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82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107814"/>
            <a:ext cx="9220248" cy="904875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抽象就是无法确切的说明，但又有一定的概念或者名称，在PHP中声明一个抽象</a:t>
            </a:r>
            <a:endParaRPr lang="zh-CN" sz="1960" dirty="0">
              <a:latin typeface="Arial" panose="020B0604020202020204" pitchFamily="34" charset="0"/>
            </a:endParaRPr>
          </a:p>
          <a:p>
            <a:r>
              <a:rPr lang="zh-CN" sz="1960" dirty="0">
                <a:latin typeface="Arial" panose="020B0604020202020204" pitchFamily="34" charset="0"/>
                <a:sym typeface="+mn-ea"/>
              </a:rPr>
              <a:t>类或者方法我们需要使用</a:t>
            </a:r>
            <a:r>
              <a:rPr lang="zh-CN" sz="196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adstract</a:t>
            </a:r>
            <a:r>
              <a:rPr lang="zh-CN" sz="1960" dirty="0">
                <a:latin typeface="Arial" panose="020B0604020202020204" pitchFamily="34" charset="0"/>
                <a:sym typeface="+mn-ea"/>
              </a:rPr>
              <a:t>关键字</a:t>
            </a:r>
            <a:endParaRPr lang="zh-CN" sz="1960" dirty="0"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1882140"/>
            <a:ext cx="2946400" cy="322580"/>
          </a:xfrm>
        </p:spPr>
        <p:txBody>
          <a:bodyPr/>
          <a:p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abstract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lang="zh-CN" altLang="zh-CN"/>
              <a:t>抽象类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221398" y="2975734"/>
            <a:ext cx="9220248" cy="904875"/>
          </a:xfrm>
        </p:spPr>
        <p:txBody>
          <a:bodyPr/>
          <a:p>
            <a:r>
              <a:rPr lang="zh-CN" sz="196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一个类中至少有一个方法是抽象的，我们称之为抽象类。所以如果定义抽象类首先定义抽象方法。</a:t>
            </a:r>
            <a:endParaRPr lang="zh-CN" sz="196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85900" y="1948180"/>
            <a:ext cx="2946400" cy="322580"/>
          </a:xfrm>
        </p:spPr>
        <p:txBody>
          <a:bodyPr/>
          <a:p>
            <a:r>
              <a:rPr lang="zh-CN" dirty="0">
                <a:latin typeface="Arial" panose="020B0604020202020204" pitchFamily="34" charset="0"/>
                <a:sym typeface="+mn-ea"/>
              </a:rPr>
              <a:t>定义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5" grpId="2" build="p"/>
      <p:bldP spid="6" grpId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963545" y="1923415"/>
            <a:ext cx="1259205" cy="322580"/>
          </a:xfrm>
        </p:spPr>
        <p:txBody>
          <a:bodyPr wrap="square"/>
          <a:p>
            <a:r>
              <a:rPr lang="zh-CN" altLang="en-US"/>
              <a:t>图示</a:t>
            </a:r>
            <a:endParaRPr lang="zh-CN" altLang="en-US"/>
          </a:p>
        </p:txBody>
      </p:sp>
      <p:sp>
        <p:nvSpPr>
          <p:cNvPr id="4105" name="矩形 4104"/>
          <p:cNvSpPr/>
          <p:nvPr/>
        </p:nvSpPr>
        <p:spPr>
          <a:xfrm>
            <a:off x="4222433" y="3058160"/>
            <a:ext cx="3384550" cy="172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abstract</a:t>
            </a:r>
            <a:r>
              <a:rPr lang="zh-CN" dirty="0">
                <a:latin typeface="Arial" panose="020B0604020202020204" pitchFamily="34" charset="0"/>
              </a:rPr>
              <a:t>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class </a:t>
            </a:r>
            <a:r>
              <a:rPr lang="zh-CN" dirty="0">
                <a:latin typeface="Arial" panose="020B0604020202020204" pitchFamily="34" charset="0"/>
              </a:rPr>
              <a:t>class1{</a:t>
            </a:r>
            <a:endParaRPr lang="zh-CN" dirty="0">
              <a:latin typeface="Arial" panose="020B0604020202020204" pitchFamily="34" charset="0"/>
            </a:endParaRPr>
          </a:p>
          <a:p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   abstract</a:t>
            </a:r>
            <a:r>
              <a:rPr lang="zh-CN" dirty="0">
                <a:latin typeface="Arial" panose="020B0604020202020204" pitchFamily="34" charset="0"/>
              </a:rPr>
              <a:t>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function</a:t>
            </a:r>
            <a:r>
              <a:rPr lang="zh-CN" dirty="0">
                <a:latin typeface="Arial" panose="020B0604020202020204" pitchFamily="34" charset="0"/>
              </a:rPr>
              <a:t> fun1();</a:t>
            </a:r>
            <a:br>
              <a:rPr lang="zh-CN" dirty="0">
                <a:latin typeface="Arial" panose="020B0604020202020204" pitchFamily="34" charset="0"/>
              </a:rPr>
            </a:b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……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}</a:t>
            </a:r>
            <a:endParaRPr 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 build="p"/>
      <p:bldP spid="41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3073901" y="2486195"/>
            <a:ext cx="5944274" cy="300990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1、类中至少有一个抽象方法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23"/>
          </p:nvPr>
        </p:nvSpPr>
        <p:spPr>
          <a:xfrm>
            <a:off x="3073901" y="3672665"/>
            <a:ext cx="5944274" cy="300990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2、抽象方法不允许有{ }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>
          <a:xfrm>
            <a:off x="3073901" y="4793783"/>
            <a:ext cx="5944274" cy="300990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3、抽象方法前面必须要加abstract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711698" y="1476491"/>
            <a:ext cx="1362069" cy="336550"/>
          </a:xfrm>
        </p:spPr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7" grpId="1" build="p"/>
      <p:bldP spid="8" grpId="1" build="p"/>
      <p:bldP spid="5" grpId="2" build="p"/>
      <p:bldP spid="6" grpId="2" build="p"/>
      <p:bldP spid="7" grpId="2" build="p"/>
      <p:bldP spid="8" grpId="2" build="p"/>
      <p:bldP spid="5" grpId="3" build="p"/>
      <p:bldP spid="6" grpId="3" build="p"/>
      <p:bldP spid="7" grpId="3" build="p"/>
      <p:bldP spid="8" grpId="3" build="p"/>
      <p:bldP spid="5" grpId="4" build="p"/>
      <p:bldP spid="6" grpId="4" build="p"/>
      <p:bldP spid="7" grpId="4" build="p"/>
      <p:bldP spid="8" grpId="4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4"/>
          </p:nvPr>
        </p:nvSpPr>
        <p:spPr>
          <a:xfrm>
            <a:off x="2621280" y="2834005"/>
            <a:ext cx="6950075" cy="603885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1、不能被实例化，只能被继承</a:t>
            </a:r>
            <a:endParaRPr lang="zh-CN" sz="1960" dirty="0"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05255" y="1432560"/>
            <a:ext cx="2464435" cy="322580"/>
          </a:xfrm>
        </p:spPr>
        <p:txBody>
          <a:bodyPr/>
          <a:p>
            <a:r>
              <a:rPr lang="zh-CN" dirty="0">
                <a:latin typeface="Arial" panose="020B0604020202020204" pitchFamily="34" charset="0"/>
                <a:sym typeface="+mn-ea"/>
              </a:rPr>
              <a:t>几个特点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/>
          </p:nvPr>
        </p:nvSpPr>
        <p:spPr>
          <a:xfrm>
            <a:off x="2621280" y="4516755"/>
            <a:ext cx="7030085" cy="300990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2、继承的派生类当中要把所以抽象方法重载才能实例化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8" grpId="1" build="p"/>
      <p:bldP spid="5" grpId="2" build="p"/>
      <p:bldP spid="6" grpId="2" build="p"/>
      <p:bldP spid="8" grpId="2" build="p"/>
      <p:bldP spid="5" grpId="3" build="p"/>
      <p:bldP spid="6" grpId="3" build="p"/>
      <p:bldP spid="8" grpId="3" build="p"/>
      <p:bldP spid="5" grpId="4" build="p"/>
      <p:bldP spid="6" grpId="4" build="p"/>
      <p:bldP spid="8" grpId="4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504950" y="1205230"/>
            <a:ext cx="2039620" cy="322580"/>
          </a:xfrm>
        </p:spPr>
        <p:txBody>
          <a:bodyPr wrap="square"/>
          <a:p>
            <a:r>
              <a:rPr lang="zh-CN" altLang="en-US"/>
              <a:t>图示</a:t>
            </a:r>
            <a:endParaRPr lang="zh-CN" altLang="en-US"/>
          </a:p>
        </p:txBody>
      </p:sp>
      <p:sp>
        <p:nvSpPr>
          <p:cNvPr id="5127" name="矩形 5126"/>
          <p:cNvSpPr/>
          <p:nvPr/>
        </p:nvSpPr>
        <p:spPr>
          <a:xfrm>
            <a:off x="2562860" y="2917825"/>
            <a:ext cx="3384550" cy="172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abstract</a:t>
            </a:r>
            <a:r>
              <a:rPr lang="zh-CN" dirty="0">
                <a:latin typeface="Arial" panose="020B0604020202020204" pitchFamily="34" charset="0"/>
              </a:rPr>
              <a:t>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class </a:t>
            </a:r>
            <a:r>
              <a:rPr lang="zh-CN" dirty="0">
                <a:latin typeface="Arial" panose="020B0604020202020204" pitchFamily="34" charset="0"/>
              </a:rPr>
              <a:t>cl1{</a:t>
            </a:r>
            <a:endParaRPr lang="zh-CN" dirty="0">
              <a:latin typeface="Arial" panose="020B0604020202020204" pitchFamily="34" charset="0"/>
            </a:endParaRPr>
          </a:p>
          <a:p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   abstract</a:t>
            </a:r>
            <a:r>
              <a:rPr lang="zh-CN" dirty="0">
                <a:latin typeface="Arial" panose="020B0604020202020204" pitchFamily="34" charset="0"/>
              </a:rPr>
              <a:t>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function</a:t>
            </a:r>
            <a:r>
              <a:rPr lang="zh-CN" dirty="0">
                <a:latin typeface="Arial" panose="020B0604020202020204" pitchFamily="34" charset="0"/>
              </a:rPr>
              <a:t> fun1();</a:t>
            </a:r>
            <a:br>
              <a:rPr lang="zh-CN" dirty="0">
                <a:latin typeface="Arial" panose="020B0604020202020204" pitchFamily="34" charset="0"/>
              </a:rPr>
            </a:b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……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}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5128" name="矩形 5127"/>
          <p:cNvSpPr/>
          <p:nvPr/>
        </p:nvSpPr>
        <p:spPr>
          <a:xfrm>
            <a:off x="6953885" y="2917825"/>
            <a:ext cx="3384550" cy="1944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class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cl2 </a:t>
            </a:r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extends</a:t>
            </a:r>
            <a:r>
              <a:rPr lang="zh-CN" dirty="0">
                <a:latin typeface="Arial" panose="020B0604020202020204" pitchFamily="34" charset="0"/>
              </a:rPr>
              <a:t>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cl1</a:t>
            </a:r>
            <a:r>
              <a:rPr lang="zh-CN" dirty="0">
                <a:latin typeface="Arial" panose="020B0604020202020204" pitchFamily="34" charset="0"/>
              </a:rPr>
              <a:t>{</a:t>
            </a:r>
            <a:endParaRPr lang="zh-CN" dirty="0">
              <a:latin typeface="Arial" panose="020B0604020202020204" pitchFamily="34" charset="0"/>
            </a:endParaRPr>
          </a:p>
          <a:p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zh-CN" dirty="0">
                <a:latin typeface="Arial" panose="020B0604020202020204" pitchFamily="34" charset="0"/>
              </a:rPr>
              <a:t>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function</a:t>
            </a:r>
            <a:r>
              <a:rPr lang="zh-CN" dirty="0">
                <a:latin typeface="Arial" panose="020B0604020202020204" pitchFamily="34" charset="0"/>
              </a:rPr>
              <a:t> fun1(){ 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}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……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}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5129" name="直接连接符 5128"/>
          <p:cNvSpPr/>
          <p:nvPr/>
        </p:nvSpPr>
        <p:spPr>
          <a:xfrm>
            <a:off x="6018848" y="3349625"/>
            <a:ext cx="7191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0" name="直接连接符 5129"/>
          <p:cNvSpPr/>
          <p:nvPr/>
        </p:nvSpPr>
        <p:spPr>
          <a:xfrm>
            <a:off x="4723448" y="3925888"/>
            <a:ext cx="2519362" cy="71437"/>
          </a:xfrm>
          <a:prstGeom prst="line">
            <a:avLst/>
          </a:prstGeom>
          <a:ln w="9525" cap="flat" cmpd="sng">
            <a:noFill/>
            <a:prstDash val="solid"/>
            <a:headEnd type="none" w="med" len="med"/>
            <a:tailEnd type="triangle" w="med" len="med"/>
          </a:ln>
        </p:spPr>
      </p:sp>
      <p:sp>
        <p:nvSpPr>
          <p:cNvPr id="5131" name="文本框 5130"/>
          <p:cNvSpPr txBox="1"/>
          <p:nvPr/>
        </p:nvSpPr>
        <p:spPr>
          <a:xfrm>
            <a:off x="6018848" y="2989263"/>
            <a:ext cx="639762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dirty="0">
                <a:latin typeface="Arial" panose="020B0604020202020204" pitchFamily="34" charset="0"/>
              </a:rPr>
              <a:t>继承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5132" name="文本框 5131"/>
          <p:cNvSpPr txBox="1"/>
          <p:nvPr/>
        </p:nvSpPr>
        <p:spPr>
          <a:xfrm>
            <a:off x="3934460" y="3997325"/>
            <a:ext cx="20129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dirty="0">
                <a:latin typeface="Arial" panose="020B0604020202020204" pitchFamily="34" charset="0"/>
              </a:rPr>
              <a:t>重载所有抽象方法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5133" name="文本框 5132"/>
          <p:cNvSpPr txBox="1"/>
          <p:nvPr/>
        </p:nvSpPr>
        <p:spPr>
          <a:xfrm>
            <a:off x="3426460" y="4933950"/>
            <a:ext cx="1325563" cy="365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不可实例化</a:t>
            </a:r>
            <a:endParaRPr 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34" name="文本框 5133"/>
          <p:cNvSpPr txBox="1"/>
          <p:nvPr/>
        </p:nvSpPr>
        <p:spPr>
          <a:xfrm>
            <a:off x="7961948" y="5006975"/>
            <a:ext cx="1096962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r>
              <a:rPr 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可实例化</a:t>
            </a:r>
            <a:endParaRPr 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 build="p"/>
      <p:bldP spid="5127" grpId="0" animBg="1"/>
      <p:bldP spid="5128" grpId="0" animBg="1"/>
      <p:bldP spid="5131" grpId="0"/>
      <p:bldP spid="5132" grpId="0"/>
      <p:bldP spid="5133" grpId="0"/>
      <p:bldP spid="51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抽象类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433</cp:revision>
  <dcterms:created xsi:type="dcterms:W3CDTF">2017-12-16T06:24:00Z</dcterms:created>
  <dcterms:modified xsi:type="dcterms:W3CDTF">2018-02-06T02:17:02Z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