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20104100" cy="125666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482"/>
        <p:guide pos="1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282055" y="1570831"/>
            <a:ext cx="7539989" cy="42412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10410" y="6047700"/>
            <a:ext cx="16083280" cy="494811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671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117893" y="310781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198880" y="188214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8416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221398" y="297573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85900" y="194818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2621280" y="2411730"/>
            <a:ext cx="695007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回答1</a:t>
            </a:r>
          </a:p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05255" y="143256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11" name="Holder 3"/>
          <p:cNvSpPr>
            <a:spLocks noGrp="1"/>
          </p:cNvSpPr>
          <p:nvPr>
            <p:ph type="body" idx="13" hasCustomPrompt="1"/>
          </p:nvPr>
        </p:nvSpPr>
        <p:spPr>
          <a:xfrm>
            <a:off x="1405255" y="368173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</a:t>
            </a:r>
            <a:r>
              <a:rPr lang="en-US">
                <a:sym typeface="+mn-ea"/>
              </a:rPr>
              <a:t>2</a:t>
            </a:r>
            <a:endParaRPr lang="en-US"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2621280" y="4516755"/>
            <a:ext cx="703008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回答2</a:t>
            </a:r>
            <a:endParaRPr>
              <a:sym typeface="+mn-ea"/>
            </a:endParaRPr>
          </a:p>
          <a:p/>
          <a:p/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1812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49471" y="1193479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文本1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52360" y="189071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图片1</a:t>
            </a:r>
          </a:p>
        </p:txBody>
      </p:sp>
      <p:sp>
        <p:nvSpPr>
          <p:cNvPr id="8" name="Holder 3"/>
          <p:cNvSpPr>
            <a:spLocks noGrp="1"/>
          </p:cNvSpPr>
          <p:nvPr>
            <p:ph type="body" idx="23" hasCustomPrompt="1"/>
          </p:nvPr>
        </p:nvSpPr>
        <p:spPr>
          <a:xfrm>
            <a:off x="1749471" y="250062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0" name="Holder 3"/>
          <p:cNvSpPr>
            <a:spLocks noGrp="1"/>
          </p:cNvSpPr>
          <p:nvPr>
            <p:ph type="body" idx="14" hasCustomPrompt="1"/>
          </p:nvPr>
        </p:nvSpPr>
        <p:spPr>
          <a:xfrm>
            <a:off x="3152360" y="311815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图片2</a:t>
            </a:r>
          </a:p>
        </p:txBody>
      </p:sp>
      <p:sp>
        <p:nvSpPr>
          <p:cNvPr id="11" name="Holder 3"/>
          <p:cNvSpPr>
            <a:spLocks noGrp="1"/>
          </p:cNvSpPr>
          <p:nvPr>
            <p:ph type="body" idx="15" hasCustomPrompt="1"/>
          </p:nvPr>
        </p:nvSpPr>
        <p:spPr>
          <a:xfrm>
            <a:off x="1749471" y="3735687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6" hasCustomPrompt="1"/>
          </p:nvPr>
        </p:nvSpPr>
        <p:spPr>
          <a:xfrm>
            <a:off x="3152360" y="4348714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图片3</a:t>
            </a:r>
          </a:p>
        </p:txBody>
      </p:sp>
      <p:sp>
        <p:nvSpPr>
          <p:cNvPr id="13" name="Holder 3"/>
          <p:cNvSpPr>
            <a:spLocks noGrp="1"/>
          </p:cNvSpPr>
          <p:nvPr>
            <p:ph type="body" idx="17" hasCustomPrompt="1"/>
          </p:nvPr>
        </p:nvSpPr>
        <p:spPr>
          <a:xfrm>
            <a:off x="1723285" y="4961394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14" name="Holder 3"/>
          <p:cNvSpPr>
            <a:spLocks noGrp="1"/>
          </p:cNvSpPr>
          <p:nvPr>
            <p:ph type="body" idx="18" hasCustomPrompt="1"/>
          </p:nvPr>
        </p:nvSpPr>
        <p:spPr>
          <a:xfrm>
            <a:off x="3152360" y="5546698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图片4</a:t>
            </a:r>
          </a:p>
        </p:txBody>
      </p:sp>
      <p:sp>
        <p:nvSpPr>
          <p:cNvPr id="9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413626" y="2202350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413626" y="308211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413626" y="4080678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3" name="Holder 3"/>
          <p:cNvSpPr>
            <a:spLocks noGrp="1"/>
          </p:cNvSpPr>
          <p:nvPr>
            <p:ph type="body" idx="15" hasCustomPrompt="1"/>
          </p:nvPr>
        </p:nvSpPr>
        <p:spPr>
          <a:xfrm>
            <a:off x="3413626" y="5077831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2051423" y="1391401"/>
            <a:ext cx="1362069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073901" y="248619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073901" y="367266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073901" y="479378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1711698" y="1476491"/>
            <a:ext cx="1362069" cy="336550"/>
          </a:xfrm>
        </p:spPr>
        <p:txBody>
          <a:bodyPr wrap="square" lIns="0" tIns="0" rIns="0" bIns="0"/>
          <a:lstStyle>
            <a:lvl1pPr>
              <a:defRPr sz="218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5832" y="621640"/>
            <a:ext cx="4100334" cy="49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20" b="0" i="0">
                <a:solidFill>
                  <a:srgbClr val="B51700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标题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9082" y="2202209"/>
            <a:ext cx="8693066" cy="159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ss</a:t>
            </a:r>
          </a:p>
          <a:p/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>
        <a:defRPr sz="4800"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0">
        <a:defRPr sz="1965">
          <a:latin typeface="微软雅黑" panose="020B0503020204020204" charset="-122"/>
          <a:ea typeface="微软雅黑" panose="020B0503020204020204" charset="-122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4"/>
          </p:nvPr>
        </p:nvSpPr>
        <p:spPr>
          <a:xfrm>
            <a:off x="2621280" y="2592705"/>
            <a:ext cx="6950075" cy="602615"/>
          </a:xfrm>
        </p:spPr>
        <p:txBody>
          <a:bodyPr/>
          <a:p>
            <a:r>
              <a:rPr lang="zh-CN" sz="1960" dirty="0">
                <a:latin typeface="Arial" panose="020B0604020202020204" pitchFamily="34" charset="0"/>
                <a:sym typeface="+mn-ea"/>
              </a:rPr>
              <a:t>因为属于向下继承的原理，基类不能使用派生类里内容，这个时基类的一些方法不能完成我们的一些派生类的功能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05255" y="1432560"/>
            <a:ext cx="2464435" cy="322580"/>
          </a:xfrm>
        </p:spPr>
        <p:txBody>
          <a:bodyPr/>
          <a:p>
            <a:r>
              <a:rPr lang="zh-CN" dirty="0">
                <a:latin typeface="Arial" panose="020B0604020202020204" pitchFamily="34" charset="0"/>
                <a:sym typeface="+mn-ea"/>
              </a:rPr>
              <a:t>基类方法重载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/>
          </p:nvPr>
        </p:nvSpPr>
        <p:spPr>
          <a:xfrm>
            <a:off x="2621280" y="4297680"/>
            <a:ext cx="7030085" cy="300990"/>
          </a:xfrm>
        </p:spPr>
        <p:txBody>
          <a:bodyPr/>
          <a:p>
            <a:r>
              <a:rPr lang="zh-CN" sz="1960" dirty="0">
                <a:latin typeface="Arial" panose="020B0604020202020204" pitchFamily="34" charset="0"/>
                <a:sym typeface="+mn-ea"/>
              </a:rPr>
              <a:t>我们就可以进行方法重载避免了，新建方法带来的混乱。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45832" y="518122"/>
            <a:ext cx="4100334" cy="676910"/>
          </a:xfrm>
        </p:spPr>
        <p:txBody>
          <a:bodyPr/>
          <a:p>
            <a:r>
              <a:rPr lang="zh-CN" altLang="en-US"/>
              <a:t>方法重载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3" grpId="1" build="p"/>
      <p:bldP spid="7" grpId="1" build="p"/>
      <p:bldP spid="5" grpId="2" build="p"/>
      <p:bldP spid="3" grpId="2" build="p"/>
      <p:bldP spid="7" grpId="2" build="p"/>
      <p:bldP spid="5" grpId="3" build="p"/>
      <p:bldP spid="3" grpId="3" build="p"/>
      <p:bldP spid="7" grpId="3" build="p"/>
      <p:bldP spid="5" grpId="4" build="p"/>
      <p:bldP spid="3" grpId="4" build="p"/>
      <p:bldP spid="7" grpId="4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2221398" y="2975734"/>
            <a:ext cx="9220248" cy="602615"/>
          </a:xfrm>
        </p:spPr>
        <p:txBody>
          <a:bodyPr/>
          <a:p>
            <a:r>
              <a:rPr lang="zh-CN" sz="1960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方法重载我们也可以理解方法覆盖，在派生类里使用与基类方法</a:t>
            </a:r>
            <a:endParaRPr lang="zh-CN" sz="1960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  <a:p>
            <a:r>
              <a:rPr lang="zh-CN" sz="1960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重名的方法名称执行重载</a:t>
            </a:r>
            <a:endParaRPr lang="zh-CN" altLang="en-US" sz="1960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485900" y="1948180"/>
            <a:ext cx="2946400" cy="322580"/>
          </a:xfrm>
        </p:spPr>
        <p:txBody>
          <a:bodyPr/>
          <a:p>
            <a:r>
              <a:rPr lang="zh-CN" altLang="en-US"/>
              <a:t>理解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6" grpId="1" build="p"/>
      <p:bldP spid="5" grpId="2" build="p"/>
      <p:bldP spid="6" grpId="2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09900" y="1463040"/>
            <a:ext cx="1310640" cy="322580"/>
          </a:xfrm>
        </p:spPr>
        <p:txBody>
          <a:bodyPr wrap="square"/>
          <a:p>
            <a:r>
              <a:rPr lang="zh-CN" altLang="en-US"/>
              <a:t>图示</a:t>
            </a:r>
            <a:endParaRPr lang="zh-CN" altLang="en-US"/>
          </a:p>
        </p:txBody>
      </p:sp>
      <p:sp>
        <p:nvSpPr>
          <p:cNvPr id="5126" name="矩形 5125"/>
          <p:cNvSpPr/>
          <p:nvPr/>
        </p:nvSpPr>
        <p:spPr>
          <a:xfrm>
            <a:off x="5375910" y="2175193"/>
            <a:ext cx="1439863" cy="1008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dirty="0">
                <a:latin typeface="Arial" panose="020B0604020202020204" pitchFamily="34" charset="0"/>
              </a:rPr>
              <a:t>基类</a:t>
            </a:r>
            <a:endParaRPr lang="zh-CN" dirty="0">
              <a:latin typeface="Arial" panose="020B0604020202020204" pitchFamily="34" charset="0"/>
            </a:endParaRPr>
          </a:p>
        </p:txBody>
      </p:sp>
      <p:sp>
        <p:nvSpPr>
          <p:cNvPr id="5127" name="椭圆 5126"/>
          <p:cNvSpPr/>
          <p:nvPr/>
        </p:nvSpPr>
        <p:spPr>
          <a:xfrm>
            <a:off x="5375910" y="3903980"/>
            <a:ext cx="1439863" cy="12969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dirty="0">
                <a:latin typeface="Arial" panose="020B0604020202020204" pitchFamily="34" charset="0"/>
              </a:rPr>
              <a:t>派生类</a:t>
            </a:r>
            <a:endParaRPr lang="zh-CN" dirty="0">
              <a:latin typeface="Arial" panose="020B0604020202020204" pitchFamily="34" charset="0"/>
            </a:endParaRPr>
          </a:p>
        </p:txBody>
      </p:sp>
      <p:sp>
        <p:nvSpPr>
          <p:cNvPr id="5128" name="直接连接符 5127"/>
          <p:cNvSpPr/>
          <p:nvPr/>
        </p:nvSpPr>
        <p:spPr>
          <a:xfrm>
            <a:off x="6023610" y="3256280"/>
            <a:ext cx="0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  <p:bldP spid="6" grpId="2" build="p"/>
      <p:bldP spid="5126" grpId="0" animBg="1"/>
      <p:bldP spid="51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79830" y="1948180"/>
            <a:ext cx="4904740" cy="645795"/>
          </a:xfrm>
        </p:spPr>
        <p:txBody>
          <a:bodyPr wrap="square"/>
          <a:p>
            <a:r>
              <a:rPr lang="zh-CN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重载时我们需要调用原始基类内容</a:t>
            </a:r>
            <a:endParaRPr lang="zh-CN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  <a:p>
            <a:r>
              <a:rPr lang="zh-CN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再增加新内容，我们可以使用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130" name="矩形 5129"/>
          <p:cNvSpPr/>
          <p:nvPr/>
        </p:nvSpPr>
        <p:spPr>
          <a:xfrm>
            <a:off x="4044315" y="3681095"/>
            <a:ext cx="4103688" cy="792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b="1" dirty="0">
                <a:latin typeface="Arial" panose="020B0604020202020204" pitchFamily="34" charset="0"/>
              </a:rPr>
              <a:t>基类名 </a:t>
            </a:r>
            <a:r>
              <a:rPr 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：： </a:t>
            </a:r>
            <a:r>
              <a:rPr lang="zh-CN" b="1" dirty="0">
                <a:latin typeface="Arial" panose="020B0604020202020204" pitchFamily="34" charset="0"/>
              </a:rPr>
              <a:t>方法名称</a:t>
            </a:r>
            <a:endParaRPr lang="zh-CN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2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build="p"/>
      <p:bldP spid="3" grpId="3" build="p"/>
      <p:bldP spid="3" grpId="4" build="p"/>
      <p:bldP spid="3" grpId="5" build="p"/>
      <p:bldP spid="51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WPS 演示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PMingLiU</vt:lpstr>
      <vt:lpstr>微软雅黑</vt:lpstr>
      <vt:lpstr>Arial Unicode MS</vt:lpstr>
      <vt:lpstr>Calibri</vt:lpstr>
      <vt:lpstr>Office Theme</vt:lpstr>
      <vt:lpstr>方法重载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⼀一、什什么是客户端？</dc:title>
  <dc:creator/>
  <cp:lastModifiedBy>Administrator</cp:lastModifiedBy>
  <cp:revision>422</cp:revision>
  <dcterms:created xsi:type="dcterms:W3CDTF">2017-12-16T06:24:00Z</dcterms:created>
  <dcterms:modified xsi:type="dcterms:W3CDTF">2018-02-05T02:19:26Z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2017-12-16T00:00:00Z</vt:filetime>
  </property>
  <property fmtid="{D5CDD505-2E9C-101B-9397-08002B2CF9AE}" pid="3" name="KSOProductBuildVer">
    <vt:lpwstr>2052-10.1.0.6690</vt:lpwstr>
  </property>
</Properties>
</file>