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74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117893" y="3107814"/>
            <a:ext cx="9220248" cy="603885"/>
          </a:xfrm>
        </p:spPr>
        <p:txBody>
          <a:bodyPr/>
          <a:p>
            <a:r>
              <a:rPr lang="zh-CN" altLang="zh-CN" sz="1960" dirty="0">
                <a:sym typeface="+mn-ea"/>
              </a:rPr>
              <a:t> </a:t>
            </a:r>
            <a:r>
              <a:rPr lang="en-US" altLang="zh-CN" sz="1960" dirty="0">
                <a:sym typeface="+mn-ea"/>
              </a:rPr>
              <a:t>	</a:t>
            </a:r>
            <a:r>
              <a:rPr lang="zh-CN" altLang="zh-CN" sz="1960" dirty="0">
                <a:sym typeface="+mn-ea"/>
              </a:rPr>
              <a:t>快速取得对象名称并自动载入进当前页面</a:t>
            </a:r>
            <a:endParaRPr lang="zh-CN" altLang="zh-CN" sz="1960" dirty="0">
              <a:sym typeface="+mn-ea"/>
            </a:endParaRPr>
          </a:p>
          <a:p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198880" y="1882140"/>
            <a:ext cx="2946400" cy="322580"/>
          </a:xfrm>
        </p:spPr>
        <p:txBody>
          <a:bodyPr/>
          <a:p>
            <a:r>
              <a:rPr lang="zh-CN" altLang="zh-CN" dirty="0">
                <a:solidFill>
                  <a:srgbClr val="FF0000"/>
                </a:solidFill>
                <a:sym typeface="+mn-ea"/>
              </a:rPr>
              <a:t>__autoload()</a:t>
            </a:r>
            <a:endParaRPr lang="zh-CN" altLang="zh-CN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zh-CN" altLang="zh-CN"/>
              <a:t>类的自动加载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5" grpId="2" build="p"/>
      <p:bldP spid="6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4" name="矩形 7174"/>
          <p:cNvSpPr/>
          <p:nvPr/>
        </p:nvSpPr>
        <p:spPr>
          <a:xfrm>
            <a:off x="2118360" y="2452370"/>
            <a:ext cx="3384550" cy="2735263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__autoload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$class_n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){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  include(</a:t>
            </a:r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$class_n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.".php");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}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$p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Mypc();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$d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demo();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文本框 7175"/>
          <p:cNvSpPr txBox="1"/>
          <p:nvPr/>
        </p:nvSpPr>
        <p:spPr>
          <a:xfrm>
            <a:off x="2549843" y="2023745"/>
            <a:ext cx="7091362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直接连接符 7177"/>
          <p:cNvSpPr/>
          <p:nvPr/>
        </p:nvSpPr>
        <p:spPr>
          <a:xfrm flipH="1" flipV="1">
            <a:off x="5071110" y="3458845"/>
            <a:ext cx="2376488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78" name="文本框 7178"/>
          <p:cNvSpPr txBox="1"/>
          <p:nvPr/>
        </p:nvSpPr>
        <p:spPr>
          <a:xfrm>
            <a:off x="7449185" y="3158808"/>
            <a:ext cx="2927350" cy="914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将会被自动调用，执行如下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include("mypc.php");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include("demo.php");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直接连接符 7179"/>
          <p:cNvSpPr/>
          <p:nvPr/>
        </p:nvSpPr>
        <p:spPr>
          <a:xfrm flipH="1">
            <a:off x="3991610" y="2307908"/>
            <a:ext cx="32385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80" name="文本框 7180"/>
          <p:cNvSpPr txBox="1"/>
          <p:nvPr/>
        </p:nvSpPr>
        <p:spPr>
          <a:xfrm>
            <a:off x="7158673" y="1947545"/>
            <a:ext cx="3154362" cy="6397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该方法是在类以外单独的方法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也就是我们所谓的构造函数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ldLvl="0" animBg="1"/>
      <p:bldP spid="7180" grpId="0"/>
      <p:bldP spid="717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演示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类的自动加载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410</cp:revision>
  <dcterms:created xsi:type="dcterms:W3CDTF">2017-12-16T06:24:00Z</dcterms:created>
  <dcterms:modified xsi:type="dcterms:W3CDTF">2018-02-05T02:14:27Z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