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20104100" cy="125666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1482"/>
        <p:guide pos="12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282055" y="1570831"/>
            <a:ext cx="7539989" cy="42412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10410" y="6047700"/>
            <a:ext cx="16083280" cy="494811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671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2117893" y="310781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198880" y="1882140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8416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2221398" y="297573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485900" y="1948180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2621280" y="2411730"/>
            <a:ext cx="695007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回答1</a:t>
            </a:r>
          </a:p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405255" y="143256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11" name="Holder 3"/>
          <p:cNvSpPr>
            <a:spLocks noGrp="1"/>
          </p:cNvSpPr>
          <p:nvPr>
            <p:ph type="body" idx="13" hasCustomPrompt="1"/>
          </p:nvPr>
        </p:nvSpPr>
        <p:spPr>
          <a:xfrm>
            <a:off x="1405255" y="368173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</a:t>
            </a:r>
            <a:r>
              <a:rPr lang="en-US">
                <a:sym typeface="+mn-ea"/>
              </a:rPr>
              <a:t>2</a:t>
            </a:r>
            <a:endParaRPr lang="en-US"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2621280" y="4516755"/>
            <a:ext cx="703008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回答2</a:t>
            </a:r>
            <a:endParaRPr>
              <a:sym typeface="+mn-ea"/>
            </a:endParaRPr>
          </a:p>
          <a:p/>
          <a:p/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1812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749471" y="1193479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文本1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152360" y="189071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图片1</a:t>
            </a:r>
          </a:p>
        </p:txBody>
      </p:sp>
      <p:sp>
        <p:nvSpPr>
          <p:cNvPr id="8" name="Holder 3"/>
          <p:cNvSpPr>
            <a:spLocks noGrp="1"/>
          </p:cNvSpPr>
          <p:nvPr>
            <p:ph type="body" idx="23" hasCustomPrompt="1"/>
          </p:nvPr>
        </p:nvSpPr>
        <p:spPr>
          <a:xfrm>
            <a:off x="1749471" y="250062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0" name="Holder 3"/>
          <p:cNvSpPr>
            <a:spLocks noGrp="1"/>
          </p:cNvSpPr>
          <p:nvPr>
            <p:ph type="body" idx="14" hasCustomPrompt="1"/>
          </p:nvPr>
        </p:nvSpPr>
        <p:spPr>
          <a:xfrm>
            <a:off x="3152360" y="311815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图片2</a:t>
            </a:r>
          </a:p>
        </p:txBody>
      </p:sp>
      <p:sp>
        <p:nvSpPr>
          <p:cNvPr id="11" name="Holder 3"/>
          <p:cNvSpPr>
            <a:spLocks noGrp="1"/>
          </p:cNvSpPr>
          <p:nvPr>
            <p:ph type="body" idx="15" hasCustomPrompt="1"/>
          </p:nvPr>
        </p:nvSpPr>
        <p:spPr>
          <a:xfrm>
            <a:off x="1749471" y="3735687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6" hasCustomPrompt="1"/>
          </p:nvPr>
        </p:nvSpPr>
        <p:spPr>
          <a:xfrm>
            <a:off x="3152360" y="4348714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图片3</a:t>
            </a:r>
          </a:p>
        </p:txBody>
      </p:sp>
      <p:sp>
        <p:nvSpPr>
          <p:cNvPr id="13" name="Holder 3"/>
          <p:cNvSpPr>
            <a:spLocks noGrp="1"/>
          </p:cNvSpPr>
          <p:nvPr>
            <p:ph type="body" idx="17" hasCustomPrompt="1"/>
          </p:nvPr>
        </p:nvSpPr>
        <p:spPr>
          <a:xfrm>
            <a:off x="1723285" y="4961394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14" name="Holder 3"/>
          <p:cNvSpPr>
            <a:spLocks noGrp="1"/>
          </p:cNvSpPr>
          <p:nvPr>
            <p:ph type="body" idx="18" hasCustomPrompt="1"/>
          </p:nvPr>
        </p:nvSpPr>
        <p:spPr>
          <a:xfrm>
            <a:off x="3152360" y="5546698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图片4</a:t>
            </a:r>
          </a:p>
        </p:txBody>
      </p:sp>
      <p:sp>
        <p:nvSpPr>
          <p:cNvPr id="9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413626" y="2202350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3413626" y="308211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3413626" y="4080678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3" name="Holder 3"/>
          <p:cNvSpPr>
            <a:spLocks noGrp="1"/>
          </p:cNvSpPr>
          <p:nvPr>
            <p:ph type="body" idx="15" hasCustomPrompt="1"/>
          </p:nvPr>
        </p:nvSpPr>
        <p:spPr>
          <a:xfrm>
            <a:off x="3413626" y="5077831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2051423" y="1391401"/>
            <a:ext cx="1362069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073901" y="248619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3073901" y="367266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3073901" y="479378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1711698" y="1476491"/>
            <a:ext cx="1362069" cy="336550"/>
          </a:xfrm>
        </p:spPr>
        <p:txBody>
          <a:bodyPr wrap="square" lIns="0" tIns="0" rIns="0" bIns="0"/>
          <a:lstStyle>
            <a:lvl1pPr>
              <a:defRPr sz="2185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5832" y="621640"/>
            <a:ext cx="4100334" cy="494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20" b="0" i="0">
                <a:solidFill>
                  <a:srgbClr val="B51700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标题</a:t>
            </a: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9082" y="2202209"/>
            <a:ext cx="8693066" cy="159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ss</a:t>
            </a:r>
          </a:p>
          <a:p/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>
        <a:defRPr sz="4800"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0">
        <a:defRPr sz="1965">
          <a:latin typeface="微软雅黑" panose="020B0503020204020204" charset="-122"/>
          <a:ea typeface="微软雅黑" panose="020B0503020204020204" charset="-122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2117893" y="3107814"/>
            <a:ext cx="9220248" cy="302260"/>
          </a:xfrm>
        </p:spPr>
        <p:txBody>
          <a:bodyPr/>
          <a:p>
            <a:r>
              <a:rPr lang="zh-CN" altLang="en-US"/>
              <a:t>它是范围解析操作符：</a:t>
            </a:r>
            <a:r>
              <a:rPr lang="en-US" altLang="zh-CN"/>
              <a:t>	 </a:t>
            </a:r>
            <a:r>
              <a:rPr lang="zh-CN" altLang="en-US"/>
              <a:t>两个冒号连在一起（</a:t>
            </a:r>
            <a:r>
              <a:rPr lang="zh-CN" altLang="en-US" b="1">
                <a:solidFill>
                  <a:srgbClr val="FF0000"/>
                </a:solidFill>
              </a:rPr>
              <a:t>::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8880" y="1882140"/>
            <a:ext cx="2946400" cy="322580"/>
          </a:xfrm>
        </p:spPr>
        <p:txBody>
          <a:bodyPr/>
          <a:p>
            <a:r>
              <a:rPr lang="zh-CN" altLang="en-US"/>
              <a:t>::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045832" y="584162"/>
            <a:ext cx="4100334" cy="676910"/>
          </a:xfrm>
        </p:spPr>
        <p:txBody>
          <a:bodyPr/>
          <a:p>
            <a:r>
              <a:rPr lang="zh-CN" altLang="en-US"/>
              <a:t>范围操作符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  <p:bldP spid="3" grpId="1" build="p"/>
      <p:bldP spid="2" grpId="2" build="p"/>
      <p:bldP spid="3" grpId="2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2117893" y="3107814"/>
            <a:ext cx="9220248" cy="302260"/>
          </a:xfrm>
        </p:spPr>
        <p:txBody>
          <a:bodyPr/>
          <a:p>
            <a:r>
              <a:rPr lang="zh-CN" altLang="en-US"/>
              <a:t>这个符号用于在类中（而不是对象中）访问成员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8880" y="1882140"/>
            <a:ext cx="2946400" cy="322580"/>
          </a:xfrm>
        </p:spPr>
        <p:txBody>
          <a:bodyPr/>
          <a:p>
            <a:r>
              <a:rPr lang="zh-CN" altLang="en-US"/>
              <a:t>注意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  <p:bldP spid="3" grpId="1" build="p"/>
      <p:bldP spid="2" grpId="2" build="p"/>
      <p:bldP spid="3" grpId="2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5" name="副标题 4"/>
          <p:cNvSpPr>
            <a:spLocks noGrp="1"/>
          </p:cNvSpPr>
          <p:nvPr>
            <p:ph type="subTitle" idx="4"/>
          </p:nvPr>
        </p:nvSpPr>
        <p:spPr>
          <a:xfrm>
            <a:off x="2621280" y="2554605"/>
            <a:ext cx="6950075" cy="605155"/>
          </a:xfrm>
        </p:spPr>
        <p:txBody>
          <a:bodyPr/>
          <a:p>
            <a:r>
              <a:rPr lang="zh-CN" altLang="en-US"/>
              <a:t>在使用类的时候，父类和子类具有相同的属性和方法时，利用它可以避免混淆。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405255" y="1432560"/>
            <a:ext cx="2464435" cy="322580"/>
          </a:xfrm>
        </p:spPr>
        <p:txBody>
          <a:bodyPr/>
          <a:p>
            <a:r>
              <a:rPr lang="zh-CN" altLang="en-US"/>
              <a:t>使用场景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4"/>
          </p:nvPr>
        </p:nvSpPr>
        <p:spPr>
          <a:xfrm>
            <a:off x="2621280" y="4392930"/>
            <a:ext cx="7030085" cy="605155"/>
          </a:xfrm>
        </p:spPr>
        <p:txBody>
          <a:bodyPr/>
          <a:p>
            <a:r>
              <a:rPr lang="zh-CN" altLang="en-US"/>
              <a:t>在类外的时候，没有创建对象的情况下使用该操作符访问类的成员。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6" grpId="1" build="p"/>
      <p:bldP spid="8" grpId="1" build="p"/>
      <p:bldP spid="5" grpId="2" build="p"/>
      <p:bldP spid="6" grpId="2" build="p"/>
      <p:bldP spid="8" grpId="2" build="p"/>
      <p:bldP spid="5" grpId="3" build="p"/>
      <p:bldP spid="6" grpId="3" build="p"/>
      <p:bldP spid="8" grpId="3" build="p"/>
      <p:bldP spid="5" grpId="4" build="p"/>
      <p:bldP spid="6" grpId="4" build="p"/>
      <p:bldP spid="8" grpId="4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2117893" y="3107814"/>
            <a:ext cx="9220248" cy="302260"/>
          </a:xfrm>
        </p:spPr>
        <p:txBody>
          <a:bodyPr/>
          <a:p>
            <a:r>
              <a:rPr lang="zh-CN" altLang="en-US"/>
              <a:t>要引用父类的一个成员，可以使用关键字parent和范围解析操作符来引用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8880" y="1882140"/>
            <a:ext cx="2946400" cy="322580"/>
          </a:xfrm>
        </p:spPr>
        <p:txBody>
          <a:bodyPr/>
          <a:p>
            <a:r>
              <a:rPr lang="zh-CN" altLang="en-US"/>
              <a:t>配合</a:t>
            </a:r>
            <a:r>
              <a:rPr lang="zh-CN" altLang="en-US">
                <a:sym typeface="+mn-ea"/>
              </a:rPr>
              <a:t>parent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  <p:bldP spid="3" grpId="1" build="p"/>
      <p:bldP spid="2" grpId="2" build="p"/>
      <p:bldP spid="3" grpId="2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2117893" y="3107814"/>
            <a:ext cx="9220248" cy="605155"/>
          </a:xfrm>
        </p:spPr>
        <p:txBody>
          <a:bodyPr/>
          <a:p>
            <a:r>
              <a:rPr lang="zh-CN" altLang="en-US"/>
              <a:t>在多数情况下，我们使用范围解析操作符是为了访问被重写的方法。我们也可以用其访问静态和常数成员。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8880" y="1882140"/>
            <a:ext cx="2946400" cy="322580"/>
          </a:xfrm>
        </p:spPr>
        <p:txBody>
          <a:bodyPr/>
          <a:p>
            <a:r>
              <a:rPr lang="zh-CN" altLang="en-US"/>
              <a:t>记住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  <p:bldP spid="3" grpId="1" build="p"/>
      <p:bldP spid="2" grpId="2" build="p"/>
      <p:bldP spid="3" grpId="2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WPS 演示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PMingLiU</vt:lpstr>
      <vt:lpstr>微软雅黑</vt:lpstr>
      <vt:lpstr>Arial Unicode MS</vt:lpstr>
      <vt:lpstr>Calibri</vt:lpstr>
      <vt:lpstr>Office Theme</vt:lpstr>
      <vt:lpstr>范围操作符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⼀一、什什么是客户端？</dc:title>
  <dc:creator/>
  <cp:lastModifiedBy>Administrator</cp:lastModifiedBy>
  <cp:revision>408</cp:revision>
  <dcterms:created xsi:type="dcterms:W3CDTF">2017-12-16T06:24:00Z</dcterms:created>
  <dcterms:modified xsi:type="dcterms:W3CDTF">2018-02-05T02:20:02Z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2017-12-16T00:00:00Z</vt:filetime>
  </property>
  <property fmtid="{D5CDD505-2E9C-101B-9397-08002B2CF9AE}" pid="3" name="KSOProductBuildVer">
    <vt:lpwstr>2052-10.1.0.6690</vt:lpwstr>
  </property>
</Properties>
</file>