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82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412614"/>
            <a:ext cx="9220248" cy="302260"/>
          </a:xfrm>
        </p:spPr>
        <p:txBody>
          <a:bodyPr/>
          <a:p>
            <a:r>
              <a:rPr lang="zh-CN" altLang="en-US"/>
              <a:t>只要在成员前加上关键字static，该变量就成为静态</a:t>
            </a:r>
            <a:r>
              <a:rPr lang="zh-CN" altLang="en-US" sz="1960">
                <a:sym typeface="+mn-ea"/>
              </a:rPr>
              <a:t>成员</a:t>
            </a:r>
            <a:r>
              <a:rPr lang="zh-CN" altLang="en-US"/>
              <a:t>了。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2175510"/>
            <a:ext cx="2946400" cy="322580"/>
          </a:xfrm>
        </p:spPr>
        <p:txBody>
          <a:bodyPr/>
          <a:p>
            <a:r>
              <a:rPr lang="zh-CN" altLang="en-US"/>
              <a:t>静态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676910"/>
          </a:xfrm>
        </p:spPr>
        <p:txBody>
          <a:bodyPr/>
          <a:p>
            <a:r>
              <a:rPr lang="zh-CN" altLang="en-US"/>
              <a:t>静态成员的作用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221398" y="2975734"/>
            <a:ext cx="9220248" cy="302260"/>
          </a:xfrm>
        </p:spPr>
        <p:txBody>
          <a:bodyPr/>
          <a:p>
            <a:r>
              <a:rPr lang="zh-CN" altLang="en-US"/>
              <a:t>静态变量属于类，而不属于类的某个实例。这个变量对所有实例都有效。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85900" y="1948180"/>
            <a:ext cx="2946400" cy="322580"/>
          </a:xfrm>
        </p:spPr>
        <p:txBody>
          <a:bodyPr/>
          <a:p>
            <a:r>
              <a:rPr lang="zh-CN" altLang="en-US"/>
              <a:t>类的静态成员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5" grpId="2" build="p"/>
      <p:bldP spid="6" grpId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221398" y="2975734"/>
            <a:ext cx="9220248" cy="302260"/>
          </a:xfrm>
        </p:spPr>
        <p:txBody>
          <a:bodyPr/>
          <a:p>
            <a:r>
              <a:rPr lang="zh-CN" altLang="en-US"/>
              <a:t>声明为static的类、函数和变量将不能引用实例方法或变量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85900" y="1948180"/>
            <a:ext cx="2946400" cy="322580"/>
          </a:xfrm>
        </p:spPr>
        <p:txBody>
          <a:bodyPr/>
          <a:p>
            <a:r>
              <a:rPr lang="zh-CN" altLang="en-US"/>
              <a:t>注意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5" grpId="2" build="p"/>
      <p:bldP spid="6" grpId="2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221398" y="2975734"/>
            <a:ext cx="9220248" cy="302260"/>
          </a:xfrm>
        </p:spPr>
        <p:txBody>
          <a:bodyPr/>
          <a:p>
            <a:r>
              <a:rPr lang="zh-CN" altLang="en-US"/>
              <a:t>静态变量和方法必须通过类名进行引用而不能通过实例对象引用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85900" y="1948180"/>
            <a:ext cx="2946400" cy="322580"/>
          </a:xfrm>
        </p:spPr>
        <p:txBody>
          <a:bodyPr/>
          <a:p>
            <a:r>
              <a:rPr lang="zh-CN" altLang="en-US"/>
              <a:t>用法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5" grpId="2" build="p"/>
      <p:bldP spid="6" grpId="2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演示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静态成员的作用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413</cp:revision>
  <dcterms:created xsi:type="dcterms:W3CDTF">2017-12-16T06:24:00Z</dcterms:created>
  <dcterms:modified xsi:type="dcterms:W3CDTF">2018-02-06T02:16:11Z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