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2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107814"/>
            <a:ext cx="9220248" cy="605155"/>
          </a:xfrm>
        </p:spPr>
        <p:txBody>
          <a:bodyPr/>
          <a:p>
            <a:r>
              <a:rPr lang="zh-CN" altLang="en-US"/>
              <a:t>子类</a:t>
            </a:r>
            <a:r>
              <a:rPr lang="en-US" altLang="zh-CN"/>
              <a:t>(</a:t>
            </a:r>
            <a:r>
              <a:rPr lang="zh-CN" altLang="en-US"/>
              <a:t>派生类</a:t>
            </a:r>
            <a:r>
              <a:rPr lang="en-US" altLang="zh-CN"/>
              <a:t>)</a:t>
            </a:r>
            <a:r>
              <a:rPr lang="zh-CN" altLang="en-US"/>
              <a:t>继承父类</a:t>
            </a:r>
            <a:r>
              <a:rPr lang="en-US" altLang="zh-CN"/>
              <a:t>(</a:t>
            </a:r>
            <a:r>
              <a:rPr lang="zh-CN" altLang="en-US"/>
              <a:t>基类</a:t>
            </a:r>
            <a:r>
              <a:rPr lang="en-US" altLang="zh-CN"/>
              <a:t>)</a:t>
            </a:r>
            <a:r>
              <a:rPr lang="zh-CN" altLang="en-US"/>
              <a:t>。子类想访问跟子类方法同名的父类的时候，</a:t>
            </a:r>
            <a:endParaRPr lang="zh-CN" altLang="en-US"/>
          </a:p>
          <a:p>
            <a:r>
              <a:rPr lang="zh-CN" altLang="en-US"/>
              <a:t>并且子类的方法也不想被方法重载的时候。这时候使用</a:t>
            </a:r>
            <a:r>
              <a:rPr lang="en-US" altLang="zh-CN"/>
              <a:t>parent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1882140"/>
            <a:ext cx="2946400" cy="322580"/>
          </a:xfrm>
        </p:spPr>
        <p:txBody>
          <a:bodyPr/>
          <a:p>
            <a:r>
              <a:rPr lang="en-US" altLang="zh-CN"/>
              <a:t>parent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en-US" altLang="zh-CN"/>
              <a:t>parent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107814"/>
            <a:ext cx="9220248" cy="302260"/>
          </a:xfrm>
        </p:spPr>
        <p:txBody>
          <a:bodyPr/>
          <a:p>
            <a:r>
              <a:rPr lang="en-US" altLang="zh-CN"/>
              <a:t>parent::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1882140"/>
            <a:ext cx="2946400" cy="322580"/>
          </a:xfrm>
        </p:spPr>
        <p:txBody>
          <a:bodyPr/>
          <a:p>
            <a:r>
              <a:rPr lang="zh-CN" altLang="en-US"/>
              <a:t>语法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parent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402</cp:revision>
  <dcterms:created xsi:type="dcterms:W3CDTF">2017-12-16T06:24:00Z</dcterms:created>
  <dcterms:modified xsi:type="dcterms:W3CDTF">2018-02-05T02:16:56Z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