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977390"/>
            <a:ext cx="2946400" cy="322580"/>
          </a:xfrm>
        </p:spPr>
        <p:txBody>
          <a:bodyPr/>
          <a:p>
            <a:r>
              <a:rPr lang="zh-CN" altLang="en-US"/>
              <a:t>trait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trait技术</a:t>
            </a:r>
            <a:endParaRPr lang="zh-CN" altLang="en-US"/>
          </a:p>
        </p:txBody>
      </p:sp>
      <p:sp>
        <p:nvSpPr>
          <p:cNvPr id="5" name="内容占位符 4"/>
          <p:cNvSpPr/>
          <p:nvPr>
            <p:ph sz="half" idx="2"/>
          </p:nvPr>
        </p:nvSpPr>
        <p:spPr>
          <a:xfrm>
            <a:off x="2117893" y="3411979"/>
            <a:ext cx="9220248" cy="605155"/>
          </a:xfrm>
        </p:spPr>
        <p:txBody>
          <a:bodyPr/>
          <a:p>
            <a:r>
              <a:rPr lang="zh-CN" altLang="en-US"/>
              <a:t>Traits 是一种为类似 PHP 的单继承语言而准备的代码复用机制。Trait 为了减少单继承语言的限制，使开发人员能够自由地在不同层次结构内独立的类中复用方法集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1" build="p"/>
      <p:bldP spid="3" grpId="2" build="p"/>
      <p:bldP spid="5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254125"/>
            <a:ext cx="2946400" cy="322580"/>
          </a:xfrm>
        </p:spPr>
        <p:txBody>
          <a:bodyPr/>
          <a:p>
            <a:r>
              <a:rPr lang="zh-CN" altLang="zh-CN"/>
              <a:t>例子</a:t>
            </a:r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81250" y="2287905"/>
            <a:ext cx="2540000" cy="313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trait Log{</a:t>
            </a:r>
            <a:endParaRPr lang="zh-CN" altLang="en-US"/>
          </a:p>
          <a:p>
            <a:r>
              <a:rPr lang="zh-CN" altLang="en-US"/>
              <a:t>    public function startLog() {</a:t>
            </a:r>
            <a:endParaRPr lang="zh-CN" altLang="en-US"/>
          </a:p>
          <a:p>
            <a:r>
              <a:rPr lang="zh-CN" altLang="en-US"/>
              <a:t>        // echo 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public function endLog() {</a:t>
            </a:r>
            <a:endParaRPr lang="zh-CN" altLang="en-US"/>
          </a:p>
          <a:p>
            <a:r>
              <a:rPr lang="zh-CN" altLang="en-US"/>
              <a:t>        // echo 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9" name="内容占位符 4"/>
          <p:cNvSpPr>
            <a:spLocks noGrp="1"/>
          </p:cNvSpPr>
          <p:nvPr/>
        </p:nvSpPr>
        <p:spPr>
          <a:xfrm>
            <a:off x="6481445" y="2797810"/>
            <a:ext cx="3933190" cy="2118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>
            <a:lvl1pPr marL="0"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  <a:lvl2pPr marL="249555">
              <a:defRPr>
                <a:latin typeface="+mn-lt"/>
                <a:ea typeface="+mn-ea"/>
                <a:cs typeface="+mn-cs"/>
              </a:defRPr>
            </a:lvl2pPr>
            <a:lvl3pPr marL="499110">
              <a:defRPr>
                <a:latin typeface="+mn-lt"/>
                <a:ea typeface="+mn-ea"/>
                <a:cs typeface="+mn-cs"/>
              </a:defRPr>
            </a:lvl3pPr>
            <a:lvl4pPr marL="748665">
              <a:defRPr>
                <a:latin typeface="+mn-lt"/>
                <a:ea typeface="+mn-ea"/>
                <a:cs typeface="+mn-cs"/>
              </a:defRPr>
            </a:lvl4pPr>
            <a:lvl5pPr marL="998220">
              <a:defRPr>
                <a:latin typeface="+mn-lt"/>
                <a:ea typeface="+mn-ea"/>
                <a:cs typeface="+mn-cs"/>
              </a:defRPr>
            </a:lvl5pPr>
            <a:lvl6pPr marL="1247775">
              <a:defRPr>
                <a:latin typeface="+mn-lt"/>
                <a:ea typeface="+mn-ea"/>
                <a:cs typeface="+mn-cs"/>
              </a:defRPr>
            </a:lvl6pPr>
            <a:lvl7pPr marL="1497330">
              <a:defRPr>
                <a:latin typeface="+mn-lt"/>
                <a:ea typeface="+mn-ea"/>
                <a:cs typeface="+mn-cs"/>
              </a:defRPr>
            </a:lvl7pPr>
            <a:lvl8pPr marL="1746250">
              <a:defRPr>
                <a:latin typeface="+mn-lt"/>
                <a:ea typeface="+mn-ea"/>
                <a:cs typeface="+mn-cs"/>
              </a:defRPr>
            </a:lvl8pPr>
            <a:lvl9pPr marL="1995805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class Answer {</a:t>
            </a:r>
            <a:endParaRPr lang="zh-CN" altLang="en-US"/>
          </a:p>
          <a:p>
            <a:r>
              <a:rPr lang="zh-CN" altLang="en-US"/>
              <a:t>    use Log;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$answer = new Answer();</a:t>
            </a:r>
            <a:endParaRPr lang="zh-CN" altLang="en-US"/>
          </a:p>
          <a:p>
            <a:r>
              <a:rPr lang="zh-CN" altLang="en-US"/>
              <a:t>$answer-&gt;startLog();</a:t>
            </a:r>
            <a:endParaRPr lang="zh-CN" altLang="en-US"/>
          </a:p>
          <a:p>
            <a:r>
              <a:rPr lang="zh-CN" altLang="en-US"/>
              <a:t>$answer-&gt;endLog();</a:t>
            </a:r>
            <a:endParaRPr lang="zh-CN" altLang="en-US"/>
          </a:p>
        </p:txBody>
      </p:sp>
      <p:sp>
        <p:nvSpPr>
          <p:cNvPr id="4105" name="椭圆 4104"/>
          <p:cNvSpPr/>
          <p:nvPr/>
        </p:nvSpPr>
        <p:spPr>
          <a:xfrm>
            <a:off x="3081020" y="1644015"/>
            <a:ext cx="1312545" cy="935355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trait</a:t>
            </a:r>
            <a:r>
              <a:rPr lang="zh-CN" dirty="0">
                <a:latin typeface="Arial" panose="020B0604020202020204" pitchFamily="34" charset="0"/>
              </a:rPr>
              <a:t>类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7" grpId="0" animBg="1"/>
      <p:bldP spid="9" grpId="0" animBg="1"/>
      <p:bldP spid="4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7" name="内容占位符 6"/>
          <p:cNvSpPr/>
          <p:nvPr>
            <p:ph sz="half" idx="2"/>
          </p:nvPr>
        </p:nvSpPr>
        <p:spPr>
          <a:xfrm>
            <a:off x="2221398" y="3555489"/>
            <a:ext cx="9220248" cy="302260"/>
          </a:xfrm>
        </p:spPr>
        <p:txBody>
          <a:bodyPr/>
          <a:p>
            <a:r>
              <a:rPr lang="zh-CN" altLang="en-US"/>
              <a:t>可以看到,我们在没有增加代码复杂的情况下,实现了代码的复用。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7" grpId="1" build="p"/>
      <p:bldP spid="6" grpId="2" build="p"/>
      <p:bldP spid="7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trait技术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419</cp:revision>
  <dcterms:created xsi:type="dcterms:W3CDTF">2017-12-16T06:24:00Z</dcterms:created>
  <dcterms:modified xsi:type="dcterms:W3CDTF">2018-02-06T02:20:37Z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