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1"/>
    <p:restoredTop sz="94726"/>
  </p:normalViewPr>
  <p:slideViewPr>
    <p:cSldViewPr snapToGrid="0">
      <p:cViewPr varScale="1">
        <p:scale>
          <a:sx n="120" d="100"/>
          <a:sy n="120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697C-1777-1B43-40EB-866E91445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E6205-A895-FDE2-F91E-C20B44E46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05C82-1E86-848E-F557-85E1CADB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6BEB-F4CF-6A4A-99BA-452D405EB71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637A5-8895-CBC5-E12E-AC7C1755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8942C-EF92-9336-593D-CAAFF505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B61-CCE7-104D-9DD1-82A5D5D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8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8B78-8A5C-B6B2-C6F5-4315EC8D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F3F09-F63F-0B4B-6121-4D6BDD2CE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C33BE-8614-426B-662B-3DE06F21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6BEB-F4CF-6A4A-99BA-452D405EB71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6144F-4349-D119-47CC-056E2E3E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3C0B6-8690-FE47-69DF-BEE57317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B61-CCE7-104D-9DD1-82A5D5D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8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38B89-404D-59E8-A03F-6052CEC05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FA17E-C90B-999A-775C-68479E6F8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2639-495C-68A3-DABC-DAEF7A0F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6BEB-F4CF-6A4A-99BA-452D405EB71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65B29-4A1E-E9BA-2906-2E634928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0AF6D-5407-0919-E961-5F3224A8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B61-CCE7-104D-9DD1-82A5D5D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9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1534-8AC7-2E43-7843-DC0F3A2C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A9DD5-7531-99B1-77D3-D7B76F368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C4264-FCC2-9607-84B9-F36BB8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6BEB-F4CF-6A4A-99BA-452D405EB71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BC8C7-5C74-2504-98B3-1D49C622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4FC79-27E5-6B85-2D2A-6D8937D1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B61-CCE7-104D-9DD1-82A5D5D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7C55-5B13-0A74-9FBB-388D1867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040BB-17F4-DBFE-1CF3-B794ACEFE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50B23-A9BE-B01E-868B-15E795AB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6BEB-F4CF-6A4A-99BA-452D405EB71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CC0B-483F-F2C6-D6FC-847F7924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F16F7-E1FF-B0AF-702E-FA49D4BE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B61-CCE7-104D-9DD1-82A5D5D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3F1F-E94D-4C66-FD76-A80C5089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064F-9C05-3618-BCF3-16DC0422E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E239E-8D20-AEEC-C0E2-CC4ACD132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1B0B0-B40A-FFF3-D579-CFC35085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6BEB-F4CF-6A4A-99BA-452D405EB71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BE3B3-557B-8C4D-61C4-7235B460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E40FB-BCB4-162D-1992-AD87BB33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B61-CCE7-104D-9DD1-82A5D5D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9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E030-ADA7-30A1-7D9D-5C5827997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1ABEA-0AE2-2EA4-7F4C-5D50895DB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916BD-652B-CEE4-B00B-F0E550050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31F0A-EC1F-5205-BC2F-A383ABC25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AEBA3-8982-65C9-8F42-888C382F4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70FF4-2EC8-CFE0-2B29-B95F3586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6BEB-F4CF-6A4A-99BA-452D405EB71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AA0BF-614E-61EA-3846-911ECA74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FDC1B-40EF-89C3-67C8-27BD7B19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B61-CCE7-104D-9DD1-82A5D5D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2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96EC-E61D-8D49-1489-F3CAB55C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D615E-EF5E-FF28-CE1A-7321F715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6BEB-F4CF-6A4A-99BA-452D405EB71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98A66-610E-8980-2C1E-9E3A9F58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7E09A-4A5C-18CF-8E93-347513AF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B61-CCE7-104D-9DD1-82A5D5D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2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2088B-BD8C-8F25-8E60-EDA1A17B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6BEB-F4CF-6A4A-99BA-452D405EB71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D4F88-3E4B-9B06-725F-29832E05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79DF7-9B92-275B-45D7-3A1E1050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B61-CCE7-104D-9DD1-82A5D5D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9C8D-E367-A4A8-3762-5E0FE158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6EA1-0358-6358-D40A-7AA3EB298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77C6D-2C03-2882-3BF0-CAEAA2503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5BF9F-5C33-DF50-B706-DAEAF111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6BEB-F4CF-6A4A-99BA-452D405EB71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74CB1-BA19-3C6F-DE28-A80F0FCE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23A4C-1823-D36E-C0E3-39002FFB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B61-CCE7-104D-9DD1-82A5D5D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5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4F0B-D16C-2D75-100D-02901858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5DE88-DF7B-FDB6-12D2-92B6DEAA8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74F1-C9F2-E2C0-4BAF-D0BC8CAB8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EE80A-65B7-D9CC-AE40-EFB68BF2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6BEB-F4CF-6A4A-99BA-452D405EB71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CDC5E-8641-43B0-BE68-3ABF2F10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9FDAC-3D91-DEF1-9BCD-86F3DCDC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B61-CCE7-104D-9DD1-82A5D5D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6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A0E05-FB55-5396-7B57-21452449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CA12B-0A7E-9E07-EB5C-F32E4686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EDAC5-6CD3-38F8-A066-B84F64EAA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6BEB-F4CF-6A4A-99BA-452D405EB71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47F65-F592-3211-3488-B3FEC860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244E8-C32E-3CDB-73B0-CFDC212C7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DAB61-CCE7-104D-9DD1-82A5D5DA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6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8423B01-0AAB-0CC9-88BB-484FE4B775DA}"/>
              </a:ext>
            </a:extLst>
          </p:cNvPr>
          <p:cNvSpPr/>
          <p:nvPr/>
        </p:nvSpPr>
        <p:spPr>
          <a:xfrm>
            <a:off x="6052684" y="2692693"/>
            <a:ext cx="1656557" cy="165378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EA94AC-76D1-A8A9-FBA0-554AD43A990C}"/>
              </a:ext>
            </a:extLst>
          </p:cNvPr>
          <p:cNvSpPr txBox="1"/>
          <p:nvPr/>
        </p:nvSpPr>
        <p:spPr>
          <a:xfrm>
            <a:off x="172413" y="155760"/>
            <a:ext cx="310347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MITgcm geometry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1E: facet 1, Europe</a:t>
            </a:r>
          </a:p>
          <a:p>
            <a:r>
              <a:rPr lang="en-US" b="1" dirty="0">
                <a:solidFill>
                  <a:srgbClr val="FFC000"/>
                </a:solidFill>
              </a:rPr>
              <a:t>2R: facet 2, Russia</a:t>
            </a:r>
          </a:p>
          <a:p>
            <a:r>
              <a:rPr lang="en-US" b="1" dirty="0"/>
              <a:t>3A: facet 3, Arctic</a:t>
            </a:r>
          </a:p>
          <a:p>
            <a:r>
              <a:rPr lang="en-US" b="1" dirty="0">
                <a:solidFill>
                  <a:srgbClr val="00B050"/>
                </a:solidFill>
              </a:rPr>
              <a:t>4P: facet 4, Pacific</a:t>
            </a:r>
          </a:p>
          <a:p>
            <a:r>
              <a:rPr lang="en-US" b="1" dirty="0">
                <a:solidFill>
                  <a:srgbClr val="0070C0"/>
                </a:solidFill>
              </a:rPr>
              <a:t>5A: facet 5, America</a:t>
            </a:r>
          </a:p>
          <a:p>
            <a:endParaRPr lang="en-US" b="1" dirty="0"/>
          </a:p>
          <a:p>
            <a:r>
              <a:rPr lang="en-US" b="1" dirty="0"/>
              <a:t>The angles +0° and +90°</a:t>
            </a:r>
          </a:p>
          <a:p>
            <a:r>
              <a:rPr lang="en-US" b="1" dirty="0"/>
              <a:t>are relative to</a:t>
            </a:r>
          </a:p>
          <a:p>
            <a:r>
              <a:rPr lang="en-US" b="1" dirty="0" err="1"/>
              <a:t>Bron’s</a:t>
            </a:r>
            <a:r>
              <a:rPr lang="en-US" b="1" dirty="0"/>
              <a:t> extract* and</a:t>
            </a:r>
          </a:p>
          <a:p>
            <a:r>
              <a:rPr lang="en-US" b="1" dirty="0"/>
              <a:t>Dimitris’ </a:t>
            </a:r>
            <a:r>
              <a:rPr lang="en-US" b="1" dirty="0" err="1"/>
              <a:t>read_llc_fkij.m</a:t>
            </a:r>
            <a:endParaRPr lang="en-US" b="1" dirty="0"/>
          </a:p>
          <a:p>
            <a:r>
              <a:rPr lang="en-US" b="1" dirty="0"/>
              <a:t>geometry, shown on next slide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E86EB9-734F-2F8C-40F7-DAE8CBB36114}"/>
              </a:ext>
            </a:extLst>
          </p:cNvPr>
          <p:cNvCxnSpPr>
            <a:cxnSpLocks/>
          </p:cNvCxnSpPr>
          <p:nvPr/>
        </p:nvCxnSpPr>
        <p:spPr>
          <a:xfrm flipH="1" flipV="1">
            <a:off x="6052683" y="2692693"/>
            <a:ext cx="1411" cy="16537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388F62-0615-F9EA-5CE3-8218C3CAC178}"/>
              </a:ext>
            </a:extLst>
          </p:cNvPr>
          <p:cNvCxnSpPr>
            <a:cxnSpLocks/>
          </p:cNvCxnSpPr>
          <p:nvPr/>
        </p:nvCxnSpPr>
        <p:spPr>
          <a:xfrm>
            <a:off x="6052683" y="3522033"/>
            <a:ext cx="3205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0B7A53-63BC-5710-1533-81718934BB59}"/>
              </a:ext>
            </a:extLst>
          </p:cNvPr>
          <p:cNvCxnSpPr>
            <a:cxnSpLocks/>
          </p:cNvCxnSpPr>
          <p:nvPr/>
        </p:nvCxnSpPr>
        <p:spPr>
          <a:xfrm flipV="1">
            <a:off x="6878319" y="4024933"/>
            <a:ext cx="0" cy="3215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D7FFDB-A831-E758-7C7A-6B1357287C53}"/>
              </a:ext>
            </a:extLst>
          </p:cNvPr>
          <p:cNvCxnSpPr>
            <a:cxnSpLocks/>
          </p:cNvCxnSpPr>
          <p:nvPr/>
        </p:nvCxnSpPr>
        <p:spPr>
          <a:xfrm>
            <a:off x="6052682" y="4346480"/>
            <a:ext cx="165655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F87C0-84B1-3289-629E-085960699AA0}"/>
              </a:ext>
            </a:extLst>
          </p:cNvPr>
          <p:cNvSpPr/>
          <p:nvPr/>
        </p:nvSpPr>
        <p:spPr>
          <a:xfrm>
            <a:off x="6052684" y="4346481"/>
            <a:ext cx="1656557" cy="165378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A309C2-A55F-0401-B3EE-BB66B883DAE8}"/>
              </a:ext>
            </a:extLst>
          </p:cNvPr>
          <p:cNvCxnSpPr>
            <a:cxnSpLocks/>
          </p:cNvCxnSpPr>
          <p:nvPr/>
        </p:nvCxnSpPr>
        <p:spPr>
          <a:xfrm flipH="1" flipV="1">
            <a:off x="6052683" y="4346481"/>
            <a:ext cx="1411" cy="1653787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F1918C-1C00-BF5D-6125-B639D3CD8424}"/>
              </a:ext>
            </a:extLst>
          </p:cNvPr>
          <p:cNvCxnSpPr>
            <a:cxnSpLocks/>
          </p:cNvCxnSpPr>
          <p:nvPr/>
        </p:nvCxnSpPr>
        <p:spPr>
          <a:xfrm>
            <a:off x="6052683" y="5175821"/>
            <a:ext cx="320530" cy="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932AFE-A959-44F6-5811-DE642D5660C9}"/>
              </a:ext>
            </a:extLst>
          </p:cNvPr>
          <p:cNvCxnSpPr>
            <a:cxnSpLocks/>
          </p:cNvCxnSpPr>
          <p:nvPr/>
        </p:nvCxnSpPr>
        <p:spPr>
          <a:xfrm flipV="1">
            <a:off x="6878319" y="5678721"/>
            <a:ext cx="0" cy="321547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7F3FD8-4035-284B-91C5-171F6E314103}"/>
              </a:ext>
            </a:extLst>
          </p:cNvPr>
          <p:cNvCxnSpPr>
            <a:cxnSpLocks/>
          </p:cNvCxnSpPr>
          <p:nvPr/>
        </p:nvCxnSpPr>
        <p:spPr>
          <a:xfrm>
            <a:off x="6052682" y="6000268"/>
            <a:ext cx="1656559" cy="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F44E9A9-A305-194C-2767-A5AC51384EF9}"/>
              </a:ext>
            </a:extLst>
          </p:cNvPr>
          <p:cNvSpPr/>
          <p:nvPr/>
        </p:nvSpPr>
        <p:spPr>
          <a:xfrm>
            <a:off x="4384212" y="4348927"/>
            <a:ext cx="1656557" cy="1653787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3A0068-AE74-09D1-779C-757B7C47D35E}"/>
              </a:ext>
            </a:extLst>
          </p:cNvPr>
          <p:cNvCxnSpPr>
            <a:cxnSpLocks/>
          </p:cNvCxnSpPr>
          <p:nvPr/>
        </p:nvCxnSpPr>
        <p:spPr>
          <a:xfrm flipH="1" flipV="1">
            <a:off x="4384211" y="4348927"/>
            <a:ext cx="1411" cy="1653787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707D14-97C0-6069-2E5E-77A0C22CCCAF}"/>
              </a:ext>
            </a:extLst>
          </p:cNvPr>
          <p:cNvCxnSpPr>
            <a:cxnSpLocks/>
          </p:cNvCxnSpPr>
          <p:nvPr/>
        </p:nvCxnSpPr>
        <p:spPr>
          <a:xfrm>
            <a:off x="4384211" y="5178267"/>
            <a:ext cx="32053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5D10F4-4036-008C-28F6-90EAB1E54E66}"/>
              </a:ext>
            </a:extLst>
          </p:cNvPr>
          <p:cNvCxnSpPr>
            <a:cxnSpLocks/>
          </p:cNvCxnSpPr>
          <p:nvPr/>
        </p:nvCxnSpPr>
        <p:spPr>
          <a:xfrm flipV="1">
            <a:off x="5209847" y="5681167"/>
            <a:ext cx="0" cy="32154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CFF267-5FD1-ABB2-4E3F-CC4A7D0E7B49}"/>
              </a:ext>
            </a:extLst>
          </p:cNvPr>
          <p:cNvCxnSpPr>
            <a:cxnSpLocks/>
          </p:cNvCxnSpPr>
          <p:nvPr/>
        </p:nvCxnSpPr>
        <p:spPr>
          <a:xfrm>
            <a:off x="4384210" y="6002714"/>
            <a:ext cx="165655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88A82F1-71DC-D068-0DC3-EFDB2E78984B}"/>
              </a:ext>
            </a:extLst>
          </p:cNvPr>
          <p:cNvSpPr/>
          <p:nvPr/>
        </p:nvSpPr>
        <p:spPr>
          <a:xfrm>
            <a:off x="7709242" y="1036459"/>
            <a:ext cx="1656557" cy="1653787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37D227-AF5E-EEFD-B7C3-6603ADD6A847}"/>
              </a:ext>
            </a:extLst>
          </p:cNvPr>
          <p:cNvCxnSpPr>
            <a:cxnSpLocks/>
          </p:cNvCxnSpPr>
          <p:nvPr/>
        </p:nvCxnSpPr>
        <p:spPr>
          <a:xfrm flipH="1" flipV="1">
            <a:off x="7709241" y="1036459"/>
            <a:ext cx="1411" cy="1653787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D214A1-3CCD-D4D9-E09D-F74305939740}"/>
              </a:ext>
            </a:extLst>
          </p:cNvPr>
          <p:cNvCxnSpPr>
            <a:cxnSpLocks/>
          </p:cNvCxnSpPr>
          <p:nvPr/>
        </p:nvCxnSpPr>
        <p:spPr>
          <a:xfrm>
            <a:off x="7709241" y="1865799"/>
            <a:ext cx="320530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8A2CB4-840A-B94D-780F-993753756428}"/>
              </a:ext>
            </a:extLst>
          </p:cNvPr>
          <p:cNvCxnSpPr>
            <a:cxnSpLocks/>
          </p:cNvCxnSpPr>
          <p:nvPr/>
        </p:nvCxnSpPr>
        <p:spPr>
          <a:xfrm flipV="1">
            <a:off x="8534877" y="2368699"/>
            <a:ext cx="0" cy="321547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6946D-904F-61B3-7AC2-4AEF544D0CF4}"/>
              </a:ext>
            </a:extLst>
          </p:cNvPr>
          <p:cNvCxnSpPr>
            <a:cxnSpLocks/>
          </p:cNvCxnSpPr>
          <p:nvPr/>
        </p:nvCxnSpPr>
        <p:spPr>
          <a:xfrm>
            <a:off x="7709240" y="2690246"/>
            <a:ext cx="1656559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D116BE3-28CC-E633-8796-F897B7DE188E}"/>
              </a:ext>
            </a:extLst>
          </p:cNvPr>
          <p:cNvSpPr/>
          <p:nvPr/>
        </p:nvSpPr>
        <p:spPr>
          <a:xfrm>
            <a:off x="7721155" y="2690246"/>
            <a:ext cx="1656557" cy="1653787"/>
          </a:xfrm>
          <a:prstGeom prst="rect">
            <a:avLst/>
          </a:prstGeom>
          <a:noFill/>
          <a:ln w="63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BD35BC7-0023-48FC-D8E5-2DE3941BD4B4}"/>
              </a:ext>
            </a:extLst>
          </p:cNvPr>
          <p:cNvCxnSpPr>
            <a:cxnSpLocks/>
          </p:cNvCxnSpPr>
          <p:nvPr/>
        </p:nvCxnSpPr>
        <p:spPr>
          <a:xfrm flipH="1" flipV="1">
            <a:off x="7721154" y="2690246"/>
            <a:ext cx="1411" cy="1653787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CF4888-8979-E735-9C8B-4FD1DAF58929}"/>
              </a:ext>
            </a:extLst>
          </p:cNvPr>
          <p:cNvCxnSpPr>
            <a:cxnSpLocks/>
          </p:cNvCxnSpPr>
          <p:nvPr/>
        </p:nvCxnSpPr>
        <p:spPr>
          <a:xfrm>
            <a:off x="7721154" y="3519586"/>
            <a:ext cx="32053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4ADF61-F62E-2396-4132-9637CE0B78B6}"/>
              </a:ext>
            </a:extLst>
          </p:cNvPr>
          <p:cNvCxnSpPr>
            <a:cxnSpLocks/>
          </p:cNvCxnSpPr>
          <p:nvPr/>
        </p:nvCxnSpPr>
        <p:spPr>
          <a:xfrm flipV="1">
            <a:off x="8546790" y="4022486"/>
            <a:ext cx="0" cy="321547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723B1AC-6F27-845C-56F8-4183DB3A403E}"/>
              </a:ext>
            </a:extLst>
          </p:cNvPr>
          <p:cNvCxnSpPr>
            <a:cxnSpLocks/>
          </p:cNvCxnSpPr>
          <p:nvPr/>
        </p:nvCxnSpPr>
        <p:spPr>
          <a:xfrm>
            <a:off x="7721153" y="4344033"/>
            <a:ext cx="165655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EDDA976-CC18-3466-9810-8B84AE2F4793}"/>
              </a:ext>
            </a:extLst>
          </p:cNvPr>
          <p:cNvSpPr txBox="1"/>
          <p:nvPr/>
        </p:nvSpPr>
        <p:spPr>
          <a:xfrm>
            <a:off x="4397535" y="48064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3A683D-FA09-C9A9-7199-BB8FB82F207A}"/>
              </a:ext>
            </a:extLst>
          </p:cNvPr>
          <p:cNvSpPr txBox="1"/>
          <p:nvPr/>
        </p:nvSpPr>
        <p:spPr>
          <a:xfrm>
            <a:off x="5226620" y="5634320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8B68D7-D332-1D94-13C0-B7DF85981429}"/>
              </a:ext>
            </a:extLst>
          </p:cNvPr>
          <p:cNvSpPr txBox="1"/>
          <p:nvPr/>
        </p:nvSpPr>
        <p:spPr>
          <a:xfrm>
            <a:off x="6050846" y="480159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E08726-B42C-C15B-A3B2-2788BDC9EB5F}"/>
              </a:ext>
            </a:extLst>
          </p:cNvPr>
          <p:cNvSpPr txBox="1"/>
          <p:nvPr/>
        </p:nvSpPr>
        <p:spPr>
          <a:xfrm>
            <a:off x="6879931" y="5629425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B65CA19-77FD-879B-8C29-7129B45B367B}"/>
              </a:ext>
            </a:extLst>
          </p:cNvPr>
          <p:cNvSpPr txBox="1"/>
          <p:nvPr/>
        </p:nvSpPr>
        <p:spPr>
          <a:xfrm>
            <a:off x="6058763" y="314574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41100F-B7F8-FC6D-66FC-44A38023C222}"/>
              </a:ext>
            </a:extLst>
          </p:cNvPr>
          <p:cNvSpPr txBox="1"/>
          <p:nvPr/>
        </p:nvSpPr>
        <p:spPr>
          <a:xfrm>
            <a:off x="6887848" y="3973576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08170CC-98C9-8B64-2F73-8817B6DDD260}"/>
              </a:ext>
            </a:extLst>
          </p:cNvPr>
          <p:cNvSpPr txBox="1"/>
          <p:nvPr/>
        </p:nvSpPr>
        <p:spPr>
          <a:xfrm>
            <a:off x="7726010" y="313689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A71B7F-17A6-4BBF-0906-36CB267788FB}"/>
              </a:ext>
            </a:extLst>
          </p:cNvPr>
          <p:cNvSpPr txBox="1"/>
          <p:nvPr/>
        </p:nvSpPr>
        <p:spPr>
          <a:xfrm>
            <a:off x="8555095" y="3964724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086885-7A79-D537-6B8D-26BE47218C4A}"/>
              </a:ext>
            </a:extLst>
          </p:cNvPr>
          <p:cNvSpPr txBox="1"/>
          <p:nvPr/>
        </p:nvSpPr>
        <p:spPr>
          <a:xfrm>
            <a:off x="7709366" y="14881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A1DA56-4D6C-0BA5-1D8F-3F9B914D4F83}"/>
              </a:ext>
            </a:extLst>
          </p:cNvPr>
          <p:cNvSpPr txBox="1"/>
          <p:nvPr/>
        </p:nvSpPr>
        <p:spPr>
          <a:xfrm>
            <a:off x="8538451" y="2316020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89FF78B-3A83-D838-E228-9BB3DEE86813}"/>
              </a:ext>
            </a:extLst>
          </p:cNvPr>
          <p:cNvSpPr txBox="1"/>
          <p:nvPr/>
        </p:nvSpPr>
        <p:spPr>
          <a:xfrm>
            <a:off x="4952187" y="4852396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+0°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F1F44E-0767-FD40-BE5E-649BC2525EB2}"/>
              </a:ext>
            </a:extLst>
          </p:cNvPr>
          <p:cNvSpPr txBox="1"/>
          <p:nvPr/>
        </p:nvSpPr>
        <p:spPr>
          <a:xfrm>
            <a:off x="6640023" y="4891589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2R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+0°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2C87F3B-DC5D-5C14-B537-0282E1E8519A}"/>
              </a:ext>
            </a:extLst>
          </p:cNvPr>
          <p:cNvSpPr txBox="1"/>
          <p:nvPr/>
        </p:nvSpPr>
        <p:spPr>
          <a:xfrm>
            <a:off x="6615108" y="3207334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3A</a:t>
            </a:r>
          </a:p>
          <a:p>
            <a:pPr algn="ctr"/>
            <a:r>
              <a:rPr lang="en-US" b="1" dirty="0"/>
              <a:t>+0°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B5451CF-899E-E976-B48D-842FDBBB6AF6}"/>
              </a:ext>
            </a:extLst>
          </p:cNvPr>
          <p:cNvSpPr txBox="1"/>
          <p:nvPr/>
        </p:nvSpPr>
        <p:spPr>
          <a:xfrm>
            <a:off x="8223360" y="319148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4P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+90°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617E4C-1917-9AB5-BEC7-36C5057B6A36}"/>
              </a:ext>
            </a:extLst>
          </p:cNvPr>
          <p:cNvSpPr txBox="1"/>
          <p:nvPr/>
        </p:nvSpPr>
        <p:spPr>
          <a:xfrm>
            <a:off x="8216247" y="154241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5A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+90°</a:t>
            </a:r>
          </a:p>
        </p:txBody>
      </p:sp>
    </p:spTree>
    <p:extLst>
      <p:ext uri="{BB962C8B-B14F-4D97-AF65-F5344CB8AC3E}">
        <p14:creationId xmlns:p14="http://schemas.microsoft.com/office/powerpoint/2010/main" val="55559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8423B01-0AAB-0CC9-88BB-484FE4B775DA}"/>
              </a:ext>
            </a:extLst>
          </p:cNvPr>
          <p:cNvSpPr/>
          <p:nvPr/>
        </p:nvSpPr>
        <p:spPr>
          <a:xfrm>
            <a:off x="4130748" y="1566624"/>
            <a:ext cx="1656557" cy="165378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EA94AC-76D1-A8A9-FBA0-554AD43A990C}"/>
              </a:ext>
            </a:extLst>
          </p:cNvPr>
          <p:cNvSpPr txBox="1"/>
          <p:nvPr/>
        </p:nvSpPr>
        <p:spPr>
          <a:xfrm>
            <a:off x="172413" y="155760"/>
            <a:ext cx="24711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Geometry for</a:t>
            </a:r>
          </a:p>
          <a:p>
            <a:r>
              <a:rPr lang="en-US" b="1" dirty="0" err="1"/>
              <a:t>Bron’s</a:t>
            </a:r>
            <a:r>
              <a:rPr lang="en-US" b="1" dirty="0"/>
              <a:t> extract* and</a:t>
            </a:r>
          </a:p>
          <a:p>
            <a:r>
              <a:rPr lang="en-US" b="1" dirty="0"/>
              <a:t>Dimitris’ </a:t>
            </a:r>
            <a:r>
              <a:rPr lang="en-US" b="1" dirty="0" err="1"/>
              <a:t>read_llc_fkij.m</a:t>
            </a:r>
            <a:endParaRPr lang="en-US" b="1" dirty="0"/>
          </a:p>
          <a:p>
            <a:r>
              <a:rPr lang="en-US" b="1" dirty="0"/>
              <a:t>routines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1E: facet 1, Europe</a:t>
            </a:r>
          </a:p>
          <a:p>
            <a:r>
              <a:rPr lang="en-US" b="1" dirty="0">
                <a:solidFill>
                  <a:srgbClr val="FFC000"/>
                </a:solidFill>
              </a:rPr>
              <a:t>2R: facet 2, Russia</a:t>
            </a:r>
          </a:p>
          <a:p>
            <a:r>
              <a:rPr lang="en-US" b="1" dirty="0"/>
              <a:t>3A: facet 3, Arctic</a:t>
            </a:r>
          </a:p>
          <a:p>
            <a:r>
              <a:rPr lang="en-US" b="1" dirty="0">
                <a:solidFill>
                  <a:srgbClr val="00B050"/>
                </a:solidFill>
              </a:rPr>
              <a:t>4P: facet 4, Pacific</a:t>
            </a:r>
          </a:p>
          <a:p>
            <a:r>
              <a:rPr lang="en-US" b="1" dirty="0">
                <a:solidFill>
                  <a:srgbClr val="0070C0"/>
                </a:solidFill>
              </a:rPr>
              <a:t>5A: facet 5, America</a:t>
            </a:r>
            <a:endParaRPr lang="en-US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E86EB9-734F-2F8C-40F7-DAE8CBB36114}"/>
              </a:ext>
            </a:extLst>
          </p:cNvPr>
          <p:cNvCxnSpPr>
            <a:cxnSpLocks/>
          </p:cNvCxnSpPr>
          <p:nvPr/>
        </p:nvCxnSpPr>
        <p:spPr>
          <a:xfrm flipH="1" flipV="1">
            <a:off x="4130747" y="1566624"/>
            <a:ext cx="1411" cy="16537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388F62-0615-F9EA-5CE3-8218C3CAC178}"/>
              </a:ext>
            </a:extLst>
          </p:cNvPr>
          <p:cNvCxnSpPr>
            <a:cxnSpLocks/>
          </p:cNvCxnSpPr>
          <p:nvPr/>
        </p:nvCxnSpPr>
        <p:spPr>
          <a:xfrm>
            <a:off x="4130747" y="2395964"/>
            <a:ext cx="3205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0B7A53-63BC-5710-1533-81718934BB59}"/>
              </a:ext>
            </a:extLst>
          </p:cNvPr>
          <p:cNvCxnSpPr>
            <a:cxnSpLocks/>
          </p:cNvCxnSpPr>
          <p:nvPr/>
        </p:nvCxnSpPr>
        <p:spPr>
          <a:xfrm flipV="1">
            <a:off x="4956383" y="2898864"/>
            <a:ext cx="0" cy="3215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D7FFDB-A831-E758-7C7A-6B1357287C53}"/>
              </a:ext>
            </a:extLst>
          </p:cNvPr>
          <p:cNvCxnSpPr>
            <a:cxnSpLocks/>
          </p:cNvCxnSpPr>
          <p:nvPr/>
        </p:nvCxnSpPr>
        <p:spPr>
          <a:xfrm>
            <a:off x="4130746" y="3220411"/>
            <a:ext cx="165655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F87C0-84B1-3289-629E-085960699AA0}"/>
              </a:ext>
            </a:extLst>
          </p:cNvPr>
          <p:cNvSpPr/>
          <p:nvPr/>
        </p:nvSpPr>
        <p:spPr>
          <a:xfrm>
            <a:off x="4130748" y="3220412"/>
            <a:ext cx="1656557" cy="165378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A309C2-A55F-0401-B3EE-BB66B883DAE8}"/>
              </a:ext>
            </a:extLst>
          </p:cNvPr>
          <p:cNvCxnSpPr>
            <a:cxnSpLocks/>
          </p:cNvCxnSpPr>
          <p:nvPr/>
        </p:nvCxnSpPr>
        <p:spPr>
          <a:xfrm flipH="1" flipV="1">
            <a:off x="4130747" y="3220412"/>
            <a:ext cx="1411" cy="1653787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F1918C-1C00-BF5D-6125-B639D3CD8424}"/>
              </a:ext>
            </a:extLst>
          </p:cNvPr>
          <p:cNvCxnSpPr>
            <a:cxnSpLocks/>
          </p:cNvCxnSpPr>
          <p:nvPr/>
        </p:nvCxnSpPr>
        <p:spPr>
          <a:xfrm>
            <a:off x="4130747" y="4049752"/>
            <a:ext cx="320530" cy="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932AFE-A959-44F6-5811-DE642D5660C9}"/>
              </a:ext>
            </a:extLst>
          </p:cNvPr>
          <p:cNvCxnSpPr>
            <a:cxnSpLocks/>
          </p:cNvCxnSpPr>
          <p:nvPr/>
        </p:nvCxnSpPr>
        <p:spPr>
          <a:xfrm flipV="1">
            <a:off x="4956383" y="4552652"/>
            <a:ext cx="0" cy="321547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7F3FD8-4035-284B-91C5-171F6E314103}"/>
              </a:ext>
            </a:extLst>
          </p:cNvPr>
          <p:cNvCxnSpPr>
            <a:cxnSpLocks/>
          </p:cNvCxnSpPr>
          <p:nvPr/>
        </p:nvCxnSpPr>
        <p:spPr>
          <a:xfrm>
            <a:off x="4130746" y="4874199"/>
            <a:ext cx="1656559" cy="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F44E9A9-A305-194C-2767-A5AC51384EF9}"/>
              </a:ext>
            </a:extLst>
          </p:cNvPr>
          <p:cNvSpPr/>
          <p:nvPr/>
        </p:nvSpPr>
        <p:spPr>
          <a:xfrm>
            <a:off x="2462276" y="3222858"/>
            <a:ext cx="1656557" cy="1653787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3A0068-AE74-09D1-779C-757B7C47D35E}"/>
              </a:ext>
            </a:extLst>
          </p:cNvPr>
          <p:cNvCxnSpPr>
            <a:cxnSpLocks/>
          </p:cNvCxnSpPr>
          <p:nvPr/>
        </p:nvCxnSpPr>
        <p:spPr>
          <a:xfrm flipH="1" flipV="1">
            <a:off x="2462275" y="3222858"/>
            <a:ext cx="1411" cy="1653787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707D14-97C0-6069-2E5E-77A0C22CCCAF}"/>
              </a:ext>
            </a:extLst>
          </p:cNvPr>
          <p:cNvCxnSpPr>
            <a:cxnSpLocks/>
          </p:cNvCxnSpPr>
          <p:nvPr/>
        </p:nvCxnSpPr>
        <p:spPr>
          <a:xfrm>
            <a:off x="2462275" y="4052198"/>
            <a:ext cx="32053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5D10F4-4036-008C-28F6-90EAB1E54E66}"/>
              </a:ext>
            </a:extLst>
          </p:cNvPr>
          <p:cNvCxnSpPr>
            <a:cxnSpLocks/>
          </p:cNvCxnSpPr>
          <p:nvPr/>
        </p:nvCxnSpPr>
        <p:spPr>
          <a:xfrm flipV="1">
            <a:off x="3287911" y="4555098"/>
            <a:ext cx="0" cy="32154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CFF267-5FD1-ABB2-4E3F-CC4A7D0E7B49}"/>
              </a:ext>
            </a:extLst>
          </p:cNvPr>
          <p:cNvCxnSpPr>
            <a:cxnSpLocks/>
          </p:cNvCxnSpPr>
          <p:nvPr/>
        </p:nvCxnSpPr>
        <p:spPr>
          <a:xfrm>
            <a:off x="2462274" y="4876645"/>
            <a:ext cx="165655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88A82F1-71DC-D068-0DC3-EFDB2E78984B}"/>
              </a:ext>
            </a:extLst>
          </p:cNvPr>
          <p:cNvSpPr/>
          <p:nvPr/>
        </p:nvSpPr>
        <p:spPr>
          <a:xfrm>
            <a:off x="7491766" y="3190570"/>
            <a:ext cx="1656557" cy="1653787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37D227-AF5E-EEFD-B7C3-6603ADD6A847}"/>
              </a:ext>
            </a:extLst>
          </p:cNvPr>
          <p:cNvCxnSpPr>
            <a:cxnSpLocks/>
          </p:cNvCxnSpPr>
          <p:nvPr/>
        </p:nvCxnSpPr>
        <p:spPr>
          <a:xfrm flipH="1" flipV="1">
            <a:off x="7491765" y="3190570"/>
            <a:ext cx="1411" cy="1653787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D214A1-3CCD-D4D9-E09D-F74305939740}"/>
              </a:ext>
            </a:extLst>
          </p:cNvPr>
          <p:cNvCxnSpPr>
            <a:cxnSpLocks/>
          </p:cNvCxnSpPr>
          <p:nvPr/>
        </p:nvCxnSpPr>
        <p:spPr>
          <a:xfrm>
            <a:off x="7491765" y="4019910"/>
            <a:ext cx="320530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D116BE3-28CC-E633-8796-F897B7DE188E}"/>
              </a:ext>
            </a:extLst>
          </p:cNvPr>
          <p:cNvSpPr/>
          <p:nvPr/>
        </p:nvSpPr>
        <p:spPr>
          <a:xfrm>
            <a:off x="5810172" y="3216839"/>
            <a:ext cx="1656557" cy="1653787"/>
          </a:xfrm>
          <a:prstGeom prst="rect">
            <a:avLst/>
          </a:prstGeom>
          <a:noFill/>
          <a:ln w="63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BD35BC7-0023-48FC-D8E5-2DE3941BD4B4}"/>
              </a:ext>
            </a:extLst>
          </p:cNvPr>
          <p:cNvCxnSpPr>
            <a:cxnSpLocks/>
          </p:cNvCxnSpPr>
          <p:nvPr/>
        </p:nvCxnSpPr>
        <p:spPr>
          <a:xfrm flipH="1" flipV="1">
            <a:off x="5810171" y="3216839"/>
            <a:ext cx="1411" cy="1653787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CF4888-8979-E735-9C8B-4FD1DAF58929}"/>
              </a:ext>
            </a:extLst>
          </p:cNvPr>
          <p:cNvCxnSpPr>
            <a:cxnSpLocks/>
          </p:cNvCxnSpPr>
          <p:nvPr/>
        </p:nvCxnSpPr>
        <p:spPr>
          <a:xfrm>
            <a:off x="5810171" y="4046179"/>
            <a:ext cx="32053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4ADF61-F62E-2396-4132-9637CE0B78B6}"/>
              </a:ext>
            </a:extLst>
          </p:cNvPr>
          <p:cNvCxnSpPr>
            <a:cxnSpLocks/>
          </p:cNvCxnSpPr>
          <p:nvPr/>
        </p:nvCxnSpPr>
        <p:spPr>
          <a:xfrm>
            <a:off x="6635807" y="3219838"/>
            <a:ext cx="8305" cy="32004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723B1AC-6F27-845C-56F8-4183DB3A403E}"/>
              </a:ext>
            </a:extLst>
          </p:cNvPr>
          <p:cNvCxnSpPr>
            <a:cxnSpLocks/>
          </p:cNvCxnSpPr>
          <p:nvPr/>
        </p:nvCxnSpPr>
        <p:spPr>
          <a:xfrm>
            <a:off x="5810170" y="3219838"/>
            <a:ext cx="165655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EDDA976-CC18-3466-9810-8B84AE2F4793}"/>
              </a:ext>
            </a:extLst>
          </p:cNvPr>
          <p:cNvSpPr txBox="1"/>
          <p:nvPr/>
        </p:nvSpPr>
        <p:spPr>
          <a:xfrm>
            <a:off x="2475599" y="368042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3A683D-FA09-C9A9-7199-BB8FB82F207A}"/>
              </a:ext>
            </a:extLst>
          </p:cNvPr>
          <p:cNvSpPr txBox="1"/>
          <p:nvPr/>
        </p:nvSpPr>
        <p:spPr>
          <a:xfrm>
            <a:off x="3304684" y="4508251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8B68D7-D332-1D94-13C0-B7DF85981429}"/>
              </a:ext>
            </a:extLst>
          </p:cNvPr>
          <p:cNvSpPr txBox="1"/>
          <p:nvPr/>
        </p:nvSpPr>
        <p:spPr>
          <a:xfrm>
            <a:off x="4128910" y="367552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E08726-B42C-C15B-A3B2-2788BDC9EB5F}"/>
              </a:ext>
            </a:extLst>
          </p:cNvPr>
          <p:cNvSpPr txBox="1"/>
          <p:nvPr/>
        </p:nvSpPr>
        <p:spPr>
          <a:xfrm>
            <a:off x="4957995" y="4503356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B65CA19-77FD-879B-8C29-7129B45B367B}"/>
              </a:ext>
            </a:extLst>
          </p:cNvPr>
          <p:cNvSpPr txBox="1"/>
          <p:nvPr/>
        </p:nvSpPr>
        <p:spPr>
          <a:xfrm>
            <a:off x="4136827" y="201967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41100F-B7F8-FC6D-66FC-44A38023C222}"/>
              </a:ext>
            </a:extLst>
          </p:cNvPr>
          <p:cNvSpPr txBox="1"/>
          <p:nvPr/>
        </p:nvSpPr>
        <p:spPr>
          <a:xfrm>
            <a:off x="4965912" y="2847507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08170CC-98C9-8B64-2F73-8817B6DDD260}"/>
              </a:ext>
            </a:extLst>
          </p:cNvPr>
          <p:cNvSpPr txBox="1"/>
          <p:nvPr/>
        </p:nvSpPr>
        <p:spPr>
          <a:xfrm>
            <a:off x="5815027" y="366348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A71B7F-17A6-4BBF-0906-36CB267788FB}"/>
              </a:ext>
            </a:extLst>
          </p:cNvPr>
          <p:cNvSpPr txBox="1"/>
          <p:nvPr/>
        </p:nvSpPr>
        <p:spPr>
          <a:xfrm>
            <a:off x="6659235" y="3190570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086885-7A79-D537-6B8D-26BE47218C4A}"/>
              </a:ext>
            </a:extLst>
          </p:cNvPr>
          <p:cNvSpPr txBox="1"/>
          <p:nvPr/>
        </p:nvSpPr>
        <p:spPr>
          <a:xfrm>
            <a:off x="7491890" y="36423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89FF78B-3A83-D838-E228-9BB3DEE86813}"/>
              </a:ext>
            </a:extLst>
          </p:cNvPr>
          <p:cNvSpPr txBox="1"/>
          <p:nvPr/>
        </p:nvSpPr>
        <p:spPr>
          <a:xfrm>
            <a:off x="3030251" y="3726327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+0°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F1F44E-0767-FD40-BE5E-649BC2525EB2}"/>
              </a:ext>
            </a:extLst>
          </p:cNvPr>
          <p:cNvSpPr txBox="1"/>
          <p:nvPr/>
        </p:nvSpPr>
        <p:spPr>
          <a:xfrm>
            <a:off x="4718087" y="3765520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2R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+0°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2C87F3B-DC5D-5C14-B537-0282E1E8519A}"/>
              </a:ext>
            </a:extLst>
          </p:cNvPr>
          <p:cNvSpPr txBox="1"/>
          <p:nvPr/>
        </p:nvSpPr>
        <p:spPr>
          <a:xfrm>
            <a:off x="4693172" y="2081265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3A</a:t>
            </a:r>
          </a:p>
          <a:p>
            <a:pPr algn="ctr"/>
            <a:r>
              <a:rPr lang="en-US" b="1" dirty="0"/>
              <a:t>+0°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B5451CF-899E-E976-B48D-842FDBBB6AF6}"/>
              </a:ext>
            </a:extLst>
          </p:cNvPr>
          <p:cNvSpPr txBox="1"/>
          <p:nvPr/>
        </p:nvSpPr>
        <p:spPr>
          <a:xfrm>
            <a:off x="6370886" y="3718080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4P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+0°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617E4C-1917-9AB5-BEC7-36C5057B6A36}"/>
              </a:ext>
            </a:extLst>
          </p:cNvPr>
          <p:cNvSpPr txBox="1"/>
          <p:nvPr/>
        </p:nvSpPr>
        <p:spPr>
          <a:xfrm>
            <a:off x="8057280" y="3696528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5A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+0°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874407-2DDE-2DA7-651E-4BF0AF01C2DD}"/>
              </a:ext>
            </a:extLst>
          </p:cNvPr>
          <p:cNvCxnSpPr>
            <a:cxnSpLocks/>
          </p:cNvCxnSpPr>
          <p:nvPr/>
        </p:nvCxnSpPr>
        <p:spPr>
          <a:xfrm>
            <a:off x="8317401" y="3214944"/>
            <a:ext cx="8305" cy="32004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593720-E246-7F95-08BB-5959C77844E4}"/>
              </a:ext>
            </a:extLst>
          </p:cNvPr>
          <p:cNvCxnSpPr>
            <a:cxnSpLocks/>
          </p:cNvCxnSpPr>
          <p:nvPr/>
        </p:nvCxnSpPr>
        <p:spPr>
          <a:xfrm>
            <a:off x="7491764" y="3214944"/>
            <a:ext cx="1656559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3D9FA9-071E-86B3-462C-E2C36EFB7FBD}"/>
              </a:ext>
            </a:extLst>
          </p:cNvPr>
          <p:cNvSpPr txBox="1"/>
          <p:nvPr/>
        </p:nvSpPr>
        <p:spPr>
          <a:xfrm>
            <a:off x="8340829" y="3185676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8396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8423B01-0AAB-0CC9-88BB-484FE4B775DA}"/>
              </a:ext>
            </a:extLst>
          </p:cNvPr>
          <p:cNvSpPr/>
          <p:nvPr/>
        </p:nvSpPr>
        <p:spPr>
          <a:xfrm>
            <a:off x="4130748" y="779223"/>
            <a:ext cx="1656557" cy="165378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EA94AC-76D1-A8A9-FBA0-554AD43A990C}"/>
              </a:ext>
            </a:extLst>
          </p:cNvPr>
          <p:cNvSpPr txBox="1"/>
          <p:nvPr/>
        </p:nvSpPr>
        <p:spPr>
          <a:xfrm>
            <a:off x="172413" y="155760"/>
            <a:ext cx="30448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Rotated Arctic cross geometry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1E: facet 1, Europe</a:t>
            </a:r>
          </a:p>
          <a:p>
            <a:r>
              <a:rPr lang="en-US" b="1" dirty="0">
                <a:solidFill>
                  <a:srgbClr val="FFC000"/>
                </a:solidFill>
              </a:rPr>
              <a:t>2R: facet 2, Russia</a:t>
            </a:r>
          </a:p>
          <a:p>
            <a:r>
              <a:rPr lang="en-US" b="1" dirty="0"/>
              <a:t>3A: facet 3, Arctic</a:t>
            </a:r>
          </a:p>
          <a:p>
            <a:r>
              <a:rPr lang="en-US" b="1" dirty="0">
                <a:solidFill>
                  <a:srgbClr val="00B050"/>
                </a:solidFill>
              </a:rPr>
              <a:t>4P: facet 4, Pacific</a:t>
            </a:r>
          </a:p>
          <a:p>
            <a:r>
              <a:rPr lang="en-US" b="1" dirty="0">
                <a:solidFill>
                  <a:srgbClr val="0070C0"/>
                </a:solidFill>
              </a:rPr>
              <a:t>5A: facet 5, America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E86EB9-734F-2F8C-40F7-DAE8CBB36114}"/>
              </a:ext>
            </a:extLst>
          </p:cNvPr>
          <p:cNvCxnSpPr>
            <a:cxnSpLocks/>
          </p:cNvCxnSpPr>
          <p:nvPr/>
        </p:nvCxnSpPr>
        <p:spPr>
          <a:xfrm flipH="1" flipV="1">
            <a:off x="5772289" y="779223"/>
            <a:ext cx="1411" cy="1653787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388F62-0615-F9EA-5CE3-8218C3CAC178}"/>
              </a:ext>
            </a:extLst>
          </p:cNvPr>
          <p:cNvCxnSpPr>
            <a:cxnSpLocks/>
          </p:cNvCxnSpPr>
          <p:nvPr/>
        </p:nvCxnSpPr>
        <p:spPr>
          <a:xfrm flipH="1" flipV="1">
            <a:off x="5452928" y="1594651"/>
            <a:ext cx="320040" cy="6956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0B7A53-63BC-5710-1533-81718934BB59}"/>
              </a:ext>
            </a:extLst>
          </p:cNvPr>
          <p:cNvCxnSpPr>
            <a:cxnSpLocks/>
          </p:cNvCxnSpPr>
          <p:nvPr/>
        </p:nvCxnSpPr>
        <p:spPr>
          <a:xfrm>
            <a:off x="4952360" y="780731"/>
            <a:ext cx="9529" cy="32004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D7FFDB-A831-E758-7C7A-6B1357287C53}"/>
              </a:ext>
            </a:extLst>
          </p:cNvPr>
          <p:cNvCxnSpPr>
            <a:cxnSpLocks/>
          </p:cNvCxnSpPr>
          <p:nvPr/>
        </p:nvCxnSpPr>
        <p:spPr>
          <a:xfrm>
            <a:off x="4118833" y="779223"/>
            <a:ext cx="1656559" cy="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F44E9A9-A305-194C-2767-A5AC51384EF9}"/>
              </a:ext>
            </a:extLst>
          </p:cNvPr>
          <p:cNvSpPr/>
          <p:nvPr/>
        </p:nvSpPr>
        <p:spPr>
          <a:xfrm>
            <a:off x="5806679" y="2466432"/>
            <a:ext cx="1656557" cy="1653787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5D10F4-4036-008C-28F6-90EAB1E54E66}"/>
              </a:ext>
            </a:extLst>
          </p:cNvPr>
          <p:cNvCxnSpPr>
            <a:cxnSpLocks/>
          </p:cNvCxnSpPr>
          <p:nvPr/>
        </p:nvCxnSpPr>
        <p:spPr>
          <a:xfrm flipV="1">
            <a:off x="6632314" y="3798672"/>
            <a:ext cx="0" cy="32154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CFF267-5FD1-ABB2-4E3F-CC4A7D0E7B49}"/>
              </a:ext>
            </a:extLst>
          </p:cNvPr>
          <p:cNvCxnSpPr>
            <a:cxnSpLocks/>
          </p:cNvCxnSpPr>
          <p:nvPr/>
        </p:nvCxnSpPr>
        <p:spPr>
          <a:xfrm>
            <a:off x="5806677" y="4120219"/>
            <a:ext cx="165655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88A82F1-71DC-D068-0DC3-EFDB2E78984B}"/>
              </a:ext>
            </a:extLst>
          </p:cNvPr>
          <p:cNvSpPr/>
          <p:nvPr/>
        </p:nvSpPr>
        <p:spPr>
          <a:xfrm>
            <a:off x="4138490" y="4098762"/>
            <a:ext cx="1656557" cy="1653787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37D227-AF5E-EEFD-B7C3-6603ADD6A847}"/>
              </a:ext>
            </a:extLst>
          </p:cNvPr>
          <p:cNvCxnSpPr>
            <a:cxnSpLocks/>
          </p:cNvCxnSpPr>
          <p:nvPr/>
        </p:nvCxnSpPr>
        <p:spPr>
          <a:xfrm flipH="1" flipV="1">
            <a:off x="4138489" y="4098762"/>
            <a:ext cx="1411" cy="1653787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D214A1-3CCD-D4D9-E09D-F74305939740}"/>
              </a:ext>
            </a:extLst>
          </p:cNvPr>
          <p:cNvCxnSpPr>
            <a:cxnSpLocks/>
          </p:cNvCxnSpPr>
          <p:nvPr/>
        </p:nvCxnSpPr>
        <p:spPr>
          <a:xfrm>
            <a:off x="4138489" y="4928102"/>
            <a:ext cx="320530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63A683D-FA09-C9A9-7199-BB8FB82F207A}"/>
              </a:ext>
            </a:extLst>
          </p:cNvPr>
          <p:cNvSpPr txBox="1"/>
          <p:nvPr/>
        </p:nvSpPr>
        <p:spPr>
          <a:xfrm>
            <a:off x="6649087" y="3751825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B65CA19-77FD-879B-8C29-7129B45B367B}"/>
              </a:ext>
            </a:extLst>
          </p:cNvPr>
          <p:cNvSpPr txBox="1"/>
          <p:nvPr/>
        </p:nvSpPr>
        <p:spPr>
          <a:xfrm>
            <a:off x="5483109" y="12253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41100F-B7F8-FC6D-66FC-44A38023C222}"/>
              </a:ext>
            </a:extLst>
          </p:cNvPr>
          <p:cNvSpPr txBox="1"/>
          <p:nvPr/>
        </p:nvSpPr>
        <p:spPr>
          <a:xfrm>
            <a:off x="4962314" y="731140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086885-7A79-D537-6B8D-26BE47218C4A}"/>
              </a:ext>
            </a:extLst>
          </p:cNvPr>
          <p:cNvSpPr txBox="1"/>
          <p:nvPr/>
        </p:nvSpPr>
        <p:spPr>
          <a:xfrm>
            <a:off x="4138614" y="455049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89FF78B-3A83-D838-E228-9BB3DEE86813}"/>
              </a:ext>
            </a:extLst>
          </p:cNvPr>
          <p:cNvSpPr txBox="1"/>
          <p:nvPr/>
        </p:nvSpPr>
        <p:spPr>
          <a:xfrm>
            <a:off x="6316145" y="2969901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+90°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2C87F3B-DC5D-5C14-B537-0282E1E8519A}"/>
              </a:ext>
            </a:extLst>
          </p:cNvPr>
          <p:cNvSpPr txBox="1"/>
          <p:nvPr/>
        </p:nvSpPr>
        <p:spPr>
          <a:xfrm>
            <a:off x="4576153" y="1293864"/>
            <a:ext cx="729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2R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+180°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617E4C-1917-9AB5-BEC7-36C5057B6A36}"/>
              </a:ext>
            </a:extLst>
          </p:cNvPr>
          <p:cNvSpPr txBox="1"/>
          <p:nvPr/>
        </p:nvSpPr>
        <p:spPr>
          <a:xfrm>
            <a:off x="4704004" y="4604720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5A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+0°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874407-2DDE-2DA7-651E-4BF0AF01C2DD}"/>
              </a:ext>
            </a:extLst>
          </p:cNvPr>
          <p:cNvCxnSpPr>
            <a:cxnSpLocks/>
          </p:cNvCxnSpPr>
          <p:nvPr/>
        </p:nvCxnSpPr>
        <p:spPr>
          <a:xfrm>
            <a:off x="4964125" y="4123136"/>
            <a:ext cx="8305" cy="32004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593720-E246-7F95-08BB-5959C77844E4}"/>
              </a:ext>
            </a:extLst>
          </p:cNvPr>
          <p:cNvCxnSpPr>
            <a:cxnSpLocks/>
          </p:cNvCxnSpPr>
          <p:nvPr/>
        </p:nvCxnSpPr>
        <p:spPr>
          <a:xfrm>
            <a:off x="4138488" y="4123136"/>
            <a:ext cx="1656559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3D9FA9-071E-86B3-462C-E2C36EFB7FBD}"/>
              </a:ext>
            </a:extLst>
          </p:cNvPr>
          <p:cNvSpPr txBox="1"/>
          <p:nvPr/>
        </p:nvSpPr>
        <p:spPr>
          <a:xfrm>
            <a:off x="4987553" y="4093868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47FBD-D454-52DC-8F48-9AB49A646F30}"/>
              </a:ext>
            </a:extLst>
          </p:cNvPr>
          <p:cNvSpPr/>
          <p:nvPr/>
        </p:nvSpPr>
        <p:spPr>
          <a:xfrm>
            <a:off x="4130748" y="2465013"/>
            <a:ext cx="1656557" cy="165378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75831B-4BDC-12E6-4E56-241B67806CD9}"/>
              </a:ext>
            </a:extLst>
          </p:cNvPr>
          <p:cNvCxnSpPr>
            <a:cxnSpLocks/>
          </p:cNvCxnSpPr>
          <p:nvPr/>
        </p:nvCxnSpPr>
        <p:spPr>
          <a:xfrm flipH="1" flipV="1">
            <a:off x="5772289" y="2465013"/>
            <a:ext cx="1411" cy="16537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ABF1B2-A83C-B34D-6277-DFC3F6E0F3DE}"/>
              </a:ext>
            </a:extLst>
          </p:cNvPr>
          <p:cNvCxnSpPr>
            <a:cxnSpLocks/>
          </p:cNvCxnSpPr>
          <p:nvPr/>
        </p:nvCxnSpPr>
        <p:spPr>
          <a:xfrm flipH="1" flipV="1">
            <a:off x="5452928" y="3280441"/>
            <a:ext cx="320040" cy="69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E06C97-AB68-A4BA-216C-ED86449E0A62}"/>
              </a:ext>
            </a:extLst>
          </p:cNvPr>
          <p:cNvCxnSpPr>
            <a:cxnSpLocks/>
          </p:cNvCxnSpPr>
          <p:nvPr/>
        </p:nvCxnSpPr>
        <p:spPr>
          <a:xfrm>
            <a:off x="4952360" y="2466521"/>
            <a:ext cx="9529" cy="3200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67E35B-19FB-D3B8-48FA-AD51DCBE5F9E}"/>
              </a:ext>
            </a:extLst>
          </p:cNvPr>
          <p:cNvCxnSpPr>
            <a:cxnSpLocks/>
          </p:cNvCxnSpPr>
          <p:nvPr/>
        </p:nvCxnSpPr>
        <p:spPr>
          <a:xfrm>
            <a:off x="4118833" y="2465013"/>
            <a:ext cx="165655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057A3D-A97C-2668-C854-4932F912C5C6}"/>
              </a:ext>
            </a:extLst>
          </p:cNvPr>
          <p:cNvSpPr txBox="1"/>
          <p:nvPr/>
        </p:nvSpPr>
        <p:spPr>
          <a:xfrm>
            <a:off x="5483109" y="291110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19E3C-E385-2C27-3E1C-07746360BFEB}"/>
              </a:ext>
            </a:extLst>
          </p:cNvPr>
          <p:cNvSpPr txBox="1"/>
          <p:nvPr/>
        </p:nvSpPr>
        <p:spPr>
          <a:xfrm>
            <a:off x="4962314" y="2416930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5EA572-A0E1-E882-2224-53F4DEA569C3}"/>
              </a:ext>
            </a:extLst>
          </p:cNvPr>
          <p:cNvSpPr txBox="1"/>
          <p:nvPr/>
        </p:nvSpPr>
        <p:spPr>
          <a:xfrm>
            <a:off x="4576153" y="2979654"/>
            <a:ext cx="729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3A</a:t>
            </a:r>
          </a:p>
          <a:p>
            <a:pPr algn="ctr"/>
            <a:r>
              <a:rPr lang="en-US" b="1" dirty="0"/>
              <a:t>+180°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3A6423-56CF-EAF7-30AD-1A67A4E5FEC0}"/>
              </a:ext>
            </a:extLst>
          </p:cNvPr>
          <p:cNvSpPr/>
          <p:nvPr/>
        </p:nvSpPr>
        <p:spPr>
          <a:xfrm>
            <a:off x="2495769" y="2460759"/>
            <a:ext cx="1656557" cy="165378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1E3536-3C9A-C3FA-F4D3-335CC0A58998}"/>
              </a:ext>
            </a:extLst>
          </p:cNvPr>
          <p:cNvCxnSpPr>
            <a:cxnSpLocks/>
          </p:cNvCxnSpPr>
          <p:nvPr/>
        </p:nvCxnSpPr>
        <p:spPr>
          <a:xfrm flipH="1" flipV="1">
            <a:off x="4137310" y="2460759"/>
            <a:ext cx="1411" cy="1653787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2DF40E-3DEE-6437-4061-BE9292150609}"/>
              </a:ext>
            </a:extLst>
          </p:cNvPr>
          <p:cNvCxnSpPr>
            <a:cxnSpLocks/>
          </p:cNvCxnSpPr>
          <p:nvPr/>
        </p:nvCxnSpPr>
        <p:spPr>
          <a:xfrm flipH="1" flipV="1">
            <a:off x="3817949" y="3276187"/>
            <a:ext cx="320040" cy="6956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A2AF57-D75B-B5BA-C2CF-35F519F8ECB7}"/>
              </a:ext>
            </a:extLst>
          </p:cNvPr>
          <p:cNvCxnSpPr>
            <a:cxnSpLocks/>
          </p:cNvCxnSpPr>
          <p:nvPr/>
        </p:nvCxnSpPr>
        <p:spPr>
          <a:xfrm>
            <a:off x="3317381" y="2462267"/>
            <a:ext cx="9529" cy="32004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C943E1-8D1B-0755-5102-A59B348A3684}"/>
              </a:ext>
            </a:extLst>
          </p:cNvPr>
          <p:cNvCxnSpPr>
            <a:cxnSpLocks/>
          </p:cNvCxnSpPr>
          <p:nvPr/>
        </p:nvCxnSpPr>
        <p:spPr>
          <a:xfrm>
            <a:off x="2483854" y="2460759"/>
            <a:ext cx="165655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A787E4C-D2C8-CE50-89DC-50989D096C9B}"/>
              </a:ext>
            </a:extLst>
          </p:cNvPr>
          <p:cNvSpPr txBox="1"/>
          <p:nvPr/>
        </p:nvSpPr>
        <p:spPr>
          <a:xfrm>
            <a:off x="3848130" y="290685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B3CA79-B0A1-8CBF-760E-CDAEE0C7641F}"/>
              </a:ext>
            </a:extLst>
          </p:cNvPr>
          <p:cNvSpPr txBox="1"/>
          <p:nvPr/>
        </p:nvSpPr>
        <p:spPr>
          <a:xfrm>
            <a:off x="3327335" y="2412676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81B279-D5CE-D550-D0D7-EB2A179EE04F}"/>
              </a:ext>
            </a:extLst>
          </p:cNvPr>
          <p:cNvSpPr txBox="1"/>
          <p:nvPr/>
        </p:nvSpPr>
        <p:spPr>
          <a:xfrm>
            <a:off x="2941174" y="2975400"/>
            <a:ext cx="729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4P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+270°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428C19-9672-FE64-5B06-1B6FE7107AD9}"/>
              </a:ext>
            </a:extLst>
          </p:cNvPr>
          <p:cNvCxnSpPr>
            <a:cxnSpLocks/>
          </p:cNvCxnSpPr>
          <p:nvPr/>
        </p:nvCxnSpPr>
        <p:spPr>
          <a:xfrm flipH="1" flipV="1">
            <a:off x="7449043" y="2466432"/>
            <a:ext cx="1411" cy="1653787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957E3CC-450E-DFEB-5984-8E0072D0DC3F}"/>
              </a:ext>
            </a:extLst>
          </p:cNvPr>
          <p:cNvCxnSpPr>
            <a:cxnSpLocks/>
          </p:cNvCxnSpPr>
          <p:nvPr/>
        </p:nvCxnSpPr>
        <p:spPr>
          <a:xfrm flipH="1" flipV="1">
            <a:off x="7129682" y="3281860"/>
            <a:ext cx="320040" cy="695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137BBB9-59FE-F5ED-E8F7-D4ADCA99A079}"/>
              </a:ext>
            </a:extLst>
          </p:cNvPr>
          <p:cNvSpPr txBox="1"/>
          <p:nvPr/>
        </p:nvSpPr>
        <p:spPr>
          <a:xfrm>
            <a:off x="7159863" y="286999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8112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233</Words>
  <Application>Microsoft Macintosh PowerPoint</Application>
  <PresentationFormat>Widescreen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Menemenlis</dc:creator>
  <cp:lastModifiedBy>Bertin, Clement (329B)</cp:lastModifiedBy>
  <cp:revision>3</cp:revision>
  <dcterms:created xsi:type="dcterms:W3CDTF">2023-10-09T08:40:10Z</dcterms:created>
  <dcterms:modified xsi:type="dcterms:W3CDTF">2024-07-24T17:48:05Z</dcterms:modified>
</cp:coreProperties>
</file>