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4"/>
  </p:normalViewPr>
  <p:slideViewPr>
    <p:cSldViewPr snapToGrid="0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CC06-906D-A833-1339-E3560987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7BAC1-7B4B-7D2B-28A1-47FB89648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2612-E769-FB7F-B6C1-A031309C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082C-1E00-7833-20C4-E4BCFC0A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ABE6-C560-7B83-6006-98C16160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A799-58AD-67AB-55CD-F9CD3A89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8144-B3D1-F40F-2DC2-A40A16E4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2E3C-0097-C734-420D-18C77E4F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1B96-60A8-AB4D-60CC-1C9CC89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E4A7-5C23-35BD-6AA7-F1002A2E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FD90C-2919-C1E8-EAFF-EF91FF731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A0B7B-981B-5E3C-530A-2A520A6A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4D05-853B-B661-72FC-A9067F8A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677D-8334-38C5-EFED-B9E13467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7686-0162-CBF5-0793-2A3FF44F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9A49-1757-8C1B-8DE4-EB59122A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F004-0FAD-0304-EA31-9E09C552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E5F7-C454-BF57-5677-2D7D4D7B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3862-04C6-86F3-8AF3-01CE6DA7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6704-80AA-7FBC-4A56-5BBC6288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524-4B97-A37A-C404-555EED50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FAD94-122A-0D27-19E8-6D002807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6252-842B-F857-08AB-155DF95C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B9845-94E1-A741-66A6-4922041E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98E0-FAD9-E955-45BA-276D770F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408-ED07-28CC-8056-9386735C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87CF-92A0-DC92-5D17-774FB40E1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F5921-CDE2-041C-4F45-434410414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71E33-E126-3E23-0583-C8A0ACE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219BA-BF77-BC0A-D237-353C390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A3FD5-D00C-03CD-1156-4E1B1F00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399B-CF30-F76D-0D91-6DDA0066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3BFF-BCE2-BE29-F609-5BA83083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094F7-D7FE-79A0-CFF1-386C5F27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8D220-F0A1-7600-5089-FCCEB7B88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8BE59-1709-7D47-24EB-E4AFE891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ECD5-2E3D-4A08-FB04-810CBE93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3B8A4-EFA3-BB19-A3C0-B944C4D9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AE2F7-5ABF-DEA2-6A2D-75A7556F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FB23-D6DA-C7C5-6F13-9C8F71F9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49523-B320-E27F-36C2-A7F532D4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62C0-3602-F662-BCFB-6DED63FD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7FBCF-B993-2F5E-7E59-E8DFE10D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81597-A1AD-524E-EED4-4BA0F9C8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27852-E305-DF88-1845-5BF0E0B3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F699-4397-9BF8-9C74-5146B7BC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35DF-6745-4161-13B6-B6F19178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FDE8-A7B8-99A2-B656-7A4F7A57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83821-66E9-7E7F-273D-2C1E8925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B6CE-E3AC-7ED6-5082-A345B045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43447-D6CF-63B1-F7DC-3B130A8B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AC6F1-0001-9339-FD30-12ABE79B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96BA-51E8-1EEA-1430-EFF21C2F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AD7EA-0370-D88A-F962-7F423B407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0B97-BA62-4DB0-FADD-A56253E9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B5A46-A65D-2CE1-8851-D1E55651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14BA0-78D6-D275-07B6-347A8E5F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BFCF4-1645-BB79-0C28-4E802F8D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D5212-2C4C-9470-0A81-189CE2C9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C466-1AAF-CBD0-C6B1-61639623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EF21-7D31-2D79-9DA9-A76A869A6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6F2F-E034-BB47-8362-CAEE6A4A04D0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380D-4274-E33F-1781-53B79F623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0CE7-70E5-6D62-B8B5-1B3A33E77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7F32-9B21-6547-8E16-07177FCB6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1756B5-C68E-E427-9024-2FC21D52B871}"/>
              </a:ext>
            </a:extLst>
          </p:cNvPr>
          <p:cNvCxnSpPr>
            <a:cxnSpLocks/>
          </p:cNvCxnSpPr>
          <p:nvPr/>
        </p:nvCxnSpPr>
        <p:spPr>
          <a:xfrm>
            <a:off x="3524250" y="3838691"/>
            <a:ext cx="53625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46A6FA-EEE9-B665-8708-D54E358636F6}"/>
              </a:ext>
            </a:extLst>
          </p:cNvPr>
          <p:cNvGrpSpPr/>
          <p:nvPr/>
        </p:nvGrpSpPr>
        <p:grpSpPr>
          <a:xfrm>
            <a:off x="3814764" y="1862253"/>
            <a:ext cx="1454937" cy="1828800"/>
            <a:chOff x="3814764" y="1862253"/>
            <a:chExt cx="1454937" cy="1828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716C5D-B4BB-D6FD-663E-455A43512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481387" y="2230553"/>
              <a:ext cx="1828800" cy="109220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68C9B-BA7C-50A4-0DDE-5B4782C3C488}"/>
                </a:ext>
              </a:extLst>
            </p:cNvPr>
            <p:cNvCxnSpPr/>
            <p:nvPr/>
          </p:nvCxnSpPr>
          <p:spPr>
            <a:xfrm>
              <a:off x="3814764" y="1940312"/>
              <a:ext cx="0" cy="16726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A37AC6-DB4B-8FE9-2013-868E29C52D6A}"/>
                </a:ext>
              </a:extLst>
            </p:cNvPr>
            <p:cNvGrpSpPr/>
            <p:nvPr/>
          </p:nvGrpSpPr>
          <p:grpSpPr>
            <a:xfrm>
              <a:off x="4967282" y="1940312"/>
              <a:ext cx="302419" cy="1658395"/>
              <a:chOff x="5124450" y="1940312"/>
              <a:chExt cx="302419" cy="165839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93E867-30E0-067D-D112-CCDD0C5F4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450" y="1940312"/>
                <a:ext cx="302419" cy="8533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C620F54-EACB-1A20-7E3F-1283E3863B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3973" y="2779325"/>
                <a:ext cx="292896" cy="8193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A0313F-8498-AA82-151A-04B39EF00E7B}"/>
              </a:ext>
            </a:extLst>
          </p:cNvPr>
          <p:cNvGrpSpPr/>
          <p:nvPr/>
        </p:nvGrpSpPr>
        <p:grpSpPr>
          <a:xfrm>
            <a:off x="6708386" y="1943100"/>
            <a:ext cx="1980010" cy="1679710"/>
            <a:chOff x="6522646" y="1943100"/>
            <a:chExt cx="1980010" cy="167971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2A2F146-9670-96BC-7AF1-2D8D56E42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2646" y="2232683"/>
              <a:ext cx="1828800" cy="1092200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ACEA06-0AD6-12E0-E0EE-E14629FED96F}"/>
                </a:ext>
              </a:extLst>
            </p:cNvPr>
            <p:cNvCxnSpPr/>
            <p:nvPr/>
          </p:nvCxnSpPr>
          <p:spPr>
            <a:xfrm>
              <a:off x="6522646" y="1943100"/>
              <a:ext cx="0" cy="16726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F52713F-CF8B-A8C6-0D7B-971CFC71F83E}"/>
                </a:ext>
              </a:extLst>
            </p:cNvPr>
            <p:cNvGrpSpPr/>
            <p:nvPr/>
          </p:nvGrpSpPr>
          <p:grpSpPr>
            <a:xfrm>
              <a:off x="8200237" y="1964415"/>
              <a:ext cx="302419" cy="1658395"/>
              <a:chOff x="5124450" y="1940312"/>
              <a:chExt cx="302419" cy="165839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49FFA03-E2F2-7A68-3F3F-415C1D12C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450" y="1940312"/>
                <a:ext cx="302419" cy="85330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7C42B7-A7B6-A9E5-5146-351812D251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3973" y="2779325"/>
                <a:ext cx="292896" cy="8193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25FC451-A07C-F435-3FCE-B02C0DC97EDF}"/>
              </a:ext>
            </a:extLst>
          </p:cNvPr>
          <p:cNvSpPr txBox="1"/>
          <p:nvPr/>
        </p:nvSpPr>
        <p:spPr>
          <a:xfrm>
            <a:off x="5448702" y="1745810"/>
            <a:ext cx="101502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080E8C-AB3D-2146-D719-F658FEDB60E0}"/>
                  </a:ext>
                </a:extLst>
              </p:cNvPr>
              <p:cNvSpPr txBox="1"/>
              <p:nvPr/>
            </p:nvSpPr>
            <p:spPr>
              <a:xfrm>
                <a:off x="4834339" y="3879169"/>
                <a:ext cx="2027157" cy="1812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00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080E8C-AB3D-2146-D719-F658FEDB6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39" y="3879169"/>
                <a:ext cx="2027157" cy="1812419"/>
              </a:xfrm>
              <a:prstGeom prst="rect">
                <a:avLst/>
              </a:prstGeom>
              <a:blipFill>
                <a:blip r:embed="rId3"/>
                <a:stretch>
                  <a:fillRect r="-869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0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Vaikuntanathan</dc:creator>
  <cp:lastModifiedBy>Vinod Vaikuntanathan</cp:lastModifiedBy>
  <cp:revision>1</cp:revision>
  <dcterms:created xsi:type="dcterms:W3CDTF">2024-01-28T02:42:40Z</dcterms:created>
  <dcterms:modified xsi:type="dcterms:W3CDTF">2024-01-28T02:47:15Z</dcterms:modified>
</cp:coreProperties>
</file>