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3d4918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3d491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3d4918b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3d4918b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3d4918b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3d4918b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3d4918b2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3d4918b2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3d4918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3d4918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3d4918b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3d4918b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3d4918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3d4918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3e641d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3e641d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U-CS425-Project/miu-tutoring-platf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95975" y="1573075"/>
            <a:ext cx="76881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MIU TUTORING PLATFORM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10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and Design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url: </a:t>
            </a:r>
            <a:r>
              <a:rPr lang="en">
                <a:solidFill>
                  <a:srgbClr val="6FA8DC"/>
                </a:solidFill>
                <a:uFill>
                  <a:noFill/>
                </a:uFill>
                <a:hlinkClick r:id="rId3"/>
              </a:rPr>
              <a:t>https://github.com/MIU-CS425-Project/miu-tutoring-platform</a:t>
            </a:r>
            <a:endParaRPr>
              <a:solidFill>
                <a:srgbClr val="6FA8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Kirubel Andargie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Mickias Mekonnen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Mikyas Belhu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Negede Teshome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11550" y="619700"/>
            <a:ext cx="87501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</a:rPr>
              <a:t>            PROBLEM STATEMENT</a:t>
            </a:r>
            <a:endParaRPr b="1" sz="2000">
              <a:solidFill>
                <a:schemeClr val="accent2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Due to the unfortunate pandemic the world is in right now, the education system here in MIU and all over the world has seen a shift from a classroom session to online platforms where students can still follow their classes while maintaining the safety guidelines suggested by health officials. This has created a big gap in how students </a:t>
            </a:r>
            <a:r>
              <a:rPr b="1" lang="en" sz="1400"/>
              <a:t>INTERACT </a:t>
            </a:r>
            <a:r>
              <a:rPr lang="en" sz="1400"/>
              <a:t>with each other and </a:t>
            </a:r>
            <a:r>
              <a:rPr b="1" lang="en" sz="1400"/>
              <a:t>LEARN </a:t>
            </a:r>
            <a:r>
              <a:rPr lang="en" sz="1400"/>
              <a:t>from one another. </a:t>
            </a:r>
            <a:endParaRPr sz="1400"/>
          </a:p>
          <a:p>
            <a:pPr indent="0" lvl="0" marL="9144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The MIU student tutoring web app will be the platform where:</a:t>
            </a:r>
            <a:endParaRPr sz="1400"/>
          </a:p>
          <a:p>
            <a:pPr indent="-317500" lvl="2" marL="13716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Tutees </a:t>
            </a:r>
            <a:r>
              <a:rPr lang="en" sz="1400"/>
              <a:t>can get assistance with coursework</a:t>
            </a:r>
            <a:endParaRPr sz="1400"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Faculty </a:t>
            </a:r>
            <a:r>
              <a:rPr lang="en" sz="1400"/>
              <a:t>can</a:t>
            </a:r>
            <a:r>
              <a:rPr b="1" lang="en" sz="1400"/>
              <a:t> </a:t>
            </a:r>
            <a:r>
              <a:rPr lang="en" sz="1400"/>
              <a:t>assist and keep track of Student’s progress</a:t>
            </a:r>
            <a:endParaRPr sz="1400"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Outstanding Tutors and Tutees are recognized</a:t>
            </a:r>
            <a:endParaRPr sz="1400"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 platform to learn extracurricular activities Provides an opportunity for students to study together in an online platform that alleviates current circumstances caused by the pandemic</a:t>
            </a:r>
            <a:endParaRPr sz="1400"/>
          </a:p>
          <a:p>
            <a:pPr indent="0" lvl="0" marL="13716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00" y="495850"/>
            <a:ext cx="3620976" cy="46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92075" y="1050900"/>
            <a:ext cx="14949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557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DESCRIPTION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881" y="687600"/>
            <a:ext cx="4287352" cy="43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00" y="687600"/>
            <a:ext cx="3613791" cy="43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ARCHITECTURAL ANALYSIS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50" y="638350"/>
            <a:ext cx="4246293" cy="430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717850" y="690000"/>
            <a:ext cx="27084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SYSTEM ARCHITECTURE AND</a:t>
            </a:r>
            <a:endParaRPr b="1"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KEY ABSTRACTIONS</a:t>
            </a:r>
            <a:endParaRPr b="1"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Student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Faculty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System Administrator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Course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Tutorial Group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Enrollment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92075" y="1050900"/>
            <a:ext cx="13065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0"/>
            <a:ext cx="76887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- </a:t>
            </a:r>
            <a:r>
              <a:rPr lang="en">
                <a:solidFill>
                  <a:schemeClr val="accent2"/>
                </a:solidFill>
              </a:rPr>
              <a:t>CREATE A QUESTION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3300"/>
            <a:ext cx="8839202" cy="382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92075" y="1050900"/>
            <a:ext cx="13065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76887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 - </a:t>
            </a:r>
            <a:r>
              <a:rPr lang="en">
                <a:solidFill>
                  <a:schemeClr val="accent2"/>
                </a:solidFill>
              </a:rPr>
              <a:t>ASSIGN A TUTOR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" y="613475"/>
            <a:ext cx="7464750" cy="4394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554175" y="1105025"/>
            <a:ext cx="1306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TutorialGroupController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</a:t>
            </a:r>
            <a:r>
              <a:rPr lang="en">
                <a:solidFill>
                  <a:schemeClr val="accent2"/>
                </a:solidFill>
              </a:rPr>
              <a:t>POST A QUESTION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475" y="576125"/>
            <a:ext cx="5347053" cy="430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92075" y="1050900"/>
            <a:ext cx="13065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795975" y="2227950"/>
            <a:ext cx="76881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