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D52A4-1A26-45A6-BE4E-91184F7FD4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29AF48-7044-4DE7-9550-A9267EAD37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E3944F-B886-4F1B-9617-F4AC841F1C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333B0A-1303-45F7-90D7-1F5F501144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A75BFE-6656-4333-B8A8-EDC05370CA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BA1E2-B97F-46D2-8224-67F5BD7ED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B1835C-3B72-4784-BAB2-2308F061D0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4C4084-846F-4523-AF1F-BEFF1A9944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53C7A-EE1A-4FCB-9E55-872F69E6B7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653476-D8A7-487D-837B-795631726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A9E0B-8605-467A-8B44-61F51BC43F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F880C-5308-4AFF-A5F9-96BD8E97D0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BE6A1A-A984-4752-9201-5495AD91EEF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35280" y="252360"/>
            <a:ext cx="6403320" cy="968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7414920" y="5024880"/>
            <a:ext cx="205380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Impact"/>
              </a:rPr>
              <a:t>Автор: Горобец Лев</a:t>
            </a:r>
            <a:endParaRPr b="0" lang="ru-RU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471040" y="1473120"/>
            <a:ext cx="5131440" cy="62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Impact"/>
              </a:rPr>
              <a:t>Универсальный редактор викторин!</a:t>
            </a:r>
            <a:endParaRPr b="0" lang="ru-RU" sz="2400" spc="-1" strike="noStrike">
              <a:solidFill>
                <a:srgbClr val="000000"/>
              </a:solidFill>
              <a:latin typeface="Impac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395720" y="2458800"/>
            <a:ext cx="4208760" cy="29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21960" y="2606760"/>
            <a:ext cx="2916360" cy="291636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Impact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280" y="132408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Impact"/>
              </a:rPr>
              <a:t>Сделать десктопное приложение, в котором можно будет создавать и проходить викторины и опросы любого размера с любыми ответами.</a:t>
            </a:r>
            <a:endParaRPr b="0" lang="ru-RU" sz="3200" spc="-1" strike="noStrike">
              <a:solidFill>
                <a:srgbClr val="000000"/>
              </a:solidFill>
              <a:latin typeface="Impact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103400" y="3134160"/>
            <a:ext cx="2206440" cy="242172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7042320" y="2974320"/>
            <a:ext cx="2163600" cy="21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Impact"/>
              </a:rPr>
              <a:t>Функционал</a:t>
            </a:r>
            <a:endParaRPr b="0" lang="ru-RU" sz="4400" spc="-1" strike="noStrike">
              <a:solidFill>
                <a:srgbClr val="000000"/>
              </a:solidFill>
              <a:latin typeface="Impact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55680" y="1507680"/>
            <a:ext cx="4615920" cy="32691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225760" y="1503000"/>
            <a:ext cx="4581720" cy="31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Impact"/>
              </a:rPr>
              <a:t>Функционал</a:t>
            </a:r>
            <a:endParaRPr b="0" lang="ru-RU" sz="4400" spc="-1" strike="noStrike">
              <a:solidFill>
                <a:srgbClr val="000000"/>
              </a:solidFill>
              <a:latin typeface="Impact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6800" y="1557000"/>
            <a:ext cx="4632120" cy="32036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025600" y="1557000"/>
            <a:ext cx="4880520" cy="307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Impact"/>
              </a:rPr>
              <a:t>Функционал</a:t>
            </a:r>
            <a:endParaRPr b="0" lang="ru-RU" sz="4400" spc="-1" strike="noStrike">
              <a:solidFill>
                <a:srgbClr val="000000"/>
              </a:solidFill>
              <a:latin typeface="Impact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879520" y="2245320"/>
            <a:ext cx="3776760" cy="167832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43160" y="1385280"/>
            <a:ext cx="5087520" cy="358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886320" y="622800"/>
            <a:ext cx="8611560" cy="456120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Impact"/>
              </a:rPr>
              <a:t>Архитектура Классов</a:t>
            </a:r>
            <a:endParaRPr b="0" lang="ru-RU" sz="4400" spc="-1" strike="noStrike">
              <a:solidFill>
                <a:srgbClr val="000000"/>
              </a:solidFill>
              <a:latin typeface="Impac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Impact"/>
              </a:rPr>
              <a:t>Демонстрация</a:t>
            </a:r>
            <a:endParaRPr b="0" lang="ru-RU" sz="4400" spc="-1" strike="noStrike">
              <a:solidFill>
                <a:srgbClr val="000000"/>
              </a:solidFill>
              <a:latin typeface="Impact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136960" y="1324080"/>
            <a:ext cx="5860080" cy="40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Impact"/>
              </a:rPr>
              <a:t>Что хотелось бы добавить в приложение</a:t>
            </a:r>
            <a:endParaRPr b="0" lang="ru-RU" sz="36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42488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1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Impact"/>
              </a:rPr>
              <a:t>Изменение вознаграждения за ответ в баллах</a:t>
            </a:r>
            <a:endParaRPr b="0" lang="ru-RU" sz="220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Impact"/>
              </a:rPr>
              <a:t>Загрузка картинок в ответы и вопросы</a:t>
            </a:r>
            <a:endParaRPr b="0" lang="ru-RU" sz="220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Impact"/>
              </a:rPr>
              <a:t>Вопросы с последовательными ответами</a:t>
            </a:r>
            <a:endParaRPr b="0" lang="ru-RU" sz="220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Impact"/>
              </a:rPr>
              <a:t>Загрузка звуков к вопросам и ответам</a:t>
            </a:r>
            <a:endParaRPr b="0" lang="ru-RU" sz="220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Impact"/>
              </a:rPr>
              <a:t>Система недавних файлов</a:t>
            </a:r>
            <a:endParaRPr b="0" lang="ru-RU" sz="220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Impact"/>
              </a:rPr>
              <a:t>Форум и библиотека викторин, подключенные в само приложение</a:t>
            </a:r>
            <a:endParaRPr b="0" lang="ru-RU" sz="220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Impact"/>
              </a:rPr>
              <a:t>Вложенные вопросы (на примере двумерных массивов и т.д.)</a:t>
            </a:r>
            <a:endParaRPr b="0" lang="ru-RU" sz="2200" spc="-1" strike="noStrike">
              <a:solidFill>
                <a:srgbClr val="000000"/>
              </a:solidFill>
              <a:latin typeface="Impac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2024-12-01T19:53:12Z</dcterms:created>
  <dc:creator/>
  <dc:description/>
  <dc:language>ru-RU</dc:language>
  <cp:lastModifiedBy/>
  <dcterms:modified xsi:type="dcterms:W3CDTF">2024-12-03T01:39:44Z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