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0A03F1-5038-4E3A-A8C8-70E8A02AF4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47F3B2-4BBC-4C54-B526-CCEA52D65C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EF34B3-C182-4C13-B186-B8919A4606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2BC8DF-9F76-43E5-9EC2-BB55C65EDD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C4469E-CF41-4FA6-A80E-1EC06105E3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6A7DB-4EA8-4F9C-89BC-77579096A2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B91ABC-2FDE-4231-9A55-0547C598AC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87F48A-692B-43FB-945C-AAA7D872D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4325F-8305-4348-93D0-F9543A631A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3EF86F-41FF-4F4C-BFB3-1D66450D00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407D7-DA7A-44F9-AEAA-0EC68069E4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851BAD-DE96-49A2-BA56-E430AC516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E916105-261A-4A31-88F0-830D091314B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35280" y="252360"/>
            <a:ext cx="6403680" cy="96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2024-12-01T19:53:12Z</dcterms:created>
  <dc:creator/>
  <dc:description/>
  <dc:language>ru-RU</dc:language>
  <cp:lastModifiedBy/>
  <dcterms:modified xsi:type="dcterms:W3CDTF">2024-12-02T11:47:00Z</dcterms:modified>
  <cp:revision>1</cp:revision>
  <dc:subject/>
  <dc:title/>
</cp:coreProperties>
</file>