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9C27E5-B007-4CA8-AC42-184595B256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FF35B-85D9-4E9E-9013-D449B8B119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BD66E4-76BB-4D97-BC93-90E80579539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9A1AE2-4FC8-4729-BFB3-9A9B4F3FB7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2A3851-5296-41EE-9BEF-F311814D35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622E26-0B5F-4DB1-A2F6-A44017F88B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283075-10C0-4EEC-8D23-0E7429D553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36E939-CCF5-4C93-9B9F-7E2A42707F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23C974-E751-40D9-91FF-87887108DB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BAD687-AB0B-4E43-8F63-6A93F1C906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5AC754-FA9B-4266-AB38-934CE24DD1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1E30A3-3A3F-42B4-93D1-A09492450A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A03A315-88E1-4B14-9386-3B288DE50EEA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516240" y="1411920"/>
            <a:ext cx="6530400" cy="397368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890280" y="272520"/>
            <a:ext cx="8361360" cy="794160"/>
          </a:xfrm>
          <a:prstGeom prst="rect">
            <a:avLst/>
          </a:prstGeom>
          <a:ln w="0">
            <a:noFill/>
          </a:ln>
          <a:effectLst>
            <a:outerShdw dist="101823" dir="2700000" blurRad="0" rotWithShape="0">
              <a:srgbClr val="808080">
                <a:alpha val="47000"/>
              </a:srgbClr>
            </a:outerShdw>
          </a:effectLst>
        </p:spPr>
      </p:pic>
      <p:sp>
        <p:nvSpPr>
          <p:cNvPr id="43" name=""/>
          <p:cNvSpPr txBox="1"/>
          <p:nvPr/>
        </p:nvSpPr>
        <p:spPr>
          <a:xfrm>
            <a:off x="7413840" y="4599000"/>
            <a:ext cx="30391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Авторы проекта: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Лев Горобец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Максим Гареев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 flipH="1">
            <a:off x="4635000" y="3770280"/>
            <a:ext cx="796680" cy="1615320"/>
          </a:xfrm>
          <a:prstGeom prst="rect">
            <a:avLst/>
          </a:prstGeom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4"/>
          <a:stretch/>
        </p:blipFill>
        <p:spPr>
          <a:xfrm>
            <a:off x="2936160" y="4088160"/>
            <a:ext cx="243360" cy="36504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5"/>
          <a:stretch/>
        </p:blipFill>
        <p:spPr>
          <a:xfrm>
            <a:off x="3390120" y="4225680"/>
            <a:ext cx="251640" cy="36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Player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51920" y="825120"/>
            <a:ext cx="3187080" cy="21837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6608520" y="776160"/>
            <a:ext cx="3237840" cy="21736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47520" y="1239480"/>
            <a:ext cx="2705040" cy="19105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201600" y="3150720"/>
            <a:ext cx="3060000" cy="232524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3471480" y="3262680"/>
            <a:ext cx="3211200" cy="23252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6"/>
          <a:stretch/>
        </p:blipFill>
        <p:spPr>
          <a:xfrm>
            <a:off x="6953040" y="3231000"/>
            <a:ext cx="2667600" cy="209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Игровой цикл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456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Проверяем кнопки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Проверяем по экранам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Если финальное окно или конец уровня то рисуем конец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Если игра активна, то: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Обновляем игрока, врагов, партиклы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Проверяем коллизию врагов, игрока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Рисуем тайлы, таблички, игрока, врагов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Обновляем пули, вещи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Рисуем партиклы, рисуем интерфейс игрока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Спрайты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23000" y="1595160"/>
            <a:ext cx="5093280" cy="29160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098120" y="1601640"/>
            <a:ext cx="1714320" cy="17143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 txBox="1"/>
          <p:nvPr/>
        </p:nvSpPr>
        <p:spPr>
          <a:xfrm>
            <a:off x="7325640" y="3799800"/>
            <a:ext cx="1055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paint.net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155560" y="356040"/>
            <a:ext cx="4053960" cy="270252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Аудио, музыка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3915360" cy="334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133"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Музыка: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Меню: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Dave Dexter — Plangent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Туториал: Dave Dexter — Resources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Microsoft YaHei"/>
              </a:rPr>
              <a:t>Первый уровень: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Dave Dexter — Heavy Gauge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Второй уровень: Tony Grayson — Hell Manor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481000" y="2535840"/>
            <a:ext cx="3563640" cy="262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Демонстрация!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501920" y="1555920"/>
            <a:ext cx="706032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Цели и 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1) Сделать игру с помощью pygame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2) Сделать звуковое оформление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3) Сделать спрайты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4) Сделать геймлей, который будет ощущаться как настоящая перестрелка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Об игре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Мы играем за гангстера по имени Даст. Его наняли проникнуть на базу к террористам и нанести как можно больше урона их складам за хорошую сумму. Даст умеет закручивать и двигать предметы силой мысли, правда не сильно.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 flipH="1">
            <a:off x="8179920" y="3568320"/>
            <a:ext cx="956160" cy="19047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6067440" y="4057920"/>
            <a:ext cx="647280" cy="60912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 txBox="1"/>
          <p:nvPr/>
        </p:nvSpPr>
        <p:spPr>
          <a:xfrm>
            <a:off x="5600520" y="4724640"/>
            <a:ext cx="1270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*крутится*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Идея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125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Простой для понимания roguelike с заряжаемой атакой и разрушениями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580120" y="2526120"/>
            <a:ext cx="5100840" cy="286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Механики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5255640" y="2001960"/>
            <a:ext cx="4443120" cy="249912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5598360" y="1280520"/>
            <a:ext cx="3495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Разрушая ящики, мы получаем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патроны и очки здоровья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77000" y="2024280"/>
            <a:ext cx="4348800" cy="244620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 txBox="1"/>
          <p:nvPr/>
        </p:nvSpPr>
        <p:spPr>
          <a:xfrm>
            <a:off x="843480" y="1310760"/>
            <a:ext cx="3649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Стрельба. Чем дольше крутишь,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тем круче выстрел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Все остальные механики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Взрывающиеся кактусы, четыре типа врагов, два типа дополнительного оружия, три уровня, таблички с подсказками, экран окончания уровня, экран окончания игры, сохранение и подсчёт очков разного типа, анимации, партиклы и т.д.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Как устроены уровни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21120" y="1458720"/>
            <a:ext cx="4291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Мы проходим по местности, попутно уничтожая всех кого увидим и всё что найдём. Если особо уверены в себе, то можем пойти и разрушить огромный спрятанный склад (за что дадут 20000 долларов премией) или сбежать в ужасе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4947840" y="1676520"/>
            <a:ext cx="4679640" cy="311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Структура проекта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493280" y="1280520"/>
            <a:ext cx="3122280" cy="410544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 txBox="1"/>
          <p:nvPr/>
        </p:nvSpPr>
        <p:spPr>
          <a:xfrm>
            <a:off x="4104720" y="1981440"/>
            <a:ext cx="180720" cy="42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191560" y="1455120"/>
            <a:ext cx="3800520" cy="326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Классы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47200" y="2864880"/>
            <a:ext cx="4146840" cy="249948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 txBox="1"/>
          <p:nvPr/>
        </p:nvSpPr>
        <p:spPr>
          <a:xfrm>
            <a:off x="1015920" y="1717200"/>
            <a:ext cx="891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Enemy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078360" y="1747440"/>
            <a:ext cx="1224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Все враги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 flipV="1">
            <a:off x="2093040" y="1920240"/>
            <a:ext cx="853200" cy="104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511240" y="2499840"/>
            <a:ext cx="3883680" cy="288540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 txBox="1"/>
          <p:nvPr/>
        </p:nvSpPr>
        <p:spPr>
          <a:xfrm>
            <a:off x="6725880" y="1605240"/>
            <a:ext cx="11181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Projectile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2025-02-06T14:44:34Z</dcterms:created>
  <dc:creator/>
  <dc:description/>
  <dc:language>ru-RU</dc:language>
  <cp:lastModifiedBy/>
  <dcterms:modified xsi:type="dcterms:W3CDTF">2025-02-06T16:02:37Z</dcterms:modified>
  <cp:revision>8</cp:revision>
  <dc:subject/>
  <dc:title/>
</cp:coreProperties>
</file>