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s/slide12.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ppt/notesSlides/notesSlide11.xml" ContentType="application/vnd.openxmlformats-officedocument.presentationml.notesSlide+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notesSlides/notesSlide7.xml" ContentType="application/vnd.openxmlformats-officedocument.presentationml.notesSlide+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slideLayouts/slideLayout6.xml" ContentType="application/vnd.openxmlformats-officedocument.presentationml.slideLayout+xml"/>
  <Override PartName="/docProps/app.xml" ContentType="application/vnd.openxmlformats-officedocument.extended-properties+xml"/>
  <Override PartName="/ppt/slides/slide8.xml" ContentType="application/vnd.openxmlformats-officedocument.presentationml.slide+xml"/>
  <Override PartName="/ppt/slideLayouts/slideLayout5.xml" ContentType="application/vnd.openxmlformats-officedocument.presentationml.slideLayout+xml"/>
  <Override PartName="/docProps/core.xml" ContentType="application/vnd.openxmlformats-package.core-properties+xml"/>
  <Override PartName="/ppt/slides/slide4.xml" ContentType="application/vnd.openxmlformats-officedocument.presentationml.slide+xml"/>
  <Override PartName="/ppt/viewProps.xml" ContentType="application/vnd.openxmlformats-officedocument.presentationml.viewProps+xml"/>
  <Override PartName="/ppt/notesSlides/notesSlide8.xml" ContentType="application/vnd.openxmlformats-officedocument.presentationml.notesSlide+xml"/>
  <Override PartName="/ppt/slides/slide11.xml" ContentType="application/vnd.openxmlformats-officedocument.presentationml.slide+xml"/>
  <Override PartName="/ppt/presProps.xml" ContentType="application/vnd.openxmlformats-officedocument.presentationml.presProps+xml"/>
  <Override PartName="/ppt/slides/slide7.xml" ContentType="application/vnd.openxmlformats-officedocument.presentationml.slide+xml"/>
  <Override PartName="/ppt/slideMasters/slideMaster1.xml" ContentType="application/vnd.openxmlformats-officedocument.presentationml.slideMaster+xml"/>
  <Override PartName="/ppt/slides/slide5.xml" ContentType="application/vnd.openxmlformats-officedocument.presentationml.slide+xml"/>
  <Override PartName="/ppt/tableStyles.xml" ContentType="application/vnd.openxmlformats-officedocument.presentationml.tableStyles+xml"/>
  <Override PartName="/ppt/presentation.xml" ContentType="application/vnd.openxmlformats-officedocument.presentationml.presentation.main+xml"/>
  <Override PartName="/ppt/theme/theme1.xml" ContentType="application/vnd.openxmlformats-officedocument.theme+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notesMasterIdLst>
    <p:notesMasterId r:id="rId16"/>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12192000" cy="6858000"/>
  <p:defaultText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notesMaster" Target="notesMasters/notesMaster1.xml"/><Relationship Id="rId17" Type="http://schemas.openxmlformats.org/officeDocument/2006/relationships/presProps" Target="presProps.xml" /><Relationship Id="rId18" Type="http://schemas.openxmlformats.org/officeDocument/2006/relationships/tableStyles" Target="tableStyles.xml" /><Relationship Id="rId19"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hidden="0"/>
        <p:cNvGrpSpPr/>
        <p:nvPr isPhoto="0" userDrawn="0"/>
      </p:nvGrpSpPr>
      <p:grpSpPr bwMode="auto">
        <a:xfrm>
          <a:off x="0" y="0"/>
          <a:ext cx="0" cy="0"/>
          <a:chOff x="0" y="0"/>
          <a:chExt cx="0" cy="0"/>
        </a:xfrm>
      </p:grpSpPr>
      <p:sp>
        <p:nvSpPr>
          <p:cNvPr id="2" name="Верхний колонтитул 1" hidden="0"/>
          <p:cNvSpPr>
            <a:spLocks noGrp="1"/>
          </p:cNvSpPr>
          <p:nvPr isPhoto="0" userDrawn="0">
            <p:ph type="hdr" sz="quarter" hasCustomPrompt="0"/>
          </p:nvPr>
        </p:nvSpPr>
        <p:spPr bwMode="auto">
          <a:xfrm>
            <a:off x="0" y="0"/>
            <a:ext cx="2971800" cy="458788"/>
          </a:xfrm>
          <a:prstGeom prst="rect">
            <a:avLst/>
          </a:prstGeom>
        </p:spPr>
        <p:txBody>
          <a:bodyPr vert="horz" lIns="91440" tIns="45720" rIns="91440" bIns="45720" rtlCol="0"/>
          <a:lstStyle>
            <a:lvl1pPr algn="l">
              <a:defRPr sz="1200"/>
            </a:lvl1pPr>
          </a:lstStyle>
          <a:p>
            <a:pPr>
              <a:defRPr/>
            </a:pPr>
            <a:endParaRPr lang="ru-RU"/>
          </a:p>
        </p:txBody>
      </p:sp>
      <p:sp>
        <p:nvSpPr>
          <p:cNvPr id="3" name="Дата 2" hidden="0"/>
          <p:cNvSpPr>
            <a:spLocks noGrp="1"/>
          </p:cNvSpPr>
          <p:nvPr isPhoto="0" userDrawn="0">
            <p:ph type="dt" idx="1" hasCustomPrompt="0"/>
          </p:nvPr>
        </p:nvSpPr>
        <p:spPr bwMode="auto">
          <a:xfrm>
            <a:off x="3884613" y="0"/>
            <a:ext cx="2971800" cy="458788"/>
          </a:xfrm>
          <a:prstGeom prst="rect">
            <a:avLst/>
          </a:prstGeom>
        </p:spPr>
        <p:txBody>
          <a:bodyPr vert="horz" lIns="91440" tIns="45720" rIns="91440" bIns="45720" rtlCol="0"/>
          <a:lstStyle>
            <a:lvl1pPr algn="r">
              <a:defRPr sz="1200"/>
            </a:lvl1pPr>
          </a:lstStyle>
          <a:p>
            <a:pPr>
              <a:defRPr/>
            </a:pPr>
            <a:fld id="{C764B777-688C-4945-832F-C226893EBFF8}" type="datetimeFigureOut">
              <a:rPr lang="ru-RU"/>
              <a:t/>
            </a:fld>
            <a:endParaRPr lang="ru-RU"/>
          </a:p>
        </p:txBody>
      </p:sp>
      <p:sp>
        <p:nvSpPr>
          <p:cNvPr id="4" name="Образ слайда 3" hidden="0"/>
          <p:cNvSpPr>
            <a:spLocks noChangeAspect="1" noGrp="1" noRot="1"/>
          </p:cNvSpPr>
          <p:nvPr isPhoto="0" userDrawn="0">
            <p:ph type="sldImg" idx="2" hasCustomPrompt="0"/>
          </p:nvPr>
        </p:nvSpPr>
        <p:spPr bwMode="auto">
          <a:xfrm>
            <a:off x="685800" y="1143000"/>
            <a:ext cx="5486400" cy="3086100"/>
          </a:xfrm>
          <a:prstGeom prst="rect">
            <a:avLst/>
          </a:prstGeom>
          <a:noFill/>
          <a:ln w="12700">
            <a:solidFill>
              <a:prstClr val="black"/>
            </a:solidFill>
          </a:ln>
        </p:spPr>
        <p:txBody>
          <a:bodyPr vert="horz" lIns="91440" tIns="45720" rIns="91440" bIns="45720" rtlCol="0" anchor="ctr"/>
          <a:lstStyle/>
          <a:p>
            <a:pPr>
              <a:defRPr/>
            </a:pPr>
            <a:endParaRPr lang="ru-RU"/>
          </a:p>
        </p:txBody>
      </p:sp>
      <p:sp>
        <p:nvSpPr>
          <p:cNvPr id="5" name="Заметки 4" hidden="0"/>
          <p:cNvSpPr>
            <a:spLocks noGrp="1"/>
          </p:cNvSpPr>
          <p:nvPr isPhoto="0" userDrawn="0">
            <p:ph type="body" sz="quarter" idx="3" hasCustomPrompt="0"/>
          </p:nvPr>
        </p:nvSpPr>
        <p:spPr bwMode="auto">
          <a:xfrm>
            <a:off x="685800" y="4400550"/>
            <a:ext cx="5486400" cy="3600450"/>
          </a:xfrm>
          <a:prstGeom prst="rect">
            <a:avLst/>
          </a:prstGeom>
        </p:spPr>
        <p:txBody>
          <a:bodyPr vert="horz" lIns="91440" tIns="45720" rIns="91440" bIns="45720" rtlCol="0"/>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a:p>
        </p:txBody>
      </p:sp>
      <p:sp>
        <p:nvSpPr>
          <p:cNvPr id="6" name="Нижний колонтитул 5" hidden="0"/>
          <p:cNvSpPr>
            <a:spLocks noGrp="1"/>
          </p:cNvSpPr>
          <p:nvPr isPhoto="0" userDrawn="0">
            <p:ph type="ftr" sz="quarter" idx="4" hasCustomPrompt="0"/>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lang="ru-RU"/>
          </a:p>
        </p:txBody>
      </p:sp>
      <p:sp>
        <p:nvSpPr>
          <p:cNvPr id="7" name="Номер слайда 6" hidden="0"/>
          <p:cNvSpPr>
            <a:spLocks noGrp="1"/>
          </p:cNvSpPr>
          <p:nvPr isPhoto="0" userDrawn="0">
            <p:ph type="sldNum" sz="quarter" idx="5" hasCustomPrompt="0"/>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fld id="{DE7209DA-3EA0-40A6-AE3D-2AE16C41EDB3}" type="slidenum">
              <a:rPr lang="ru-RU"/>
              <a:t/>
            </a:fld>
            <a:endParaRPr lang="ru-RU"/>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hidden="0"/>
        <p:cNvGrpSpPr/>
        <p:nvPr isPhoto="0" userDrawn="0"/>
      </p:nvGrpSpPr>
      <p:grpSpPr bwMode="auto">
        <a:xfrm>
          <a:off x="0" y="0"/>
          <a:ext cx="0" cy="0"/>
          <a:chOff x="0" y="0"/>
          <a:chExt cx="0" cy="0"/>
        </a:xfrm>
      </p:grpSpPr>
      <p:sp>
        <p:nvSpPr>
          <p:cNvPr id="197" name="Google Shape;197;g8d5fefc678_0_18:notes" hidden="0"/>
          <p:cNvSpPr>
            <a:spLocks noChangeAspect="1" noGrp="1" noRot="1"/>
          </p:cNvSpPr>
          <p:nvPr isPhoto="0" userDrawn="0">
            <p:ph type="sldImg" idx="2" hasCustomPrompt="0"/>
          </p:nvPr>
        </p:nvSpPr>
        <p:spPr bwMode="auto">
          <a:xfrm>
            <a:off x="3810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198" name="Google Shape;198;g8d5fefc678_0_18:notes" hidden="0"/>
          <p:cNvSpPr txBox="1">
            <a:spLocks noGrp="1"/>
          </p:cNvSpPr>
          <p:nvPr isPhoto="0" userDrawn="0">
            <p:ph type="body" idx="1" hasCustomPrompt="0"/>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US"/>
              <a:t>Artem</a:t>
            </a:r>
            <a:endParaRPr/>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hidden="0"/>
        <p:cNvGrpSpPr/>
        <p:nvPr isPhoto="0" userDrawn="0"/>
      </p:nvGrpSpPr>
      <p:grpSpPr bwMode="auto">
        <a:xfrm>
          <a:off x="0" y="0"/>
          <a:ext cx="0" cy="0"/>
          <a:chOff x="0" y="0"/>
          <a:chExt cx="0" cy="0"/>
        </a:xfrm>
      </p:grpSpPr>
      <p:sp>
        <p:nvSpPr>
          <p:cNvPr id="1986829274" name="Google Shape;197;g8d5fefc678_0_18:notes" hidden="0"/>
          <p:cNvSpPr>
            <a:spLocks noChangeAspect="1" noGrp="1" noRot="1"/>
          </p:cNvSpPr>
          <p:nvPr isPhoto="0" userDrawn="0">
            <p:ph type="sldImg" idx="2" hasCustomPrompt="0"/>
          </p:nvPr>
        </p:nvSpPr>
        <p:spPr bwMode="auto">
          <a:xfrm>
            <a:off x="380999" y="685800"/>
            <a:ext cx="6095999"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95562359" name="Google Shape;198;g8d5fefc678_0_18:notes" hidden="0"/>
          <p:cNvSpPr txBox="1">
            <a:spLocks noGrp="1"/>
          </p:cNvSpPr>
          <p:nvPr isPhoto="0" userDrawn="0">
            <p:ph type="body" idx="1" hasCustomPrompt="0"/>
          </p:nvPr>
        </p:nvSpPr>
        <p:spPr bwMode="auto">
          <a:xfrm>
            <a:off x="685800" y="4343400"/>
            <a:ext cx="5486400" cy="4114800"/>
          </a:xfrm>
          <a:prstGeom prst="rect">
            <a:avLst/>
          </a:prstGeom>
        </p:spPr>
        <p:txBody>
          <a:bodyPr spcFirstLastPara="1" wrap="square" lIns="91423" tIns="91423" rIns="91423" bIns="91423" anchor="t" anchorCtr="0">
            <a:noAutofit/>
          </a:bodyPr>
          <a:lstStyle/>
          <a:p>
            <a:pPr marL="0" lvl="0" indent="0" algn="l">
              <a:spcBef>
                <a:spcPts val="0"/>
              </a:spcBef>
              <a:spcAft>
                <a:spcPts val="0"/>
              </a:spcAft>
              <a:buNone/>
              <a:defRPr/>
            </a:pPr>
            <a:r>
              <a:rPr lang="en-US"/>
              <a:t>Maxim</a:t>
            </a:r>
            <a:endParaRPr/>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2" name="Slide Image Placeholder 1" hidden="0"/>
          <p:cNvSpPr>
            <a:spLocks noChangeAspect="1" noGrp="1" noRot="1"/>
          </p:cNvSpPr>
          <p:nvPr isPhoto="0" userDrawn="0">
            <p:ph type="sldImg" hasCustomPrompt="0"/>
          </p:nvPr>
        </p:nvSpPr>
        <p:spPr bwMode="auto"/>
      </p:sp>
      <p:sp>
        <p:nvSpPr>
          <p:cNvPr id="3" name="Notes Placeholder 2" hidden="0"/>
          <p:cNvSpPr>
            <a:spLocks noGrp="1"/>
          </p:cNvSpPr>
          <p:nvPr isPhoto="0" userDrawn="0">
            <p:ph type="body" idx="1" hasCustomPrompt="0"/>
          </p:nvPr>
        </p:nvSpPr>
        <p:spPr bwMode="auto"/>
        <p:txBody>
          <a:bodyPr/>
          <a:lstStyle/>
          <a:p>
            <a:pPr>
              <a:defRPr/>
            </a:pPr>
            <a:r>
              <a:rPr lang="en-US"/>
              <a:t>Maxim</a:t>
            </a:r>
            <a:endParaRPr/>
          </a:p>
        </p:txBody>
      </p:sp>
      <p:sp>
        <p:nvSpPr>
          <p:cNvPr id="4"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hidden="0"/>
        <p:cNvGrpSpPr/>
        <p:nvPr isPhoto="0" userDrawn="0"/>
      </p:nvGrpSpPr>
      <p:grpSpPr bwMode="auto">
        <a:xfrm>
          <a:off x="0" y="0"/>
          <a:ext cx="0" cy="0"/>
          <a:chOff x="0" y="0"/>
          <a:chExt cx="0" cy="0"/>
        </a:xfrm>
      </p:grpSpPr>
      <p:sp>
        <p:nvSpPr>
          <p:cNvPr id="197" name="Google Shape;197;g8d5fefc678_0_18:notes" hidden="0"/>
          <p:cNvSpPr>
            <a:spLocks noChangeAspect="1" noGrp="1" noRot="1"/>
          </p:cNvSpPr>
          <p:nvPr isPhoto="0" userDrawn="0">
            <p:ph type="sldImg" idx="2" hasCustomPrompt="0"/>
          </p:nvPr>
        </p:nvSpPr>
        <p:spPr bwMode="auto">
          <a:xfrm>
            <a:off x="3810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198" name="Google Shape;198;g8d5fefc678_0_18:notes" hidden="0"/>
          <p:cNvSpPr txBox="1">
            <a:spLocks noGrp="1"/>
          </p:cNvSpPr>
          <p:nvPr isPhoto="0" userDrawn="0">
            <p:ph type="body" idx="1" hasCustomPrompt="0"/>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US" sz="1200" b="0" i="0" u="none" strike="noStrike" cap="none" spc="0">
                <a:solidFill>
                  <a:schemeClr val="tx1"/>
                </a:solidFill>
                <a:latin typeface="+mn-lt"/>
                <a:ea typeface="+mn-ea"/>
                <a:cs typeface="+mn-cs"/>
              </a:rPr>
              <a:t>Artem</a:t>
            </a:r>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2" name="Slide Image Placeholder 1" hidden="0"/>
          <p:cNvSpPr>
            <a:spLocks noChangeAspect="1" noGrp="1" noRot="1"/>
          </p:cNvSpPr>
          <p:nvPr isPhoto="0" userDrawn="0">
            <p:ph type="sldImg" hasCustomPrompt="0"/>
          </p:nvPr>
        </p:nvSpPr>
        <p:spPr bwMode="auto"/>
      </p:sp>
      <p:sp>
        <p:nvSpPr>
          <p:cNvPr id="3" name="Notes Placeholder 2" hidden="0"/>
          <p:cNvSpPr>
            <a:spLocks noGrp="1"/>
          </p:cNvSpPr>
          <p:nvPr isPhoto="0" userDrawn="0">
            <p:ph type="body" idx="1" hasCustomPrompt="0"/>
          </p:nvPr>
        </p:nvSpPr>
        <p:spPr bwMode="auto"/>
        <p:txBody>
          <a:bodyPr/>
          <a:lstStyle/>
          <a:p>
            <a:pPr>
              <a:defRPr/>
            </a:pPr>
            <a:r>
              <a:rPr lang="en-US"/>
              <a:t>Artem	</a:t>
            </a:r>
            <a:endParaRPr/>
          </a:p>
        </p:txBody>
      </p:sp>
      <p:sp>
        <p:nvSpPr>
          <p:cNvPr id="4"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hidden="0"/>
        <p:cNvGrpSpPr/>
        <p:nvPr isPhoto="0" userDrawn="0"/>
      </p:nvGrpSpPr>
      <p:grpSpPr bwMode="auto">
        <a:xfrm>
          <a:off x="0" y="0"/>
          <a:ext cx="0" cy="0"/>
          <a:chOff x="0" y="0"/>
          <a:chExt cx="0" cy="0"/>
        </a:xfrm>
      </p:grpSpPr>
      <p:sp>
        <p:nvSpPr>
          <p:cNvPr id="197" name="Google Shape;197;g8d5fefc678_0_18:notes" hidden="0"/>
          <p:cNvSpPr>
            <a:spLocks noChangeAspect="1" noGrp="1" noRot="1"/>
          </p:cNvSpPr>
          <p:nvPr isPhoto="0" userDrawn="0">
            <p:ph type="sldImg" idx="2" hasCustomPrompt="0"/>
          </p:nvPr>
        </p:nvSpPr>
        <p:spPr bwMode="auto">
          <a:xfrm>
            <a:off x="3810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198" name="Google Shape;198;g8d5fefc678_0_18:notes" hidden="0"/>
          <p:cNvSpPr txBox="1">
            <a:spLocks noGrp="1"/>
          </p:cNvSpPr>
          <p:nvPr isPhoto="0" userDrawn="0">
            <p:ph type="body" idx="1" hasCustomPrompt="0"/>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US"/>
              <a:t>Maxim</a:t>
            </a:r>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548439650" name="Slide Image Placeholder 1" hidden="0"/>
          <p:cNvSpPr>
            <a:spLocks noChangeAspect="1" noGrp="1" noRot="1"/>
          </p:cNvSpPr>
          <p:nvPr isPhoto="0" userDrawn="0">
            <p:ph type="sldImg" hasCustomPrompt="0"/>
          </p:nvPr>
        </p:nvSpPr>
        <p:spPr bwMode="auto"/>
      </p:sp>
      <p:sp>
        <p:nvSpPr>
          <p:cNvPr id="159281959" name="Notes Placeholder 2" hidden="0"/>
          <p:cNvSpPr>
            <a:spLocks noGrp="1"/>
          </p:cNvSpPr>
          <p:nvPr isPhoto="0" userDrawn="0">
            <p:ph type="body" idx="1" hasCustomPrompt="0"/>
          </p:nvPr>
        </p:nvSpPr>
        <p:spPr bwMode="auto"/>
        <p:txBody>
          <a:bodyPr/>
          <a:lstStyle/>
          <a:p>
            <a:pPr>
              <a:defRPr/>
            </a:pPr>
            <a:r>
              <a:rPr lang="en-US"/>
              <a:t>Timofey</a:t>
            </a:r>
            <a:endParaRPr/>
          </a:p>
        </p:txBody>
      </p:sp>
      <p:sp>
        <p:nvSpPr>
          <p:cNvPr id="1138875319"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hidden="0"/>
        <p:cNvGrpSpPr/>
        <p:nvPr isPhoto="0" userDrawn="0"/>
      </p:nvGrpSpPr>
      <p:grpSpPr bwMode="auto">
        <a:xfrm>
          <a:off x="0" y="0"/>
          <a:ext cx="0" cy="0"/>
          <a:chOff x="0" y="0"/>
          <a:chExt cx="0" cy="0"/>
        </a:xfrm>
      </p:grpSpPr>
      <p:sp>
        <p:nvSpPr>
          <p:cNvPr id="370949082" name="Google Shape;197;g8d5fefc678_0_18:notes" hidden="0"/>
          <p:cNvSpPr>
            <a:spLocks noChangeAspect="1" noGrp="1" noRot="1"/>
          </p:cNvSpPr>
          <p:nvPr isPhoto="0" userDrawn="0">
            <p:ph type="sldImg" idx="2" hasCustomPrompt="0"/>
          </p:nvPr>
        </p:nvSpPr>
        <p:spPr bwMode="auto">
          <a:xfrm>
            <a:off x="380999" y="685800"/>
            <a:ext cx="6095999"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2082150605" name="Google Shape;198;g8d5fefc678_0_18:notes" hidden="0"/>
          <p:cNvSpPr txBox="1">
            <a:spLocks noGrp="1"/>
          </p:cNvSpPr>
          <p:nvPr isPhoto="0" userDrawn="0">
            <p:ph type="body" idx="1" hasCustomPrompt="0"/>
          </p:nvPr>
        </p:nvSpPr>
        <p:spPr bwMode="auto">
          <a:xfrm>
            <a:off x="685800" y="4343400"/>
            <a:ext cx="5486400" cy="4114800"/>
          </a:xfrm>
          <a:prstGeom prst="rect">
            <a:avLst/>
          </a:prstGeom>
        </p:spPr>
        <p:txBody>
          <a:bodyPr spcFirstLastPara="1" wrap="square" lIns="91423" tIns="91423" rIns="91423" bIns="91423" anchor="t" anchorCtr="0">
            <a:noAutofit/>
          </a:bodyPr>
          <a:lstStyle/>
          <a:p>
            <a:pPr marL="0" lvl="0" indent="0" algn="l">
              <a:spcBef>
                <a:spcPts val="0"/>
              </a:spcBef>
              <a:spcAft>
                <a:spcPts val="0"/>
              </a:spcAft>
              <a:buNone/>
              <a:defRPr/>
            </a:pPr>
            <a:r>
              <a:rPr lang="en-US"/>
              <a:t>timofey</a:t>
            </a:r>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hidden="0"/>
        <p:cNvGrpSpPr/>
        <p:nvPr isPhoto="0" userDrawn="0"/>
      </p:nvGrpSpPr>
      <p:grpSpPr bwMode="auto">
        <a:xfrm>
          <a:off x="0" y="0"/>
          <a:ext cx="0" cy="0"/>
          <a:chOff x="0" y="0"/>
          <a:chExt cx="0" cy="0"/>
        </a:xfrm>
      </p:grpSpPr>
      <p:sp>
        <p:nvSpPr>
          <p:cNvPr id="138367513" name="Google Shape;197;g8d5fefc678_0_18:notes" hidden="0"/>
          <p:cNvSpPr>
            <a:spLocks noChangeAspect="1" noGrp="1" noRot="1"/>
          </p:cNvSpPr>
          <p:nvPr isPhoto="0" userDrawn="0">
            <p:ph type="sldImg" idx="2" hasCustomPrompt="0"/>
          </p:nvPr>
        </p:nvSpPr>
        <p:spPr bwMode="auto">
          <a:xfrm>
            <a:off x="380999" y="685800"/>
            <a:ext cx="6095999"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853371724" name="Google Shape;198;g8d5fefc678_0_18:notes" hidden="0"/>
          <p:cNvSpPr txBox="1">
            <a:spLocks noGrp="1"/>
          </p:cNvSpPr>
          <p:nvPr isPhoto="0" userDrawn="0">
            <p:ph type="body" idx="1" hasCustomPrompt="0"/>
          </p:nvPr>
        </p:nvSpPr>
        <p:spPr bwMode="auto">
          <a:xfrm>
            <a:off x="685800" y="4343400"/>
            <a:ext cx="5486400" cy="4114800"/>
          </a:xfrm>
          <a:prstGeom prst="rect">
            <a:avLst/>
          </a:prstGeom>
        </p:spPr>
        <p:txBody>
          <a:bodyPr spcFirstLastPara="1" wrap="square" lIns="91423" tIns="91423" rIns="91423" bIns="91423" anchor="t" anchorCtr="0">
            <a:noAutofit/>
          </a:bodyPr>
          <a:lstStyle/>
          <a:p>
            <a:pPr marL="0" lvl="0" indent="0" algn="l">
              <a:spcBef>
                <a:spcPts val="0"/>
              </a:spcBef>
              <a:spcAft>
                <a:spcPts val="0"/>
              </a:spcAft>
              <a:buNone/>
              <a:defRPr/>
            </a:pPr>
            <a:r>
              <a:rPr lang="en-US"/>
              <a:t>Timofey</a:t>
            </a:r>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hidden="0"/>
        <p:cNvGrpSpPr/>
        <p:nvPr isPhoto="0" userDrawn="0"/>
      </p:nvGrpSpPr>
      <p:grpSpPr bwMode="auto">
        <a:xfrm>
          <a:off x="0" y="0"/>
          <a:ext cx="0" cy="0"/>
          <a:chOff x="0" y="0"/>
          <a:chExt cx="0" cy="0"/>
        </a:xfrm>
      </p:grpSpPr>
      <p:sp>
        <p:nvSpPr>
          <p:cNvPr id="1736001165" name="Google Shape;197;g8d5fefc678_0_18:notes" hidden="0"/>
          <p:cNvSpPr>
            <a:spLocks noChangeAspect="1" noGrp="1" noRot="1"/>
          </p:cNvSpPr>
          <p:nvPr isPhoto="0" userDrawn="0">
            <p:ph type="sldImg" idx="2" hasCustomPrompt="0"/>
          </p:nvPr>
        </p:nvSpPr>
        <p:spPr bwMode="auto">
          <a:xfrm>
            <a:off x="380999" y="685800"/>
            <a:ext cx="6095999"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989602023" name="Google Shape;198;g8d5fefc678_0_18:notes" hidden="0"/>
          <p:cNvSpPr txBox="1">
            <a:spLocks noGrp="1"/>
          </p:cNvSpPr>
          <p:nvPr isPhoto="0" userDrawn="0">
            <p:ph type="body" idx="1" hasCustomPrompt="0"/>
          </p:nvPr>
        </p:nvSpPr>
        <p:spPr bwMode="auto">
          <a:xfrm>
            <a:off x="685800" y="4343400"/>
            <a:ext cx="5486400" cy="4114800"/>
          </a:xfrm>
          <a:prstGeom prst="rect">
            <a:avLst/>
          </a:prstGeom>
        </p:spPr>
        <p:txBody>
          <a:bodyPr spcFirstLastPara="1" wrap="square" lIns="91423" tIns="91423" rIns="91423" bIns="91423" anchor="t" anchorCtr="0">
            <a:noAutofit/>
          </a:bodyPr>
          <a:lstStyle/>
          <a:p>
            <a:pPr marL="0" lvl="0" indent="0" algn="l">
              <a:spcBef>
                <a:spcPts val="0"/>
              </a:spcBef>
              <a:spcAft>
                <a:spcPts val="0"/>
              </a:spcAft>
              <a:buNone/>
              <a:defRPr/>
            </a:pPr>
            <a:r>
              <a:rPr lang="en-US"/>
              <a:t>Timofey</a:t>
            </a:r>
            <a:endParaRPr/>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hidden="0"/>
        <p:cNvGrpSpPr/>
        <p:nvPr isPhoto="0" userDrawn="0"/>
      </p:nvGrpSpPr>
      <p:grpSpPr bwMode="auto">
        <a:xfrm>
          <a:off x="0" y="0"/>
          <a:ext cx="0" cy="0"/>
          <a:chOff x="0" y="0"/>
          <a:chExt cx="0" cy="0"/>
        </a:xfrm>
      </p:grpSpPr>
      <p:sp>
        <p:nvSpPr>
          <p:cNvPr id="197" name="Google Shape;197;g8d5fefc678_0_18:notes" hidden="0"/>
          <p:cNvSpPr>
            <a:spLocks noChangeAspect="1" noGrp="1" noRot="1"/>
          </p:cNvSpPr>
          <p:nvPr isPhoto="0" userDrawn="0">
            <p:ph type="sldImg" idx="2" hasCustomPrompt="0"/>
          </p:nvPr>
        </p:nvSpPr>
        <p:spPr bwMode="auto">
          <a:xfrm>
            <a:off x="3810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198" name="Google Shape;198;g8d5fefc678_0_18:notes" hidden="0"/>
          <p:cNvSpPr txBox="1">
            <a:spLocks noGrp="1"/>
          </p:cNvSpPr>
          <p:nvPr isPhoto="0" userDrawn="0">
            <p:ph type="body" idx="1" hasCustomPrompt="0"/>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US"/>
              <a:t>Maxim</a:t>
            </a:r>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 userDrawn="1">
  <p:cSld name="Титульный слайд">
    <p:spTree>
      <p:nvGrpSpPr>
        <p:cNvPr id="1" name="" hidden="0"/>
        <p:cNvGrpSpPr/>
        <p:nvPr isPhoto="0" userDrawn="0"/>
      </p:nvGrpSpPr>
      <p:grpSpPr bwMode="auto">
        <a:xfrm>
          <a:off x="0" y="0"/>
          <a:ext cx="0" cy="0"/>
          <a:chOff x="0" y="0"/>
          <a:chExt cx="0" cy="0"/>
        </a:xfrm>
      </p:grpSpPr>
      <p:sp>
        <p:nvSpPr>
          <p:cNvPr id="2" name="Заголовок 1" hidden="0"/>
          <p:cNvSpPr>
            <a:spLocks noGrp="1"/>
          </p:cNvSpPr>
          <p:nvPr isPhoto="0" userDrawn="0">
            <p:ph type="ctrTitle" hasCustomPrompt="0"/>
          </p:nvPr>
        </p:nvSpPr>
        <p:spPr bwMode="auto">
          <a:xfrm>
            <a:off x="1524000" y="1122363"/>
            <a:ext cx="9144000" cy="2387600"/>
          </a:xfrm>
        </p:spPr>
        <p:txBody>
          <a:bodyPr anchor="b"/>
          <a:lstStyle>
            <a:lvl1pPr algn="ctr">
              <a:defRPr sz="6000"/>
            </a:lvl1pPr>
          </a:lstStyle>
          <a:p>
            <a:pPr>
              <a:defRPr/>
            </a:pPr>
            <a:r>
              <a:rPr lang="ru-RU"/>
              <a:t>Образец заголовка</a:t>
            </a:r>
            <a:endParaRPr/>
          </a:p>
        </p:txBody>
      </p:sp>
      <p:sp>
        <p:nvSpPr>
          <p:cNvPr id="3" name="Подзаголовок 2" hidden="0"/>
          <p:cNvSpPr>
            <a:spLocks noGrp="1"/>
          </p:cNvSpPr>
          <p:nvPr isPhoto="0" userDrawn="0">
            <p:ph type="subTitle" idx="1" hasCustomPrompt="0"/>
          </p:nvPr>
        </p:nvSpPr>
        <p:spPr bwMode="auto">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ru-RU"/>
              <a:t>Образец подзаголовка</a:t>
            </a:r>
            <a:endParaRPr/>
          </a:p>
        </p:txBody>
      </p:sp>
      <p:sp>
        <p:nvSpPr>
          <p:cNvPr id="4" name="Дата 3" hidden="0"/>
          <p:cNvSpPr>
            <a:spLocks noGrp="1"/>
          </p:cNvSpPr>
          <p:nvPr isPhoto="0" userDrawn="0">
            <p:ph type="dt" sz="half" idx="10" hasCustomPrompt="0"/>
          </p:nvPr>
        </p:nvSpPr>
        <p:spPr bwMode="auto"/>
        <p:txBody>
          <a:bodyPr/>
          <a:lstStyle/>
          <a:p>
            <a:pPr>
              <a:defRPr/>
            </a:pPr>
            <a:fld id="{EBD322C8-163C-4CEF-A0DF-C7796A7CB6CE}" type="datetimeFigureOut">
              <a:rPr lang="ru-RU"/>
              <a:t/>
            </a:fld>
            <a:endParaRPr lang="ru-RU"/>
          </a:p>
        </p:txBody>
      </p:sp>
      <p:sp>
        <p:nvSpPr>
          <p:cNvPr id="5" name="Нижний колонтитул 4" hidden="0"/>
          <p:cNvSpPr>
            <a:spLocks noGrp="1"/>
          </p:cNvSpPr>
          <p:nvPr isPhoto="0" userDrawn="0">
            <p:ph type="ftr" sz="quarter" idx="11" hasCustomPrompt="0"/>
          </p:nvPr>
        </p:nvSpPr>
        <p:spPr bwMode="auto"/>
        <p:txBody>
          <a:bodyPr/>
          <a:lstStyle/>
          <a:p>
            <a:pPr>
              <a:defRPr/>
            </a:pPr>
            <a:endParaRPr lang="ru-RU"/>
          </a:p>
        </p:txBody>
      </p:sp>
      <p:sp>
        <p:nvSpPr>
          <p:cNvPr id="6" name="Номер слайда 5" hidden="0"/>
          <p:cNvSpPr>
            <a:spLocks noGrp="1"/>
          </p:cNvSpPr>
          <p:nvPr isPhoto="0" userDrawn="0">
            <p:ph type="sldNum" sz="quarter" idx="12" hasCustomPrompt="0"/>
          </p:nvPr>
        </p:nvSpPr>
        <p:spPr bwMode="auto"/>
        <p:txBody>
          <a:bodyPr/>
          <a:lstStyle/>
          <a:p>
            <a:pPr>
              <a:defRPr/>
            </a:pPr>
            <a:fld id="{9D4BCD9B-E824-4837-B1AB-D2CC755967AF}" type="slidenum">
              <a:rPr lang="ru-RU"/>
              <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Заголовок и вертикальный текст">
    <p:spTree>
      <p:nvGrpSpPr>
        <p:cNvPr id="1" name="" hidden="0"/>
        <p:cNvGrpSpPr/>
        <p:nvPr isPhoto="0" userDrawn="0"/>
      </p:nvGrpSpPr>
      <p:grpSpPr bwMode="auto">
        <a:xfrm>
          <a:off x="0" y="0"/>
          <a:ext cx="0" cy="0"/>
          <a:chOff x="0" y="0"/>
          <a:chExt cx="0" cy="0"/>
        </a:xfrm>
      </p:grpSpPr>
      <p:sp>
        <p:nvSpPr>
          <p:cNvPr id="2" name="Заголовок 1" hidden="0"/>
          <p:cNvSpPr>
            <a:spLocks noGrp="1"/>
          </p:cNvSpPr>
          <p:nvPr isPhoto="0" userDrawn="0">
            <p:ph type="title" hasCustomPrompt="0"/>
          </p:nvPr>
        </p:nvSpPr>
        <p:spPr bwMode="auto"/>
        <p:txBody>
          <a:bodyPr/>
          <a:lstStyle/>
          <a:p>
            <a:pPr>
              <a:defRPr/>
            </a:pPr>
            <a:r>
              <a:rPr lang="ru-RU"/>
              <a:t>Образец заголовка</a:t>
            </a:r>
            <a:endParaRPr/>
          </a:p>
        </p:txBody>
      </p:sp>
      <p:sp>
        <p:nvSpPr>
          <p:cNvPr id="3" name="Вертикальный текст 2" hidden="0"/>
          <p:cNvSpPr>
            <a:spLocks noGrp="1"/>
          </p:cNvSpPr>
          <p:nvPr isPhoto="0" userDrawn="0">
            <p:ph type="body" orient="vert" idx="1" hasCustomPrompt="0"/>
          </p:nvPr>
        </p:nvSpPr>
        <p:spPr bwMode="auto"/>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a:p>
        </p:txBody>
      </p:sp>
      <p:sp>
        <p:nvSpPr>
          <p:cNvPr id="4" name="Дата 3" hidden="0"/>
          <p:cNvSpPr>
            <a:spLocks noGrp="1"/>
          </p:cNvSpPr>
          <p:nvPr isPhoto="0" userDrawn="0">
            <p:ph type="dt" sz="half" idx="10" hasCustomPrompt="0"/>
          </p:nvPr>
        </p:nvSpPr>
        <p:spPr bwMode="auto"/>
        <p:txBody>
          <a:bodyPr/>
          <a:lstStyle/>
          <a:p>
            <a:pPr>
              <a:defRPr/>
            </a:pPr>
            <a:fld id="{EBD322C8-163C-4CEF-A0DF-C7796A7CB6CE}" type="datetimeFigureOut">
              <a:rPr lang="ru-RU"/>
              <a:t/>
            </a:fld>
            <a:endParaRPr lang="ru-RU"/>
          </a:p>
        </p:txBody>
      </p:sp>
      <p:sp>
        <p:nvSpPr>
          <p:cNvPr id="5" name="Нижний колонтитул 4" hidden="0"/>
          <p:cNvSpPr>
            <a:spLocks noGrp="1"/>
          </p:cNvSpPr>
          <p:nvPr isPhoto="0" userDrawn="0">
            <p:ph type="ftr" sz="quarter" idx="11" hasCustomPrompt="0"/>
          </p:nvPr>
        </p:nvSpPr>
        <p:spPr bwMode="auto"/>
        <p:txBody>
          <a:bodyPr/>
          <a:lstStyle/>
          <a:p>
            <a:pPr>
              <a:defRPr/>
            </a:pPr>
            <a:endParaRPr lang="ru-RU"/>
          </a:p>
        </p:txBody>
      </p:sp>
      <p:sp>
        <p:nvSpPr>
          <p:cNvPr id="6" name="Номер слайда 5" hidden="0"/>
          <p:cNvSpPr>
            <a:spLocks noGrp="1"/>
          </p:cNvSpPr>
          <p:nvPr isPhoto="0" userDrawn="0">
            <p:ph type="sldNum" sz="quarter" idx="12" hasCustomPrompt="0"/>
          </p:nvPr>
        </p:nvSpPr>
        <p:spPr bwMode="auto"/>
        <p:txBody>
          <a:bodyPr/>
          <a:lstStyle/>
          <a:p>
            <a:pPr>
              <a:defRPr/>
            </a:pPr>
            <a:fld id="{9D4BCD9B-E824-4837-B1AB-D2CC755967AF}" type="slidenum">
              <a:rPr lang="ru-RU"/>
              <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Вертикальный заголовок и текст">
    <p:spTree>
      <p:nvGrpSpPr>
        <p:cNvPr id="1" name="" hidden="0"/>
        <p:cNvGrpSpPr/>
        <p:nvPr isPhoto="0" userDrawn="0"/>
      </p:nvGrpSpPr>
      <p:grpSpPr bwMode="auto">
        <a:xfrm>
          <a:off x="0" y="0"/>
          <a:ext cx="0" cy="0"/>
          <a:chOff x="0" y="0"/>
          <a:chExt cx="0" cy="0"/>
        </a:xfrm>
      </p:grpSpPr>
      <p:sp>
        <p:nvSpPr>
          <p:cNvPr id="2" name="Вертикальный заголовок 1" hidden="0"/>
          <p:cNvSpPr>
            <a:spLocks noGrp="1"/>
          </p:cNvSpPr>
          <p:nvPr isPhoto="0" userDrawn="0">
            <p:ph type="title" orient="vert" hasCustomPrompt="0"/>
          </p:nvPr>
        </p:nvSpPr>
        <p:spPr bwMode="auto">
          <a:xfrm>
            <a:off x="8724900" y="365125"/>
            <a:ext cx="2628900" cy="5811838"/>
          </a:xfrm>
        </p:spPr>
        <p:txBody>
          <a:bodyPr vert="eaVert"/>
          <a:lstStyle/>
          <a:p>
            <a:pPr>
              <a:defRPr/>
            </a:pPr>
            <a:r>
              <a:rPr lang="ru-RU"/>
              <a:t>Образец заголовка</a:t>
            </a:r>
            <a:endParaRPr/>
          </a:p>
        </p:txBody>
      </p:sp>
      <p:sp>
        <p:nvSpPr>
          <p:cNvPr id="3" name="Вертикальный текст 2" hidden="0"/>
          <p:cNvSpPr>
            <a:spLocks noGrp="1"/>
          </p:cNvSpPr>
          <p:nvPr isPhoto="0" userDrawn="0">
            <p:ph type="body" orient="vert" idx="1" hasCustomPrompt="0"/>
          </p:nvPr>
        </p:nvSpPr>
        <p:spPr bwMode="auto">
          <a:xfrm>
            <a:off x="838200" y="365125"/>
            <a:ext cx="7734300" cy="5811838"/>
          </a:xfrm>
        </p:spPr>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a:p>
        </p:txBody>
      </p:sp>
      <p:sp>
        <p:nvSpPr>
          <p:cNvPr id="4" name="Дата 3" hidden="0"/>
          <p:cNvSpPr>
            <a:spLocks noGrp="1"/>
          </p:cNvSpPr>
          <p:nvPr isPhoto="0" userDrawn="0">
            <p:ph type="dt" sz="half" idx="10" hasCustomPrompt="0"/>
          </p:nvPr>
        </p:nvSpPr>
        <p:spPr bwMode="auto"/>
        <p:txBody>
          <a:bodyPr/>
          <a:lstStyle/>
          <a:p>
            <a:pPr>
              <a:defRPr/>
            </a:pPr>
            <a:fld id="{EBD322C8-163C-4CEF-A0DF-C7796A7CB6CE}" type="datetimeFigureOut">
              <a:rPr lang="ru-RU"/>
              <a:t/>
            </a:fld>
            <a:endParaRPr lang="ru-RU"/>
          </a:p>
        </p:txBody>
      </p:sp>
      <p:sp>
        <p:nvSpPr>
          <p:cNvPr id="5" name="Нижний колонтитул 4" hidden="0"/>
          <p:cNvSpPr>
            <a:spLocks noGrp="1"/>
          </p:cNvSpPr>
          <p:nvPr isPhoto="0" userDrawn="0">
            <p:ph type="ftr" sz="quarter" idx="11" hasCustomPrompt="0"/>
          </p:nvPr>
        </p:nvSpPr>
        <p:spPr bwMode="auto"/>
        <p:txBody>
          <a:bodyPr/>
          <a:lstStyle/>
          <a:p>
            <a:pPr>
              <a:defRPr/>
            </a:pPr>
            <a:endParaRPr lang="ru-RU"/>
          </a:p>
        </p:txBody>
      </p:sp>
      <p:sp>
        <p:nvSpPr>
          <p:cNvPr id="6" name="Номер слайда 5" hidden="0"/>
          <p:cNvSpPr>
            <a:spLocks noGrp="1"/>
          </p:cNvSpPr>
          <p:nvPr isPhoto="0" userDrawn="0">
            <p:ph type="sldNum" sz="quarter" idx="12" hasCustomPrompt="0"/>
          </p:nvPr>
        </p:nvSpPr>
        <p:spPr bwMode="auto"/>
        <p:txBody>
          <a:bodyPr/>
          <a:lstStyle/>
          <a:p>
            <a:pPr>
              <a:defRPr/>
            </a:pPr>
            <a:fld id="{9D4BCD9B-E824-4837-B1AB-D2CC755967AF}" type="slidenum">
              <a:rPr lang="ru-RU"/>
              <a:t/>
            </a:fld>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Main point" preserve="0" showMasterPhAnim="0" userDrawn="1">
  <p:cSld name="Main point">
    <p:bg>
      <p:bgPr shadeToTitle="0">
        <a:solidFill>
          <a:schemeClr val="dk2"/>
        </a:solidFill>
      </p:bgPr>
    </p:bg>
    <p:spTree>
      <p:nvGrpSpPr>
        <p:cNvPr id="1" name="" hidden="0"/>
        <p:cNvGrpSpPr/>
        <p:nvPr isPhoto="0" userDrawn="0"/>
      </p:nvGrpSpPr>
      <p:grpSpPr bwMode="auto">
        <a:xfrm>
          <a:off x="0" y="0"/>
          <a:ext cx="0" cy="0"/>
          <a:chOff x="0" y="0"/>
          <a:chExt cx="0" cy="0"/>
        </a:xfrm>
      </p:grpSpPr>
      <p:sp>
        <p:nvSpPr>
          <p:cNvPr id="36" name="Google Shape;36;p8" hidden="0"/>
          <p:cNvSpPr/>
          <p:nvPr isPhoto="0" userDrawn="0"/>
        </p:nvSpPr>
        <p:spPr bwMode="auto">
          <a:xfrm>
            <a:off x="878500" y="762000"/>
            <a:ext cx="10412000" cy="53340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a:spcBef>
                <a:spcPts val="0"/>
              </a:spcBef>
              <a:spcAft>
                <a:spcPts val="0"/>
              </a:spcAft>
              <a:buNone/>
              <a:defRPr/>
            </a:pPr>
            <a:endParaRPr sz="2400"/>
          </a:p>
        </p:txBody>
      </p:sp>
      <p:sp>
        <p:nvSpPr>
          <p:cNvPr id="37" name="Google Shape;37;p8" hidden="0"/>
          <p:cNvSpPr txBox="1">
            <a:spLocks noGrp="1"/>
          </p:cNvSpPr>
          <p:nvPr isPhoto="0" userDrawn="0">
            <p:ph type="title" hasCustomPrompt="0"/>
          </p:nvPr>
        </p:nvSpPr>
        <p:spPr bwMode="auto">
          <a:xfrm>
            <a:off x="890000" y="2235000"/>
            <a:ext cx="10412000" cy="11548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A6BFA5"/>
              </a:buClr>
              <a:buSzPts val="5000"/>
              <a:buFont typeface="Playfair Display"/>
              <a:buNone/>
              <a:defRPr sz="6650">
                <a:solidFill>
                  <a:srgbClr val="A6BFA5"/>
                </a:solidFill>
                <a:latin typeface="Playfair Display"/>
                <a:ea typeface="Playfair Display"/>
                <a:cs typeface="Playfair Display"/>
              </a:defRPr>
            </a:lvl1pPr>
            <a:lvl2pPr lvl="1" algn="ctr">
              <a:spcBef>
                <a:spcPts val="0"/>
              </a:spcBef>
              <a:spcAft>
                <a:spcPts val="0"/>
              </a:spcAft>
              <a:buClr>
                <a:srgbClr val="A6BFA5"/>
              </a:buClr>
              <a:buSzPts val="5000"/>
              <a:buFont typeface="Playfair Display"/>
              <a:buNone/>
              <a:defRPr sz="6650">
                <a:solidFill>
                  <a:srgbClr val="A6BFA5"/>
                </a:solidFill>
                <a:latin typeface="Playfair Display"/>
                <a:ea typeface="Playfair Display"/>
                <a:cs typeface="Playfair Display"/>
              </a:defRPr>
            </a:lvl2pPr>
            <a:lvl3pPr lvl="2" algn="ctr">
              <a:spcBef>
                <a:spcPts val="0"/>
              </a:spcBef>
              <a:spcAft>
                <a:spcPts val="0"/>
              </a:spcAft>
              <a:buClr>
                <a:srgbClr val="A6BFA5"/>
              </a:buClr>
              <a:buSzPts val="5000"/>
              <a:buFont typeface="Playfair Display"/>
              <a:buNone/>
              <a:defRPr sz="6650">
                <a:solidFill>
                  <a:srgbClr val="A6BFA5"/>
                </a:solidFill>
                <a:latin typeface="Playfair Display"/>
                <a:ea typeface="Playfair Display"/>
                <a:cs typeface="Playfair Display"/>
              </a:defRPr>
            </a:lvl3pPr>
            <a:lvl4pPr lvl="3" algn="ctr">
              <a:spcBef>
                <a:spcPts val="0"/>
              </a:spcBef>
              <a:spcAft>
                <a:spcPts val="0"/>
              </a:spcAft>
              <a:buClr>
                <a:srgbClr val="A6BFA5"/>
              </a:buClr>
              <a:buSzPts val="5000"/>
              <a:buFont typeface="Playfair Display"/>
              <a:buNone/>
              <a:defRPr sz="6650">
                <a:solidFill>
                  <a:srgbClr val="A6BFA5"/>
                </a:solidFill>
                <a:latin typeface="Playfair Display"/>
                <a:ea typeface="Playfair Display"/>
                <a:cs typeface="Playfair Display"/>
              </a:defRPr>
            </a:lvl4pPr>
            <a:lvl5pPr lvl="4" algn="ctr">
              <a:spcBef>
                <a:spcPts val="0"/>
              </a:spcBef>
              <a:spcAft>
                <a:spcPts val="0"/>
              </a:spcAft>
              <a:buClr>
                <a:srgbClr val="A6BFA5"/>
              </a:buClr>
              <a:buSzPts val="5000"/>
              <a:buFont typeface="Playfair Display"/>
              <a:buNone/>
              <a:defRPr sz="6650">
                <a:solidFill>
                  <a:srgbClr val="A6BFA5"/>
                </a:solidFill>
                <a:latin typeface="Playfair Display"/>
                <a:ea typeface="Playfair Display"/>
                <a:cs typeface="Playfair Display"/>
              </a:defRPr>
            </a:lvl5pPr>
            <a:lvl6pPr lvl="5" algn="ctr">
              <a:spcBef>
                <a:spcPts val="0"/>
              </a:spcBef>
              <a:spcAft>
                <a:spcPts val="0"/>
              </a:spcAft>
              <a:buClr>
                <a:srgbClr val="A6BFA5"/>
              </a:buClr>
              <a:buSzPts val="5000"/>
              <a:buFont typeface="Playfair Display"/>
              <a:buNone/>
              <a:defRPr sz="6650">
                <a:solidFill>
                  <a:srgbClr val="A6BFA5"/>
                </a:solidFill>
                <a:latin typeface="Playfair Display"/>
                <a:ea typeface="Playfair Display"/>
                <a:cs typeface="Playfair Display"/>
              </a:defRPr>
            </a:lvl6pPr>
            <a:lvl7pPr lvl="6" algn="ctr">
              <a:spcBef>
                <a:spcPts val="0"/>
              </a:spcBef>
              <a:spcAft>
                <a:spcPts val="0"/>
              </a:spcAft>
              <a:buClr>
                <a:srgbClr val="A6BFA5"/>
              </a:buClr>
              <a:buSzPts val="5000"/>
              <a:buFont typeface="Playfair Display"/>
              <a:buNone/>
              <a:defRPr sz="6650">
                <a:solidFill>
                  <a:srgbClr val="A6BFA5"/>
                </a:solidFill>
                <a:latin typeface="Playfair Display"/>
                <a:ea typeface="Playfair Display"/>
                <a:cs typeface="Playfair Display"/>
              </a:defRPr>
            </a:lvl7pPr>
            <a:lvl8pPr lvl="7" algn="ctr">
              <a:spcBef>
                <a:spcPts val="0"/>
              </a:spcBef>
              <a:spcAft>
                <a:spcPts val="0"/>
              </a:spcAft>
              <a:buClr>
                <a:srgbClr val="A6BFA5"/>
              </a:buClr>
              <a:buSzPts val="5000"/>
              <a:buFont typeface="Playfair Display"/>
              <a:buNone/>
              <a:defRPr sz="6650">
                <a:solidFill>
                  <a:srgbClr val="A6BFA5"/>
                </a:solidFill>
                <a:latin typeface="Playfair Display"/>
                <a:ea typeface="Playfair Display"/>
                <a:cs typeface="Playfair Display"/>
              </a:defRPr>
            </a:lvl8pPr>
            <a:lvl9pPr lvl="8" algn="ctr">
              <a:spcBef>
                <a:spcPts val="0"/>
              </a:spcBef>
              <a:spcAft>
                <a:spcPts val="0"/>
              </a:spcAft>
              <a:buClr>
                <a:srgbClr val="A6BFA5"/>
              </a:buClr>
              <a:buSzPts val="5000"/>
              <a:buFont typeface="Playfair Display"/>
              <a:buNone/>
              <a:defRPr sz="6650">
                <a:solidFill>
                  <a:srgbClr val="A6BFA5"/>
                </a:solidFill>
                <a:latin typeface="Playfair Display"/>
                <a:ea typeface="Playfair Display"/>
                <a:cs typeface="Playfair Display"/>
              </a:defRPr>
            </a:lvl9pPr>
          </a:lstStyle>
          <a:p>
            <a:pPr>
              <a:defRPr/>
            </a:pPr>
            <a:endParaRPr/>
          </a:p>
        </p:txBody>
      </p:sp>
      <p:sp>
        <p:nvSpPr>
          <p:cNvPr id="38" name="Google Shape;38;p8" hidden="0"/>
          <p:cNvSpPr txBox="1">
            <a:spLocks noGrp="1"/>
          </p:cNvSpPr>
          <p:nvPr isPhoto="0" userDrawn="0">
            <p:ph type="subTitle" idx="1" hasCustomPrompt="0"/>
          </p:nvPr>
        </p:nvSpPr>
        <p:spPr bwMode="auto">
          <a:xfrm>
            <a:off x="884800" y="3645000"/>
            <a:ext cx="10412000" cy="978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400"/>
              <a:buFont typeface="Montserrat"/>
              <a:buNone/>
              <a:defRPr sz="1850">
                <a:solidFill>
                  <a:srgbClr val="000000"/>
                </a:solidFill>
                <a:latin typeface="Montserrat"/>
                <a:ea typeface="Montserrat"/>
                <a:cs typeface="Montserrat"/>
              </a:defRPr>
            </a:lvl1pPr>
            <a:lvl2pPr lvl="1" algn="ctr">
              <a:spcBef>
                <a:spcPts val="0"/>
              </a:spcBef>
              <a:spcAft>
                <a:spcPts val="0"/>
              </a:spcAft>
              <a:buClr>
                <a:srgbClr val="000000"/>
              </a:buClr>
              <a:buSzPts val="1400"/>
              <a:buFont typeface="Montserrat"/>
              <a:buNone/>
              <a:defRPr>
                <a:solidFill>
                  <a:srgbClr val="000000"/>
                </a:solidFill>
                <a:latin typeface="Montserrat"/>
                <a:ea typeface="Montserrat"/>
                <a:cs typeface="Montserrat"/>
              </a:defRPr>
            </a:lvl2pPr>
            <a:lvl3pPr lvl="2" algn="ctr">
              <a:spcBef>
                <a:spcPts val="2133"/>
              </a:spcBef>
              <a:spcAft>
                <a:spcPts val="0"/>
              </a:spcAft>
              <a:buClr>
                <a:srgbClr val="000000"/>
              </a:buClr>
              <a:buSzPts val="1400"/>
              <a:buFont typeface="Montserrat"/>
              <a:buNone/>
              <a:defRPr>
                <a:solidFill>
                  <a:srgbClr val="000000"/>
                </a:solidFill>
                <a:latin typeface="Montserrat"/>
                <a:ea typeface="Montserrat"/>
                <a:cs typeface="Montserrat"/>
              </a:defRPr>
            </a:lvl3pPr>
            <a:lvl4pPr lvl="3" algn="ctr">
              <a:spcBef>
                <a:spcPts val="2133"/>
              </a:spcBef>
              <a:spcAft>
                <a:spcPts val="0"/>
              </a:spcAft>
              <a:buClr>
                <a:srgbClr val="000000"/>
              </a:buClr>
              <a:buSzPts val="1400"/>
              <a:buFont typeface="Montserrat"/>
              <a:buNone/>
              <a:defRPr>
                <a:solidFill>
                  <a:srgbClr val="000000"/>
                </a:solidFill>
                <a:latin typeface="Montserrat"/>
                <a:ea typeface="Montserrat"/>
                <a:cs typeface="Montserrat"/>
              </a:defRPr>
            </a:lvl4pPr>
            <a:lvl5pPr lvl="4" algn="ctr">
              <a:spcBef>
                <a:spcPts val="2133"/>
              </a:spcBef>
              <a:spcAft>
                <a:spcPts val="0"/>
              </a:spcAft>
              <a:buClr>
                <a:srgbClr val="000000"/>
              </a:buClr>
              <a:buSzPts val="1400"/>
              <a:buFont typeface="Montserrat"/>
              <a:buNone/>
              <a:defRPr>
                <a:solidFill>
                  <a:srgbClr val="000000"/>
                </a:solidFill>
                <a:latin typeface="Montserrat"/>
                <a:ea typeface="Montserrat"/>
                <a:cs typeface="Montserrat"/>
              </a:defRPr>
            </a:lvl5pPr>
            <a:lvl6pPr lvl="5" algn="ctr">
              <a:spcBef>
                <a:spcPts val="2133"/>
              </a:spcBef>
              <a:spcAft>
                <a:spcPts val="0"/>
              </a:spcAft>
              <a:buClr>
                <a:srgbClr val="000000"/>
              </a:buClr>
              <a:buSzPts val="1400"/>
              <a:buFont typeface="Montserrat"/>
              <a:buNone/>
              <a:defRPr>
                <a:solidFill>
                  <a:srgbClr val="000000"/>
                </a:solidFill>
                <a:latin typeface="Montserrat"/>
                <a:ea typeface="Montserrat"/>
                <a:cs typeface="Montserrat"/>
              </a:defRPr>
            </a:lvl6pPr>
            <a:lvl7pPr lvl="6" algn="ctr">
              <a:spcBef>
                <a:spcPts val="2133"/>
              </a:spcBef>
              <a:spcAft>
                <a:spcPts val="0"/>
              </a:spcAft>
              <a:buClr>
                <a:srgbClr val="000000"/>
              </a:buClr>
              <a:buSzPts val="1400"/>
              <a:buFont typeface="Montserrat"/>
              <a:buNone/>
              <a:defRPr>
                <a:solidFill>
                  <a:srgbClr val="000000"/>
                </a:solidFill>
                <a:latin typeface="Montserrat"/>
                <a:ea typeface="Montserrat"/>
                <a:cs typeface="Montserrat"/>
              </a:defRPr>
            </a:lvl7pPr>
            <a:lvl8pPr lvl="7" algn="ctr">
              <a:spcBef>
                <a:spcPts val="2133"/>
              </a:spcBef>
              <a:spcAft>
                <a:spcPts val="0"/>
              </a:spcAft>
              <a:buClr>
                <a:srgbClr val="000000"/>
              </a:buClr>
              <a:buSzPts val="1400"/>
              <a:buFont typeface="Montserrat"/>
              <a:buNone/>
              <a:defRPr>
                <a:solidFill>
                  <a:srgbClr val="000000"/>
                </a:solidFill>
                <a:latin typeface="Montserrat"/>
                <a:ea typeface="Montserrat"/>
                <a:cs typeface="Montserrat"/>
              </a:defRPr>
            </a:lvl8pPr>
            <a:lvl9pPr lvl="8" algn="ctr">
              <a:spcBef>
                <a:spcPts val="2133"/>
              </a:spcBef>
              <a:spcAft>
                <a:spcPts val="2133"/>
              </a:spcAft>
              <a:buClr>
                <a:srgbClr val="000000"/>
              </a:buClr>
              <a:buSzPts val="1400"/>
              <a:buFont typeface="Montserrat"/>
              <a:buNone/>
              <a:defRPr>
                <a:solidFill>
                  <a:srgbClr val="000000"/>
                </a:solidFill>
                <a:latin typeface="Montserrat"/>
                <a:ea typeface="Montserrat"/>
                <a:cs typeface="Montserrat"/>
              </a:defRPr>
            </a:lvl9pPr>
          </a:lstStyle>
          <a:p>
            <a:pPr>
              <a:defRPr/>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title and description" preserve="0" showMasterPhAnim="0" userDrawn="1">
  <p:cSld name="Section title and description">
    <p:bg>
      <p:bgPr shadeToTitle="0">
        <a:solidFill>
          <a:schemeClr val="dk2"/>
        </a:solidFill>
      </p:bgPr>
    </p:bg>
    <p:spTree>
      <p:nvGrpSpPr>
        <p:cNvPr id="1" name="" hidden="0"/>
        <p:cNvGrpSpPr/>
        <p:nvPr isPhoto="0" userDrawn="0"/>
      </p:nvGrpSpPr>
      <p:grpSpPr bwMode="auto">
        <a:xfrm>
          <a:off x="0" y="0"/>
          <a:ext cx="0" cy="0"/>
          <a:chOff x="0" y="0"/>
          <a:chExt cx="0" cy="0"/>
        </a:xfrm>
      </p:grpSpPr>
      <p:sp>
        <p:nvSpPr>
          <p:cNvPr id="40" name="Google Shape;40;p9" hidden="0"/>
          <p:cNvSpPr txBox="1">
            <a:spLocks noGrp="1"/>
          </p:cNvSpPr>
          <p:nvPr isPhoto="0" userDrawn="0">
            <p:ph type="title" hasCustomPrompt="0"/>
          </p:nvPr>
        </p:nvSpPr>
        <p:spPr bwMode="auto">
          <a:xfrm>
            <a:off x="2818651" y="1158240"/>
            <a:ext cx="6553600" cy="853600"/>
          </a:xfrm>
          <a:prstGeom prst="rect">
            <a:avLst/>
          </a:prstGeom>
        </p:spPr>
        <p:txBody>
          <a:bodyPr spcFirstLastPara="1" wrap="square" lIns="91425" tIns="91425" rIns="91425" bIns="91425" anchor="t" anchorCtr="0">
            <a:noAutofit/>
          </a:bodyPr>
          <a:lstStyle>
            <a:lvl1pPr lvl="0">
              <a:spcBef>
                <a:spcPts val="0"/>
              </a:spcBef>
              <a:spcAft>
                <a:spcPts val="0"/>
              </a:spcAft>
              <a:buSzPts val="2400"/>
              <a:buFont typeface="Montserrat"/>
              <a:buNone/>
              <a:defRPr sz="3350" b="1">
                <a:solidFill>
                  <a:schemeClr val="lt1"/>
                </a:solidFill>
                <a:latin typeface="Playfair Display"/>
                <a:ea typeface="Playfair Display"/>
                <a:cs typeface="Playfair Display"/>
              </a:defRPr>
            </a:lvl1pPr>
            <a:lvl2pPr lvl="1">
              <a:spcBef>
                <a:spcPts val="0"/>
              </a:spcBef>
              <a:spcAft>
                <a:spcPts val="0"/>
              </a:spcAft>
              <a:buSzPts val="2100"/>
              <a:buFont typeface="Montserrat"/>
              <a:buNone/>
              <a:defRPr sz="2800" b="1">
                <a:latin typeface="Montserrat"/>
                <a:ea typeface="Montserrat"/>
                <a:cs typeface="Montserrat"/>
              </a:defRPr>
            </a:lvl2pPr>
            <a:lvl3pPr lvl="2">
              <a:spcBef>
                <a:spcPts val="0"/>
              </a:spcBef>
              <a:spcAft>
                <a:spcPts val="0"/>
              </a:spcAft>
              <a:buSzPts val="2100"/>
              <a:buFont typeface="Montserrat"/>
              <a:buNone/>
              <a:defRPr sz="2800" b="1">
                <a:latin typeface="Montserrat"/>
                <a:ea typeface="Montserrat"/>
                <a:cs typeface="Montserrat"/>
              </a:defRPr>
            </a:lvl3pPr>
            <a:lvl4pPr lvl="3">
              <a:spcBef>
                <a:spcPts val="0"/>
              </a:spcBef>
              <a:spcAft>
                <a:spcPts val="0"/>
              </a:spcAft>
              <a:buSzPts val="2100"/>
              <a:buFont typeface="Montserrat"/>
              <a:buNone/>
              <a:defRPr sz="2800" b="1">
                <a:latin typeface="Montserrat"/>
                <a:ea typeface="Montserrat"/>
                <a:cs typeface="Montserrat"/>
              </a:defRPr>
            </a:lvl4pPr>
            <a:lvl5pPr lvl="4">
              <a:spcBef>
                <a:spcPts val="0"/>
              </a:spcBef>
              <a:spcAft>
                <a:spcPts val="0"/>
              </a:spcAft>
              <a:buSzPts val="2100"/>
              <a:buFont typeface="Montserrat"/>
              <a:buNone/>
              <a:defRPr sz="2800" b="1">
                <a:latin typeface="Montserrat"/>
                <a:ea typeface="Montserrat"/>
                <a:cs typeface="Montserrat"/>
              </a:defRPr>
            </a:lvl5pPr>
            <a:lvl6pPr lvl="5">
              <a:spcBef>
                <a:spcPts val="0"/>
              </a:spcBef>
              <a:spcAft>
                <a:spcPts val="0"/>
              </a:spcAft>
              <a:buSzPts val="2100"/>
              <a:buFont typeface="Montserrat"/>
              <a:buNone/>
              <a:defRPr sz="2800" b="1">
                <a:latin typeface="Montserrat"/>
                <a:ea typeface="Montserrat"/>
                <a:cs typeface="Montserrat"/>
              </a:defRPr>
            </a:lvl6pPr>
            <a:lvl7pPr lvl="6">
              <a:spcBef>
                <a:spcPts val="0"/>
              </a:spcBef>
              <a:spcAft>
                <a:spcPts val="0"/>
              </a:spcAft>
              <a:buSzPts val="2100"/>
              <a:buFont typeface="Montserrat"/>
              <a:buNone/>
              <a:defRPr sz="2800" b="1">
                <a:latin typeface="Montserrat"/>
                <a:ea typeface="Montserrat"/>
                <a:cs typeface="Montserrat"/>
              </a:defRPr>
            </a:lvl7pPr>
            <a:lvl8pPr lvl="7">
              <a:spcBef>
                <a:spcPts val="0"/>
              </a:spcBef>
              <a:spcAft>
                <a:spcPts val="0"/>
              </a:spcAft>
              <a:buSzPts val="2100"/>
              <a:buFont typeface="Montserrat"/>
              <a:buNone/>
              <a:defRPr sz="2800" b="1">
                <a:latin typeface="Montserrat"/>
                <a:ea typeface="Montserrat"/>
                <a:cs typeface="Montserrat"/>
              </a:defRPr>
            </a:lvl8pPr>
            <a:lvl9pPr lvl="8">
              <a:spcBef>
                <a:spcPts val="0"/>
              </a:spcBef>
              <a:spcAft>
                <a:spcPts val="0"/>
              </a:spcAft>
              <a:buSzPts val="2100"/>
              <a:buFont typeface="Montserrat"/>
              <a:buNone/>
              <a:defRPr sz="2800" b="1">
                <a:latin typeface="Montserrat"/>
                <a:ea typeface="Montserrat"/>
                <a:cs typeface="Montserrat"/>
              </a:defRPr>
            </a:lvl9pPr>
          </a:lstStyle>
          <a:p>
            <a:pPr>
              <a:defRPr/>
            </a:pPr>
            <a:endParaRPr/>
          </a:p>
        </p:txBody>
      </p:sp>
      <p:sp>
        <p:nvSpPr>
          <p:cNvPr id="41" name="Google Shape;41;p9" hidden="0"/>
          <p:cNvSpPr txBox="1">
            <a:spLocks noGrp="1"/>
          </p:cNvSpPr>
          <p:nvPr isPhoto="0" userDrawn="0">
            <p:ph type="body" idx="1" hasCustomPrompt="0"/>
          </p:nvPr>
        </p:nvSpPr>
        <p:spPr bwMode="auto">
          <a:xfrm>
            <a:off x="2819750" y="2368204"/>
            <a:ext cx="6553600" cy="3738400"/>
          </a:xfrm>
          <a:prstGeom prst="rect">
            <a:avLst/>
          </a:prstGeom>
        </p:spPr>
        <p:txBody>
          <a:bodyPr spcFirstLastPara="1" wrap="square" lIns="91425" tIns="91425" rIns="91425" bIns="91425" anchor="t" anchorCtr="0">
            <a:noAutofit/>
          </a:bodyPr>
          <a:lstStyle>
            <a:lvl1pPr marL="609585" lvl="0" indent="-423323">
              <a:lnSpc>
                <a:spcPct val="100000"/>
              </a:lnSpc>
              <a:spcBef>
                <a:spcPts val="0"/>
              </a:spcBef>
              <a:spcAft>
                <a:spcPts val="0"/>
              </a:spcAft>
              <a:buClr>
                <a:schemeClr val="lt1"/>
              </a:buClr>
              <a:buSzPts val="1400"/>
              <a:buChar char="●"/>
              <a:defRPr sz="1850">
                <a:solidFill>
                  <a:schemeClr val="lt1"/>
                </a:solidFill>
              </a:defRPr>
            </a:lvl1pPr>
            <a:lvl2pPr marL="1219170" lvl="1" indent="-389457">
              <a:spcBef>
                <a:spcPts val="2133"/>
              </a:spcBef>
              <a:spcAft>
                <a:spcPts val="0"/>
              </a:spcAft>
              <a:buClr>
                <a:schemeClr val="lt1"/>
              </a:buClr>
              <a:buSzPts val="1000"/>
              <a:buChar char="○"/>
              <a:defRPr sz="1350">
                <a:solidFill>
                  <a:schemeClr val="lt1"/>
                </a:solidFill>
              </a:defRPr>
            </a:lvl2pPr>
            <a:lvl3pPr marL="1828754" lvl="2" indent="-389457">
              <a:spcBef>
                <a:spcPts val="2133"/>
              </a:spcBef>
              <a:spcAft>
                <a:spcPts val="0"/>
              </a:spcAft>
              <a:buClr>
                <a:schemeClr val="lt1"/>
              </a:buClr>
              <a:buSzPts val="1000"/>
              <a:buChar char="■"/>
              <a:defRPr sz="1350">
                <a:solidFill>
                  <a:schemeClr val="lt1"/>
                </a:solidFill>
              </a:defRPr>
            </a:lvl3pPr>
            <a:lvl4pPr marL="2438339" lvl="3" indent="-389457">
              <a:spcBef>
                <a:spcPts val="2133"/>
              </a:spcBef>
              <a:spcAft>
                <a:spcPts val="0"/>
              </a:spcAft>
              <a:buClr>
                <a:schemeClr val="lt1"/>
              </a:buClr>
              <a:buSzPts val="1000"/>
              <a:buChar char="●"/>
              <a:defRPr sz="1350">
                <a:solidFill>
                  <a:schemeClr val="lt1"/>
                </a:solidFill>
              </a:defRPr>
            </a:lvl4pPr>
            <a:lvl5pPr marL="3047924" lvl="4" indent="-389457">
              <a:spcBef>
                <a:spcPts val="2133"/>
              </a:spcBef>
              <a:spcAft>
                <a:spcPts val="0"/>
              </a:spcAft>
              <a:buClr>
                <a:schemeClr val="lt1"/>
              </a:buClr>
              <a:buSzPts val="1000"/>
              <a:buChar char="○"/>
              <a:defRPr sz="1350">
                <a:solidFill>
                  <a:schemeClr val="lt1"/>
                </a:solidFill>
              </a:defRPr>
            </a:lvl5pPr>
            <a:lvl6pPr marL="3657509" lvl="5" indent="-389457">
              <a:spcBef>
                <a:spcPts val="2133"/>
              </a:spcBef>
              <a:spcAft>
                <a:spcPts val="0"/>
              </a:spcAft>
              <a:buClr>
                <a:schemeClr val="lt1"/>
              </a:buClr>
              <a:buSzPts val="1000"/>
              <a:buChar char="■"/>
              <a:defRPr sz="1350">
                <a:solidFill>
                  <a:schemeClr val="lt1"/>
                </a:solidFill>
              </a:defRPr>
            </a:lvl6pPr>
            <a:lvl7pPr marL="4267093" lvl="6" indent="-389457">
              <a:spcBef>
                <a:spcPts val="2133"/>
              </a:spcBef>
              <a:spcAft>
                <a:spcPts val="0"/>
              </a:spcAft>
              <a:buClr>
                <a:schemeClr val="lt1"/>
              </a:buClr>
              <a:buSzPts val="1000"/>
              <a:buChar char="●"/>
              <a:defRPr sz="1350">
                <a:solidFill>
                  <a:schemeClr val="lt1"/>
                </a:solidFill>
              </a:defRPr>
            </a:lvl7pPr>
            <a:lvl8pPr marL="4876678" lvl="7" indent="-389457">
              <a:spcBef>
                <a:spcPts val="2133"/>
              </a:spcBef>
              <a:spcAft>
                <a:spcPts val="0"/>
              </a:spcAft>
              <a:buClr>
                <a:schemeClr val="lt1"/>
              </a:buClr>
              <a:buSzPts val="1000"/>
              <a:buChar char="○"/>
              <a:defRPr sz="1350">
                <a:solidFill>
                  <a:schemeClr val="lt1"/>
                </a:solidFill>
              </a:defRPr>
            </a:lvl8pPr>
            <a:lvl9pPr marL="5486263" lvl="8" indent="-389457">
              <a:spcBef>
                <a:spcPts val="2133"/>
              </a:spcBef>
              <a:spcAft>
                <a:spcPts val="2133"/>
              </a:spcAft>
              <a:buClr>
                <a:schemeClr val="lt1"/>
              </a:buClr>
              <a:buSzPts val="1000"/>
              <a:buChar char="■"/>
              <a:defRPr sz="1350">
                <a:solidFill>
                  <a:schemeClr val="lt1"/>
                </a:solidFill>
              </a:defRPr>
            </a:lvl9pPr>
          </a:lstStyle>
          <a:p>
            <a:pPr>
              <a:defRPr/>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Заголовок и объект">
    <p:spTree>
      <p:nvGrpSpPr>
        <p:cNvPr id="1" name="" hidden="0"/>
        <p:cNvGrpSpPr/>
        <p:nvPr isPhoto="0" userDrawn="0"/>
      </p:nvGrpSpPr>
      <p:grpSpPr bwMode="auto">
        <a:xfrm>
          <a:off x="0" y="0"/>
          <a:ext cx="0" cy="0"/>
          <a:chOff x="0" y="0"/>
          <a:chExt cx="0" cy="0"/>
        </a:xfrm>
      </p:grpSpPr>
      <p:sp>
        <p:nvSpPr>
          <p:cNvPr id="2" name="Заголовок 1" hidden="0"/>
          <p:cNvSpPr>
            <a:spLocks noGrp="1"/>
          </p:cNvSpPr>
          <p:nvPr isPhoto="0" userDrawn="0">
            <p:ph type="title" hasCustomPrompt="0"/>
          </p:nvPr>
        </p:nvSpPr>
        <p:spPr bwMode="auto"/>
        <p:txBody>
          <a:bodyPr/>
          <a:lstStyle/>
          <a:p>
            <a:pPr>
              <a:defRPr/>
            </a:pPr>
            <a:r>
              <a:rPr lang="ru-RU"/>
              <a:t>Образец заголовка</a:t>
            </a:r>
            <a:endParaRPr/>
          </a:p>
        </p:txBody>
      </p:sp>
      <p:sp>
        <p:nvSpPr>
          <p:cNvPr id="3" name="Объект 2" hidden="0"/>
          <p:cNvSpPr>
            <a:spLocks noGrp="1"/>
          </p:cNvSpPr>
          <p:nvPr isPhoto="0" userDrawn="0">
            <p:ph idx="1" hasCustomPrompt="0"/>
          </p:nvPr>
        </p:nvSpPr>
        <p:spPr bwMode="auto"/>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a:p>
        </p:txBody>
      </p:sp>
      <p:sp>
        <p:nvSpPr>
          <p:cNvPr id="4" name="Дата 3" hidden="0"/>
          <p:cNvSpPr>
            <a:spLocks noGrp="1"/>
          </p:cNvSpPr>
          <p:nvPr isPhoto="0" userDrawn="0">
            <p:ph type="dt" sz="half" idx="10" hasCustomPrompt="0"/>
          </p:nvPr>
        </p:nvSpPr>
        <p:spPr bwMode="auto"/>
        <p:txBody>
          <a:bodyPr/>
          <a:lstStyle/>
          <a:p>
            <a:pPr>
              <a:defRPr/>
            </a:pPr>
            <a:fld id="{EBD322C8-163C-4CEF-A0DF-C7796A7CB6CE}" type="datetimeFigureOut">
              <a:rPr lang="ru-RU"/>
              <a:t/>
            </a:fld>
            <a:endParaRPr lang="ru-RU"/>
          </a:p>
        </p:txBody>
      </p:sp>
      <p:sp>
        <p:nvSpPr>
          <p:cNvPr id="5" name="Нижний колонтитул 4" hidden="0"/>
          <p:cNvSpPr>
            <a:spLocks noGrp="1"/>
          </p:cNvSpPr>
          <p:nvPr isPhoto="0" userDrawn="0">
            <p:ph type="ftr" sz="quarter" idx="11" hasCustomPrompt="0"/>
          </p:nvPr>
        </p:nvSpPr>
        <p:spPr bwMode="auto"/>
        <p:txBody>
          <a:bodyPr/>
          <a:lstStyle/>
          <a:p>
            <a:pPr>
              <a:defRPr/>
            </a:pPr>
            <a:endParaRPr lang="ru-RU"/>
          </a:p>
        </p:txBody>
      </p:sp>
      <p:sp>
        <p:nvSpPr>
          <p:cNvPr id="6" name="Номер слайда 5" hidden="0"/>
          <p:cNvSpPr>
            <a:spLocks noGrp="1"/>
          </p:cNvSpPr>
          <p:nvPr isPhoto="0" userDrawn="0">
            <p:ph type="sldNum" sz="quarter" idx="12" hasCustomPrompt="0"/>
          </p:nvPr>
        </p:nvSpPr>
        <p:spPr bwMode="auto"/>
        <p:txBody>
          <a:bodyPr/>
          <a:lstStyle/>
          <a:p>
            <a:pPr>
              <a:defRPr/>
            </a:pPr>
            <a:fld id="{9D4BCD9B-E824-4837-B1AB-D2CC755967AF}" type="slidenum">
              <a:rPr lang="ru-RU"/>
              <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Заголовок раздела">
    <p:spTree>
      <p:nvGrpSpPr>
        <p:cNvPr id="1" name="" hidden="0"/>
        <p:cNvGrpSpPr/>
        <p:nvPr isPhoto="0" userDrawn="0"/>
      </p:nvGrpSpPr>
      <p:grpSpPr bwMode="auto">
        <a:xfrm>
          <a:off x="0" y="0"/>
          <a:ext cx="0" cy="0"/>
          <a:chOff x="0" y="0"/>
          <a:chExt cx="0" cy="0"/>
        </a:xfrm>
      </p:grpSpPr>
      <p:sp>
        <p:nvSpPr>
          <p:cNvPr id="2" name="Заголовок 1" hidden="0"/>
          <p:cNvSpPr>
            <a:spLocks noGrp="1"/>
          </p:cNvSpPr>
          <p:nvPr isPhoto="0" userDrawn="0">
            <p:ph type="title" hasCustomPrompt="0"/>
          </p:nvPr>
        </p:nvSpPr>
        <p:spPr bwMode="auto">
          <a:xfrm>
            <a:off x="831850" y="1709738"/>
            <a:ext cx="10515600" cy="2852737"/>
          </a:xfrm>
        </p:spPr>
        <p:txBody>
          <a:bodyPr anchor="b"/>
          <a:lstStyle>
            <a:lvl1pPr>
              <a:defRPr sz="6000"/>
            </a:lvl1pPr>
          </a:lstStyle>
          <a:p>
            <a:pPr>
              <a:defRPr/>
            </a:pPr>
            <a:r>
              <a:rPr lang="ru-RU"/>
              <a:t>Образец заголовка</a:t>
            </a:r>
            <a:endParaRPr/>
          </a:p>
        </p:txBody>
      </p:sp>
      <p:sp>
        <p:nvSpPr>
          <p:cNvPr id="3" name="Текст 2" hidden="0"/>
          <p:cNvSpPr>
            <a:spLocks noGrp="1"/>
          </p:cNvSpPr>
          <p:nvPr isPhoto="0" userDrawn="0">
            <p:ph type="body" idx="1" hasCustomPrompt="0"/>
          </p:nvPr>
        </p:nvSpPr>
        <p:spPr bwMode="auto">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ru-RU"/>
              <a:t>Образец текста</a:t>
            </a:r>
            <a:endParaRPr/>
          </a:p>
        </p:txBody>
      </p:sp>
      <p:sp>
        <p:nvSpPr>
          <p:cNvPr id="4" name="Дата 3" hidden="0"/>
          <p:cNvSpPr>
            <a:spLocks noGrp="1"/>
          </p:cNvSpPr>
          <p:nvPr isPhoto="0" userDrawn="0">
            <p:ph type="dt" sz="half" idx="10" hasCustomPrompt="0"/>
          </p:nvPr>
        </p:nvSpPr>
        <p:spPr bwMode="auto"/>
        <p:txBody>
          <a:bodyPr/>
          <a:lstStyle/>
          <a:p>
            <a:pPr>
              <a:defRPr/>
            </a:pPr>
            <a:fld id="{EBD322C8-163C-4CEF-A0DF-C7796A7CB6CE}" type="datetimeFigureOut">
              <a:rPr lang="ru-RU"/>
              <a:t/>
            </a:fld>
            <a:endParaRPr lang="ru-RU"/>
          </a:p>
        </p:txBody>
      </p:sp>
      <p:sp>
        <p:nvSpPr>
          <p:cNvPr id="5" name="Нижний колонтитул 4" hidden="0"/>
          <p:cNvSpPr>
            <a:spLocks noGrp="1"/>
          </p:cNvSpPr>
          <p:nvPr isPhoto="0" userDrawn="0">
            <p:ph type="ftr" sz="quarter" idx="11" hasCustomPrompt="0"/>
          </p:nvPr>
        </p:nvSpPr>
        <p:spPr bwMode="auto"/>
        <p:txBody>
          <a:bodyPr/>
          <a:lstStyle/>
          <a:p>
            <a:pPr>
              <a:defRPr/>
            </a:pPr>
            <a:endParaRPr lang="ru-RU"/>
          </a:p>
        </p:txBody>
      </p:sp>
      <p:sp>
        <p:nvSpPr>
          <p:cNvPr id="6" name="Номер слайда 5" hidden="0"/>
          <p:cNvSpPr>
            <a:spLocks noGrp="1"/>
          </p:cNvSpPr>
          <p:nvPr isPhoto="0" userDrawn="0">
            <p:ph type="sldNum" sz="quarter" idx="12" hasCustomPrompt="0"/>
          </p:nvPr>
        </p:nvSpPr>
        <p:spPr bwMode="auto"/>
        <p:txBody>
          <a:bodyPr/>
          <a:lstStyle/>
          <a:p>
            <a:pPr>
              <a:defRPr/>
            </a:pPr>
            <a:fld id="{9D4BCD9B-E824-4837-B1AB-D2CC755967AF}" type="slidenum">
              <a:rPr lang="ru-RU"/>
              <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Два объекта">
    <p:spTree>
      <p:nvGrpSpPr>
        <p:cNvPr id="1" name="" hidden="0"/>
        <p:cNvGrpSpPr/>
        <p:nvPr isPhoto="0" userDrawn="0"/>
      </p:nvGrpSpPr>
      <p:grpSpPr bwMode="auto">
        <a:xfrm>
          <a:off x="0" y="0"/>
          <a:ext cx="0" cy="0"/>
          <a:chOff x="0" y="0"/>
          <a:chExt cx="0" cy="0"/>
        </a:xfrm>
      </p:grpSpPr>
      <p:sp>
        <p:nvSpPr>
          <p:cNvPr id="2" name="Заголовок 1" hidden="0"/>
          <p:cNvSpPr>
            <a:spLocks noGrp="1"/>
          </p:cNvSpPr>
          <p:nvPr isPhoto="0" userDrawn="0">
            <p:ph type="title" hasCustomPrompt="0"/>
          </p:nvPr>
        </p:nvSpPr>
        <p:spPr bwMode="auto"/>
        <p:txBody>
          <a:bodyPr/>
          <a:lstStyle/>
          <a:p>
            <a:pPr>
              <a:defRPr/>
            </a:pPr>
            <a:r>
              <a:rPr lang="ru-RU"/>
              <a:t>Образец заголовка</a:t>
            </a:r>
            <a:endParaRPr/>
          </a:p>
        </p:txBody>
      </p:sp>
      <p:sp>
        <p:nvSpPr>
          <p:cNvPr id="3" name="Объект 2" hidden="0"/>
          <p:cNvSpPr>
            <a:spLocks noGrp="1"/>
          </p:cNvSpPr>
          <p:nvPr isPhoto="0" userDrawn="0">
            <p:ph sz="half" idx="1" hasCustomPrompt="0"/>
          </p:nvPr>
        </p:nvSpPr>
        <p:spPr bwMode="auto">
          <a:xfrm>
            <a:off x="838200" y="1825625"/>
            <a:ext cx="5181600" cy="4351338"/>
          </a:xfrm>
        </p:spPr>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a:p>
        </p:txBody>
      </p:sp>
      <p:sp>
        <p:nvSpPr>
          <p:cNvPr id="4" name="Объект 3" hidden="0"/>
          <p:cNvSpPr>
            <a:spLocks noGrp="1"/>
          </p:cNvSpPr>
          <p:nvPr isPhoto="0" userDrawn="0">
            <p:ph sz="half" idx="2" hasCustomPrompt="0"/>
          </p:nvPr>
        </p:nvSpPr>
        <p:spPr bwMode="auto">
          <a:xfrm>
            <a:off x="6172200" y="1825625"/>
            <a:ext cx="5181600" cy="4351338"/>
          </a:xfrm>
        </p:spPr>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a:p>
        </p:txBody>
      </p:sp>
      <p:sp>
        <p:nvSpPr>
          <p:cNvPr id="5" name="Дата 4" hidden="0"/>
          <p:cNvSpPr>
            <a:spLocks noGrp="1"/>
          </p:cNvSpPr>
          <p:nvPr isPhoto="0" userDrawn="0">
            <p:ph type="dt" sz="half" idx="10" hasCustomPrompt="0"/>
          </p:nvPr>
        </p:nvSpPr>
        <p:spPr bwMode="auto"/>
        <p:txBody>
          <a:bodyPr/>
          <a:lstStyle/>
          <a:p>
            <a:pPr>
              <a:defRPr/>
            </a:pPr>
            <a:fld id="{EBD322C8-163C-4CEF-A0DF-C7796A7CB6CE}" type="datetimeFigureOut">
              <a:rPr lang="ru-RU"/>
              <a:t/>
            </a:fld>
            <a:endParaRPr lang="ru-RU"/>
          </a:p>
        </p:txBody>
      </p:sp>
      <p:sp>
        <p:nvSpPr>
          <p:cNvPr id="6" name="Нижний колонтитул 5" hidden="0"/>
          <p:cNvSpPr>
            <a:spLocks noGrp="1"/>
          </p:cNvSpPr>
          <p:nvPr isPhoto="0" userDrawn="0">
            <p:ph type="ftr" sz="quarter" idx="11" hasCustomPrompt="0"/>
          </p:nvPr>
        </p:nvSpPr>
        <p:spPr bwMode="auto"/>
        <p:txBody>
          <a:bodyPr/>
          <a:lstStyle/>
          <a:p>
            <a:pPr>
              <a:defRPr/>
            </a:pPr>
            <a:endParaRPr lang="ru-RU"/>
          </a:p>
        </p:txBody>
      </p:sp>
      <p:sp>
        <p:nvSpPr>
          <p:cNvPr id="7" name="Номер слайда 6" hidden="0"/>
          <p:cNvSpPr>
            <a:spLocks noGrp="1"/>
          </p:cNvSpPr>
          <p:nvPr isPhoto="0" userDrawn="0">
            <p:ph type="sldNum" sz="quarter" idx="12" hasCustomPrompt="0"/>
          </p:nvPr>
        </p:nvSpPr>
        <p:spPr bwMode="auto"/>
        <p:txBody>
          <a:bodyPr/>
          <a:lstStyle/>
          <a:p>
            <a:pPr>
              <a:defRPr/>
            </a:pPr>
            <a:fld id="{9D4BCD9B-E824-4837-B1AB-D2CC755967AF}" type="slidenum">
              <a:rPr lang="ru-RU"/>
              <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Сравнение">
    <p:spTree>
      <p:nvGrpSpPr>
        <p:cNvPr id="1" name="" hidden="0"/>
        <p:cNvGrpSpPr/>
        <p:nvPr isPhoto="0" userDrawn="0"/>
      </p:nvGrpSpPr>
      <p:grpSpPr bwMode="auto">
        <a:xfrm>
          <a:off x="0" y="0"/>
          <a:ext cx="0" cy="0"/>
          <a:chOff x="0" y="0"/>
          <a:chExt cx="0" cy="0"/>
        </a:xfrm>
      </p:grpSpPr>
      <p:sp>
        <p:nvSpPr>
          <p:cNvPr id="2" name="Заголовок 1" hidden="0"/>
          <p:cNvSpPr>
            <a:spLocks noGrp="1"/>
          </p:cNvSpPr>
          <p:nvPr isPhoto="0" userDrawn="0">
            <p:ph type="title" hasCustomPrompt="0"/>
          </p:nvPr>
        </p:nvSpPr>
        <p:spPr bwMode="auto">
          <a:xfrm>
            <a:off x="839788" y="365125"/>
            <a:ext cx="10515600" cy="1325563"/>
          </a:xfrm>
        </p:spPr>
        <p:txBody>
          <a:bodyPr/>
          <a:lstStyle/>
          <a:p>
            <a:pPr>
              <a:defRPr/>
            </a:pPr>
            <a:r>
              <a:rPr lang="ru-RU"/>
              <a:t>Образец заголовка</a:t>
            </a:r>
            <a:endParaRPr/>
          </a:p>
        </p:txBody>
      </p:sp>
      <p:sp>
        <p:nvSpPr>
          <p:cNvPr id="3" name="Текст 2" hidden="0"/>
          <p:cNvSpPr>
            <a:spLocks noGrp="1"/>
          </p:cNvSpPr>
          <p:nvPr isPhoto="0" userDrawn="0">
            <p:ph type="body" idx="1" hasCustomPrompt="0"/>
          </p:nvPr>
        </p:nvSpPr>
        <p:spPr bwMode="auto">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4" name="Объект 3" hidden="0"/>
          <p:cNvSpPr>
            <a:spLocks noGrp="1"/>
          </p:cNvSpPr>
          <p:nvPr isPhoto="0" userDrawn="0">
            <p:ph sz="half" idx="2" hasCustomPrompt="0"/>
          </p:nvPr>
        </p:nvSpPr>
        <p:spPr bwMode="auto">
          <a:xfrm>
            <a:off x="839788" y="2505074"/>
            <a:ext cx="5157787" cy="3684588"/>
          </a:xfrm>
        </p:spPr>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a:p>
        </p:txBody>
      </p:sp>
      <p:sp>
        <p:nvSpPr>
          <p:cNvPr id="5" name="Текст 4" hidden="0"/>
          <p:cNvSpPr>
            <a:spLocks noGrp="1"/>
          </p:cNvSpPr>
          <p:nvPr isPhoto="0" userDrawn="0">
            <p:ph type="body" sz="quarter" idx="3" hasCustomPrompt="0"/>
          </p:nvPr>
        </p:nvSpPr>
        <p:spPr bwMode="auto">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6" name="Объект 5" hidden="0"/>
          <p:cNvSpPr>
            <a:spLocks noGrp="1"/>
          </p:cNvSpPr>
          <p:nvPr isPhoto="0" userDrawn="0">
            <p:ph sz="quarter" idx="4" hasCustomPrompt="0"/>
          </p:nvPr>
        </p:nvSpPr>
        <p:spPr bwMode="auto">
          <a:xfrm>
            <a:off x="6172200" y="2505074"/>
            <a:ext cx="5183188" cy="3684588"/>
          </a:xfrm>
        </p:spPr>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a:p>
        </p:txBody>
      </p:sp>
      <p:sp>
        <p:nvSpPr>
          <p:cNvPr id="7" name="Дата 6" hidden="0"/>
          <p:cNvSpPr>
            <a:spLocks noGrp="1"/>
          </p:cNvSpPr>
          <p:nvPr isPhoto="0" userDrawn="0">
            <p:ph type="dt" sz="half" idx="10" hasCustomPrompt="0"/>
          </p:nvPr>
        </p:nvSpPr>
        <p:spPr bwMode="auto"/>
        <p:txBody>
          <a:bodyPr/>
          <a:lstStyle/>
          <a:p>
            <a:pPr>
              <a:defRPr/>
            </a:pPr>
            <a:fld id="{EBD322C8-163C-4CEF-A0DF-C7796A7CB6CE}" type="datetimeFigureOut">
              <a:rPr lang="ru-RU"/>
              <a:t/>
            </a:fld>
            <a:endParaRPr lang="ru-RU"/>
          </a:p>
        </p:txBody>
      </p:sp>
      <p:sp>
        <p:nvSpPr>
          <p:cNvPr id="8" name="Нижний колонтитул 7" hidden="0"/>
          <p:cNvSpPr>
            <a:spLocks noGrp="1"/>
          </p:cNvSpPr>
          <p:nvPr isPhoto="0" userDrawn="0">
            <p:ph type="ftr" sz="quarter" idx="11" hasCustomPrompt="0"/>
          </p:nvPr>
        </p:nvSpPr>
        <p:spPr bwMode="auto"/>
        <p:txBody>
          <a:bodyPr/>
          <a:lstStyle/>
          <a:p>
            <a:pPr>
              <a:defRPr/>
            </a:pPr>
            <a:endParaRPr lang="ru-RU"/>
          </a:p>
        </p:txBody>
      </p:sp>
      <p:sp>
        <p:nvSpPr>
          <p:cNvPr id="9" name="Номер слайда 8" hidden="0"/>
          <p:cNvSpPr>
            <a:spLocks noGrp="1"/>
          </p:cNvSpPr>
          <p:nvPr isPhoto="0" userDrawn="0">
            <p:ph type="sldNum" sz="quarter" idx="12" hasCustomPrompt="0"/>
          </p:nvPr>
        </p:nvSpPr>
        <p:spPr bwMode="auto"/>
        <p:txBody>
          <a:bodyPr/>
          <a:lstStyle/>
          <a:p>
            <a:pPr>
              <a:defRPr/>
            </a:pPr>
            <a:fld id="{9D4BCD9B-E824-4837-B1AB-D2CC755967AF}" type="slidenum">
              <a:rPr lang="ru-RU"/>
              <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Только заголовок">
    <p:spTree>
      <p:nvGrpSpPr>
        <p:cNvPr id="1" name="" hidden="0"/>
        <p:cNvGrpSpPr/>
        <p:nvPr isPhoto="0" userDrawn="0"/>
      </p:nvGrpSpPr>
      <p:grpSpPr bwMode="auto">
        <a:xfrm>
          <a:off x="0" y="0"/>
          <a:ext cx="0" cy="0"/>
          <a:chOff x="0" y="0"/>
          <a:chExt cx="0" cy="0"/>
        </a:xfrm>
      </p:grpSpPr>
      <p:sp>
        <p:nvSpPr>
          <p:cNvPr id="2" name="Заголовок 1" hidden="0"/>
          <p:cNvSpPr>
            <a:spLocks noGrp="1"/>
          </p:cNvSpPr>
          <p:nvPr isPhoto="0" userDrawn="0">
            <p:ph type="title" hasCustomPrompt="0"/>
          </p:nvPr>
        </p:nvSpPr>
        <p:spPr bwMode="auto"/>
        <p:txBody>
          <a:bodyPr/>
          <a:lstStyle/>
          <a:p>
            <a:pPr>
              <a:defRPr/>
            </a:pPr>
            <a:r>
              <a:rPr lang="ru-RU"/>
              <a:t>Образец заголовка</a:t>
            </a:r>
            <a:endParaRPr/>
          </a:p>
        </p:txBody>
      </p:sp>
      <p:sp>
        <p:nvSpPr>
          <p:cNvPr id="3" name="Дата 2" hidden="0"/>
          <p:cNvSpPr>
            <a:spLocks noGrp="1"/>
          </p:cNvSpPr>
          <p:nvPr isPhoto="0" userDrawn="0">
            <p:ph type="dt" sz="half" idx="10" hasCustomPrompt="0"/>
          </p:nvPr>
        </p:nvSpPr>
        <p:spPr bwMode="auto"/>
        <p:txBody>
          <a:bodyPr/>
          <a:lstStyle/>
          <a:p>
            <a:pPr>
              <a:defRPr/>
            </a:pPr>
            <a:fld id="{EBD322C8-163C-4CEF-A0DF-C7796A7CB6CE}" type="datetimeFigureOut">
              <a:rPr lang="ru-RU"/>
              <a:t/>
            </a:fld>
            <a:endParaRPr lang="ru-RU"/>
          </a:p>
        </p:txBody>
      </p:sp>
      <p:sp>
        <p:nvSpPr>
          <p:cNvPr id="4" name="Нижний колонтитул 3" hidden="0"/>
          <p:cNvSpPr>
            <a:spLocks noGrp="1"/>
          </p:cNvSpPr>
          <p:nvPr isPhoto="0" userDrawn="0">
            <p:ph type="ftr" sz="quarter" idx="11" hasCustomPrompt="0"/>
          </p:nvPr>
        </p:nvSpPr>
        <p:spPr bwMode="auto"/>
        <p:txBody>
          <a:bodyPr/>
          <a:lstStyle/>
          <a:p>
            <a:pPr>
              <a:defRPr/>
            </a:pPr>
            <a:endParaRPr lang="ru-RU"/>
          </a:p>
        </p:txBody>
      </p:sp>
      <p:sp>
        <p:nvSpPr>
          <p:cNvPr id="5" name="Номер слайда 4" hidden="0"/>
          <p:cNvSpPr>
            <a:spLocks noGrp="1"/>
          </p:cNvSpPr>
          <p:nvPr isPhoto="0" userDrawn="0">
            <p:ph type="sldNum" sz="quarter" idx="12" hasCustomPrompt="0"/>
          </p:nvPr>
        </p:nvSpPr>
        <p:spPr bwMode="auto"/>
        <p:txBody>
          <a:bodyPr/>
          <a:lstStyle/>
          <a:p>
            <a:pPr>
              <a:defRPr/>
            </a:pPr>
            <a:fld id="{9D4BCD9B-E824-4837-B1AB-D2CC755967AF}" type="slidenum">
              <a:rPr lang="ru-RU"/>
              <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Пустой слайд">
    <p:spTree>
      <p:nvGrpSpPr>
        <p:cNvPr id="1" name="" hidden="0"/>
        <p:cNvGrpSpPr/>
        <p:nvPr isPhoto="0" userDrawn="0"/>
      </p:nvGrpSpPr>
      <p:grpSpPr bwMode="auto">
        <a:xfrm>
          <a:off x="0" y="0"/>
          <a:ext cx="0" cy="0"/>
          <a:chOff x="0" y="0"/>
          <a:chExt cx="0" cy="0"/>
        </a:xfrm>
      </p:grpSpPr>
      <p:sp>
        <p:nvSpPr>
          <p:cNvPr id="2" name="Дата 1" hidden="0"/>
          <p:cNvSpPr>
            <a:spLocks noGrp="1"/>
          </p:cNvSpPr>
          <p:nvPr isPhoto="0" userDrawn="0">
            <p:ph type="dt" sz="half" idx="10" hasCustomPrompt="0"/>
          </p:nvPr>
        </p:nvSpPr>
        <p:spPr bwMode="auto"/>
        <p:txBody>
          <a:bodyPr/>
          <a:lstStyle/>
          <a:p>
            <a:pPr>
              <a:defRPr/>
            </a:pPr>
            <a:fld id="{EBD322C8-163C-4CEF-A0DF-C7796A7CB6CE}" type="datetimeFigureOut">
              <a:rPr lang="ru-RU"/>
              <a:t/>
            </a:fld>
            <a:endParaRPr lang="ru-RU"/>
          </a:p>
        </p:txBody>
      </p:sp>
      <p:sp>
        <p:nvSpPr>
          <p:cNvPr id="3" name="Нижний колонтитул 2" hidden="0"/>
          <p:cNvSpPr>
            <a:spLocks noGrp="1"/>
          </p:cNvSpPr>
          <p:nvPr isPhoto="0" userDrawn="0">
            <p:ph type="ftr" sz="quarter" idx="11" hasCustomPrompt="0"/>
          </p:nvPr>
        </p:nvSpPr>
        <p:spPr bwMode="auto"/>
        <p:txBody>
          <a:bodyPr/>
          <a:lstStyle/>
          <a:p>
            <a:pPr>
              <a:defRPr/>
            </a:pPr>
            <a:endParaRPr lang="ru-RU"/>
          </a:p>
        </p:txBody>
      </p:sp>
      <p:sp>
        <p:nvSpPr>
          <p:cNvPr id="4" name="Номер слайда 3" hidden="0"/>
          <p:cNvSpPr>
            <a:spLocks noGrp="1"/>
          </p:cNvSpPr>
          <p:nvPr isPhoto="0" userDrawn="0">
            <p:ph type="sldNum" sz="quarter" idx="12" hasCustomPrompt="0"/>
          </p:nvPr>
        </p:nvSpPr>
        <p:spPr bwMode="auto"/>
        <p:txBody>
          <a:bodyPr/>
          <a:lstStyle/>
          <a:p>
            <a:pPr>
              <a:defRPr/>
            </a:pPr>
            <a:fld id="{9D4BCD9B-E824-4837-B1AB-D2CC755967AF}" type="slidenum">
              <a:rPr lang="ru-RU"/>
              <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Объект с подписью">
    <p:spTree>
      <p:nvGrpSpPr>
        <p:cNvPr id="1" name="" hidden="0"/>
        <p:cNvGrpSpPr/>
        <p:nvPr isPhoto="0" userDrawn="0"/>
      </p:nvGrpSpPr>
      <p:grpSpPr bwMode="auto">
        <a:xfrm>
          <a:off x="0" y="0"/>
          <a:ext cx="0" cy="0"/>
          <a:chOff x="0" y="0"/>
          <a:chExt cx="0" cy="0"/>
        </a:xfrm>
      </p:grpSpPr>
      <p:sp>
        <p:nvSpPr>
          <p:cNvPr id="2" name="Заголовок 1" hidden="0"/>
          <p:cNvSpPr>
            <a:spLocks noGrp="1"/>
          </p:cNvSpPr>
          <p:nvPr isPhoto="0" userDrawn="0">
            <p:ph type="title" hasCustomPrompt="0"/>
          </p:nvPr>
        </p:nvSpPr>
        <p:spPr bwMode="auto">
          <a:xfrm>
            <a:off x="839788" y="457200"/>
            <a:ext cx="3932237" cy="1600200"/>
          </a:xfrm>
        </p:spPr>
        <p:txBody>
          <a:bodyPr anchor="b"/>
          <a:lstStyle>
            <a:lvl1pPr>
              <a:defRPr sz="3200"/>
            </a:lvl1pPr>
          </a:lstStyle>
          <a:p>
            <a:pPr>
              <a:defRPr/>
            </a:pPr>
            <a:r>
              <a:rPr lang="ru-RU"/>
              <a:t>Образец заголовка</a:t>
            </a:r>
            <a:endParaRPr/>
          </a:p>
        </p:txBody>
      </p:sp>
      <p:sp>
        <p:nvSpPr>
          <p:cNvPr id="3" name="Объект 2" hidden="0"/>
          <p:cNvSpPr>
            <a:spLocks noGrp="1"/>
          </p:cNvSpPr>
          <p:nvPr isPhoto="0" userDrawn="0">
            <p:ph idx="1" hasCustomPrompt="0"/>
          </p:nvPr>
        </p:nvSpPr>
        <p:spPr bwMode="auto">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a:p>
        </p:txBody>
      </p:sp>
      <p:sp>
        <p:nvSpPr>
          <p:cNvPr id="4" name="Текст 3" hidden="0"/>
          <p:cNvSpPr>
            <a:spLocks noGrp="1"/>
          </p:cNvSpPr>
          <p:nvPr isPhoto="0" userDrawn="0">
            <p:ph type="body" sz="half" idx="2" hasCustomPrompt="0"/>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ru-RU"/>
              <a:t>Образец текста</a:t>
            </a:r>
            <a:endParaRPr/>
          </a:p>
        </p:txBody>
      </p:sp>
      <p:sp>
        <p:nvSpPr>
          <p:cNvPr id="5" name="Дата 4" hidden="0"/>
          <p:cNvSpPr>
            <a:spLocks noGrp="1"/>
          </p:cNvSpPr>
          <p:nvPr isPhoto="0" userDrawn="0">
            <p:ph type="dt" sz="half" idx="10" hasCustomPrompt="0"/>
          </p:nvPr>
        </p:nvSpPr>
        <p:spPr bwMode="auto"/>
        <p:txBody>
          <a:bodyPr/>
          <a:lstStyle/>
          <a:p>
            <a:pPr>
              <a:defRPr/>
            </a:pPr>
            <a:fld id="{EBD322C8-163C-4CEF-A0DF-C7796A7CB6CE}" type="datetimeFigureOut">
              <a:rPr lang="ru-RU"/>
              <a:t/>
            </a:fld>
            <a:endParaRPr lang="ru-RU"/>
          </a:p>
        </p:txBody>
      </p:sp>
      <p:sp>
        <p:nvSpPr>
          <p:cNvPr id="6" name="Нижний колонтитул 5" hidden="0"/>
          <p:cNvSpPr>
            <a:spLocks noGrp="1"/>
          </p:cNvSpPr>
          <p:nvPr isPhoto="0" userDrawn="0">
            <p:ph type="ftr" sz="quarter" idx="11" hasCustomPrompt="0"/>
          </p:nvPr>
        </p:nvSpPr>
        <p:spPr bwMode="auto"/>
        <p:txBody>
          <a:bodyPr/>
          <a:lstStyle/>
          <a:p>
            <a:pPr>
              <a:defRPr/>
            </a:pPr>
            <a:endParaRPr lang="ru-RU"/>
          </a:p>
        </p:txBody>
      </p:sp>
      <p:sp>
        <p:nvSpPr>
          <p:cNvPr id="7" name="Номер слайда 6" hidden="0"/>
          <p:cNvSpPr>
            <a:spLocks noGrp="1"/>
          </p:cNvSpPr>
          <p:nvPr isPhoto="0" userDrawn="0">
            <p:ph type="sldNum" sz="quarter" idx="12" hasCustomPrompt="0"/>
          </p:nvPr>
        </p:nvSpPr>
        <p:spPr bwMode="auto"/>
        <p:txBody>
          <a:bodyPr/>
          <a:lstStyle/>
          <a:p>
            <a:pPr>
              <a:defRPr/>
            </a:pPr>
            <a:fld id="{9D4BCD9B-E824-4837-B1AB-D2CC755967AF}" type="slidenum">
              <a:rPr lang="ru-RU"/>
              <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Рисунок с подписью">
    <p:spTree>
      <p:nvGrpSpPr>
        <p:cNvPr id="1" name="" hidden="0"/>
        <p:cNvGrpSpPr/>
        <p:nvPr isPhoto="0" userDrawn="0"/>
      </p:nvGrpSpPr>
      <p:grpSpPr bwMode="auto">
        <a:xfrm>
          <a:off x="0" y="0"/>
          <a:ext cx="0" cy="0"/>
          <a:chOff x="0" y="0"/>
          <a:chExt cx="0" cy="0"/>
        </a:xfrm>
      </p:grpSpPr>
      <p:sp>
        <p:nvSpPr>
          <p:cNvPr id="2" name="Заголовок 1" hidden="0"/>
          <p:cNvSpPr>
            <a:spLocks noGrp="1"/>
          </p:cNvSpPr>
          <p:nvPr isPhoto="0" userDrawn="0">
            <p:ph type="title" hasCustomPrompt="0"/>
          </p:nvPr>
        </p:nvSpPr>
        <p:spPr bwMode="auto">
          <a:xfrm>
            <a:off x="839788" y="457200"/>
            <a:ext cx="3932237" cy="1600200"/>
          </a:xfrm>
        </p:spPr>
        <p:txBody>
          <a:bodyPr anchor="b"/>
          <a:lstStyle>
            <a:lvl1pPr>
              <a:defRPr sz="3200"/>
            </a:lvl1pPr>
          </a:lstStyle>
          <a:p>
            <a:pPr>
              <a:defRPr/>
            </a:pPr>
            <a:r>
              <a:rPr lang="ru-RU"/>
              <a:t>Образец заголовка</a:t>
            </a:r>
            <a:endParaRPr/>
          </a:p>
        </p:txBody>
      </p:sp>
      <p:sp>
        <p:nvSpPr>
          <p:cNvPr id="3" name="Рисунок 2" hidden="0"/>
          <p:cNvSpPr>
            <a:spLocks noGrp="1"/>
          </p:cNvSpPr>
          <p:nvPr isPhoto="0" userDrawn="0">
            <p:ph type="pic" idx="1" hasCustomPrompt="0"/>
          </p:nvPr>
        </p:nvSpPr>
        <p:spPr bwMode="auto">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lang="ru-RU"/>
          </a:p>
        </p:txBody>
      </p:sp>
      <p:sp>
        <p:nvSpPr>
          <p:cNvPr id="4" name="Текст 3" hidden="0"/>
          <p:cNvSpPr>
            <a:spLocks noGrp="1"/>
          </p:cNvSpPr>
          <p:nvPr isPhoto="0" userDrawn="0">
            <p:ph type="body" sz="half" idx="2" hasCustomPrompt="0"/>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ru-RU"/>
              <a:t>Образец текста</a:t>
            </a:r>
            <a:endParaRPr/>
          </a:p>
        </p:txBody>
      </p:sp>
      <p:sp>
        <p:nvSpPr>
          <p:cNvPr id="5" name="Дата 4" hidden="0"/>
          <p:cNvSpPr>
            <a:spLocks noGrp="1"/>
          </p:cNvSpPr>
          <p:nvPr isPhoto="0" userDrawn="0">
            <p:ph type="dt" sz="half" idx="10" hasCustomPrompt="0"/>
          </p:nvPr>
        </p:nvSpPr>
        <p:spPr bwMode="auto"/>
        <p:txBody>
          <a:bodyPr/>
          <a:lstStyle/>
          <a:p>
            <a:pPr>
              <a:defRPr/>
            </a:pPr>
            <a:fld id="{EBD322C8-163C-4CEF-A0DF-C7796A7CB6CE}" type="datetimeFigureOut">
              <a:rPr lang="ru-RU"/>
              <a:t/>
            </a:fld>
            <a:endParaRPr lang="ru-RU"/>
          </a:p>
        </p:txBody>
      </p:sp>
      <p:sp>
        <p:nvSpPr>
          <p:cNvPr id="6" name="Нижний колонтитул 5" hidden="0"/>
          <p:cNvSpPr>
            <a:spLocks noGrp="1"/>
          </p:cNvSpPr>
          <p:nvPr isPhoto="0" userDrawn="0">
            <p:ph type="ftr" sz="quarter" idx="11" hasCustomPrompt="0"/>
          </p:nvPr>
        </p:nvSpPr>
        <p:spPr bwMode="auto"/>
        <p:txBody>
          <a:bodyPr/>
          <a:lstStyle/>
          <a:p>
            <a:pPr>
              <a:defRPr/>
            </a:pPr>
            <a:endParaRPr lang="ru-RU"/>
          </a:p>
        </p:txBody>
      </p:sp>
      <p:sp>
        <p:nvSpPr>
          <p:cNvPr id="7" name="Номер слайда 6" hidden="0"/>
          <p:cNvSpPr>
            <a:spLocks noGrp="1"/>
          </p:cNvSpPr>
          <p:nvPr isPhoto="0" userDrawn="0">
            <p:ph type="sldNum" sz="quarter" idx="12" hasCustomPrompt="0"/>
          </p:nvPr>
        </p:nvSpPr>
        <p:spPr bwMode="auto"/>
        <p:txBody>
          <a:bodyPr/>
          <a:lstStyle/>
          <a:p>
            <a:pPr>
              <a:defRPr/>
            </a:pPr>
            <a:fld id="{9D4BCD9B-E824-4837-B1AB-D2CC755967AF}" type="slidenum">
              <a:rPr lang="ru-RU"/>
              <a:t/>
            </a:fld>
            <a:endParaRPr lang="ru-RU"/>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hidden="0"/>
        <p:cNvGrpSpPr/>
        <p:nvPr isPhoto="0" userDrawn="0"/>
      </p:nvGrpSpPr>
      <p:grpSpPr bwMode="auto">
        <a:xfrm>
          <a:off x="0" y="0"/>
          <a:ext cx="0" cy="0"/>
          <a:chOff x="0" y="0"/>
          <a:chExt cx="0" cy="0"/>
        </a:xfrm>
      </p:grpSpPr>
      <p:sp>
        <p:nvSpPr>
          <p:cNvPr id="2" name="Заголовок 1" hidden="0"/>
          <p:cNvSpPr>
            <a:spLocks noGrp="1"/>
          </p:cNvSpPr>
          <p:nvPr isPhoto="0" userDrawn="0">
            <p:ph type="title" hasCustomPrompt="0"/>
          </p:nvPr>
        </p:nvSpPr>
        <p:spPr bwMode="auto">
          <a:xfrm>
            <a:off x="838200" y="365125"/>
            <a:ext cx="10515600" cy="1325563"/>
          </a:xfrm>
          <a:prstGeom prst="rect">
            <a:avLst/>
          </a:prstGeom>
        </p:spPr>
        <p:txBody>
          <a:bodyPr vert="horz" lIns="91440" tIns="45720" rIns="91440" bIns="45720" rtlCol="0" anchor="ctr">
            <a:normAutofit/>
          </a:bodyPr>
          <a:lstStyle/>
          <a:p>
            <a:pPr>
              <a:defRPr/>
            </a:pPr>
            <a:r>
              <a:rPr lang="ru-RU"/>
              <a:t>Образец заголовка</a:t>
            </a:r>
            <a:endParaRPr/>
          </a:p>
        </p:txBody>
      </p:sp>
      <p:sp>
        <p:nvSpPr>
          <p:cNvPr id="3" name="Текст 2" hidden="0"/>
          <p:cNvSpPr>
            <a:spLocks noGrp="1"/>
          </p:cNvSpPr>
          <p:nvPr isPhoto="0" userDrawn="0">
            <p:ph type="body" idx="1" hasCustomPrompt="0"/>
          </p:nvPr>
        </p:nvSpPr>
        <p:spPr bwMode="auto">
          <a:xfrm>
            <a:off x="838200" y="1825625"/>
            <a:ext cx="10515600" cy="4351338"/>
          </a:xfrm>
          <a:prstGeom prst="rect">
            <a:avLst/>
          </a:prstGeom>
        </p:spPr>
        <p:txBody>
          <a:bodyPr vert="horz" lIns="91440" tIns="45720" rIns="91440" bIns="45720" rtlCol="0">
            <a:normAutofit/>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a:p>
        </p:txBody>
      </p:sp>
      <p:sp>
        <p:nvSpPr>
          <p:cNvPr id="4" name="Дата 3" hidden="0"/>
          <p:cNvSpPr>
            <a:spLocks noGrp="1"/>
          </p:cNvSpPr>
          <p:nvPr isPhoto="0" userDrawn="0">
            <p:ph type="dt" sz="half" idx="2" hasCustomPrompt="0"/>
          </p:nvPr>
        </p:nvSpPr>
        <p:spPr bwMode="auto">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EBD322C8-163C-4CEF-A0DF-C7796A7CB6CE}" type="datetimeFigureOut">
              <a:rPr lang="ru-RU"/>
              <a:t/>
            </a:fld>
            <a:endParaRPr lang="ru-RU"/>
          </a:p>
        </p:txBody>
      </p:sp>
      <p:sp>
        <p:nvSpPr>
          <p:cNvPr id="5" name="Нижний колонтитул 4" hidden="0"/>
          <p:cNvSpPr>
            <a:spLocks noGrp="1"/>
          </p:cNvSpPr>
          <p:nvPr isPhoto="0" userDrawn="0">
            <p:ph type="ftr" sz="quarter" idx="3" hasCustomPrompt="0"/>
          </p:nvPr>
        </p:nvSpPr>
        <p:spPr bwMode="auto">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ru-RU"/>
          </a:p>
        </p:txBody>
      </p:sp>
      <p:sp>
        <p:nvSpPr>
          <p:cNvPr id="6" name="Номер слайда 5" hidden="0"/>
          <p:cNvSpPr>
            <a:spLocks noGrp="1"/>
          </p:cNvSpPr>
          <p:nvPr isPhoto="0" userDrawn="0">
            <p:ph type="sldNum" sz="quarter" idx="4" hasCustomPrompt="0"/>
          </p:nvPr>
        </p:nvSpPr>
        <p:spPr bwMode="auto">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D4BCD9B-E824-4837-B1AB-D2CC755967AF}" type="slidenum">
              <a:rPr lang="ru-RU"/>
              <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2.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4.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5.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70" name="Google Shape;270;p46" hidden="0"/>
          <p:cNvSpPr txBox="1">
            <a:spLocks noGrp="1"/>
          </p:cNvSpPr>
          <p:nvPr isPhoto="0" userDrawn="0">
            <p:ph type="title" hasCustomPrompt="0"/>
          </p:nvPr>
        </p:nvSpPr>
        <p:spPr bwMode="auto">
          <a:xfrm>
            <a:off x="890000" y="2235000"/>
            <a:ext cx="10412000" cy="1154800"/>
          </a:xfrm>
          <a:prstGeom prst="rect">
            <a:avLst/>
          </a:prstGeom>
        </p:spPr>
        <p:txBody>
          <a:bodyPr spcFirstLastPara="1" vert="horz" wrap="square" lIns="121900" tIns="121900" rIns="121900" bIns="121900" rtlCol="0" anchor="b" anchorCtr="0">
            <a:noAutofit/>
          </a:bodyPr>
          <a:lstStyle/>
          <a:p>
            <a:pPr lvl="0">
              <a:defRPr/>
            </a:pPr>
            <a:r>
              <a:rPr lang="ru" sz="7000">
                <a:solidFill>
                  <a:schemeClr val="accent2"/>
                </a:solidFill>
                <a:latin typeface="Garamond"/>
                <a:ea typeface="Ubuntu"/>
                <a:cs typeface="Ubuntu"/>
              </a:rPr>
              <a:t>The game of TV-Tennis</a:t>
            </a:r>
            <a:endParaRPr sz="7000">
              <a:solidFill>
                <a:schemeClr val="accent2"/>
              </a:solidFill>
              <a:latin typeface="Garamond"/>
            </a:endParaRPr>
          </a:p>
        </p:txBody>
      </p:sp>
      <p:sp>
        <p:nvSpPr>
          <p:cNvPr id="271" name="Google Shape;271;p46" hidden="0"/>
          <p:cNvSpPr txBox="1">
            <a:spLocks noGrp="1"/>
          </p:cNvSpPr>
          <p:nvPr isPhoto="0" userDrawn="0">
            <p:ph type="subTitle" idx="1" hasCustomPrompt="0"/>
          </p:nvPr>
        </p:nvSpPr>
        <p:spPr bwMode="auto">
          <a:xfrm>
            <a:off x="3215012" y="5503702"/>
            <a:ext cx="8086988" cy="586705"/>
          </a:xfrm>
          <a:prstGeom prst="rect">
            <a:avLst/>
          </a:prstGeom>
        </p:spPr>
        <p:txBody>
          <a:bodyPr spcFirstLastPara="1" vert="horz" wrap="square" lIns="121900" tIns="121900" rIns="121900" bIns="121900" rtlCol="0" anchor="t" anchorCtr="0">
            <a:noAutofit/>
          </a:bodyPr>
          <a:lstStyle/>
          <a:p>
            <a:pPr marL="0" indent="0">
              <a:defRPr/>
            </a:pPr>
            <a:r>
              <a:rPr lang="en-US" sz="2500">
                <a:latin typeface="Garamond"/>
              </a:rPr>
              <a:t>Maxim </a:t>
            </a:r>
            <a:r>
              <a:rPr lang="en-US" sz="2500">
                <a:latin typeface="Garamond"/>
              </a:rPr>
              <a:t>Chernyshov</a:t>
            </a:r>
            <a:r>
              <a:rPr lang="en-US" sz="2500">
                <a:latin typeface="Garamond"/>
              </a:rPr>
              <a:t>, Timofey </a:t>
            </a:r>
            <a:r>
              <a:rPr lang="en-US" sz="2500">
                <a:latin typeface="Garamond"/>
              </a:rPr>
              <a:t>Khrapovitskiy</a:t>
            </a:r>
            <a:r>
              <a:rPr lang="en-US" sz="2500">
                <a:latin typeface="Garamond"/>
              </a:rPr>
              <a:t>, Artyom Solovyov</a:t>
            </a:r>
            <a:endParaRPr lang="ru-RU" sz="2500">
              <a:latin typeface="Garamond"/>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00" name="Google Shape;200;p38" hidden="0"/>
          <p:cNvSpPr txBox="1">
            <a:spLocks noGrp="1"/>
          </p:cNvSpPr>
          <p:nvPr isPhoto="0" userDrawn="0">
            <p:ph type="title" hasCustomPrompt="0"/>
          </p:nvPr>
        </p:nvSpPr>
        <p:spPr bwMode="auto">
          <a:xfrm>
            <a:off x="576505" y="2844"/>
            <a:ext cx="11435504" cy="1058915"/>
          </a:xfrm>
          <a:prstGeom prst="rect">
            <a:avLst/>
          </a:prstGeom>
        </p:spPr>
        <p:txBody>
          <a:bodyPr spcFirstLastPara="1" vert="horz" wrap="square" lIns="121900" tIns="121900" rIns="121900" bIns="121900" rtlCol="0" anchor="t" anchorCtr="0">
            <a:noAutofit/>
          </a:bodyPr>
          <a:lstStyle/>
          <a:p>
            <a:pPr algn="ctr">
              <a:buClr>
                <a:schemeClr val="dk1"/>
              </a:buClr>
              <a:buSzPts val="1100"/>
              <a:defRPr/>
            </a:pPr>
            <a:r>
              <a:rPr lang="en-US" sz="3500" b="1" i="0" u="none" strike="noStrike" cap="none" spc="0">
                <a:solidFill>
                  <a:schemeClr val="lt1"/>
                </a:solidFill>
                <a:latin typeface="Garamond"/>
                <a:ea typeface="Garamond"/>
                <a:cs typeface="Garamond"/>
              </a:rPr>
              <a:t>Moving the right bat </a:t>
            </a:r>
            <a:endParaRPr sz="3500">
              <a:latin typeface="Garamond"/>
            </a:endParaRPr>
          </a:p>
        </p:txBody>
      </p:sp>
      <p:sp>
        <p:nvSpPr>
          <p:cNvPr id="201" name="Google Shape;201;p38" hidden="0"/>
          <p:cNvSpPr txBox="1">
            <a:spLocks noGrp="1"/>
          </p:cNvSpPr>
          <p:nvPr isPhoto="0" userDrawn="0">
            <p:ph type="body" idx="1" hasCustomPrompt="0"/>
          </p:nvPr>
        </p:nvSpPr>
        <p:spPr bwMode="auto">
          <a:xfrm>
            <a:off x="400523" y="1061759"/>
            <a:ext cx="4892930" cy="5112538"/>
          </a:xfrm>
          <a:prstGeom prst="rect">
            <a:avLst/>
          </a:prstGeom>
        </p:spPr>
        <p:txBody>
          <a:bodyPr spcFirstLastPara="1" vert="horz" wrap="square" lIns="121900" tIns="121900" rIns="121900" bIns="121900" rtlCol="0" anchor="t" anchorCtr="0">
            <a:noAutofit/>
          </a:bodyPr>
          <a:lstStyle/>
          <a:p>
            <a:pPr marL="0" indent="0">
              <a:buClr>
                <a:schemeClr val="dk1"/>
              </a:buClr>
              <a:buSzPts val="1100"/>
              <a:buNone/>
              <a:defRPr/>
            </a:pPr>
            <a:r>
              <a:rPr lang="en-US" sz="2500">
                <a:latin typeface="Garamond"/>
              </a:rPr>
              <a:t>Our opponent is controlled with AI. The processor receives coordinates and velocity of the ball and adjusts the position of the right bat to hit the ball when it returns back. </a:t>
            </a:r>
            <a:endParaRPr sz="2500">
              <a:latin typeface="Garamond"/>
            </a:endParaRPr>
          </a:p>
        </p:txBody>
      </p:sp>
      <p:sp>
        <p:nvSpPr>
          <p:cNvPr id="3" name="TextBox 2" hidden="0"/>
          <p:cNvSpPr txBox="1"/>
          <p:nvPr isPhoto="0" userDrawn="0"/>
        </p:nvSpPr>
        <p:spPr bwMode="auto">
          <a:xfrm>
            <a:off x="6862194" y="1442906"/>
            <a:ext cx="5149815" cy="477054"/>
          </a:xfrm>
          <a:prstGeom prst="rect">
            <a:avLst/>
          </a:prstGeom>
          <a:noFill/>
        </p:spPr>
        <p:txBody>
          <a:bodyPr wrap="square" rtlCol="0">
            <a:spAutoFit/>
          </a:bodyPr>
          <a:lstStyle/>
          <a:p>
            <a:pPr>
              <a:defRPr/>
            </a:pPr>
            <a:endParaRPr lang="ru-RU" sz="2500">
              <a:solidFill>
                <a:schemeClr val="bg1"/>
              </a:solidFill>
              <a:latin typeface="Garamond"/>
            </a:endParaRPr>
          </a:p>
        </p:txBody>
      </p:sp>
      <p:pic>
        <p:nvPicPr>
          <p:cNvPr id="2" name="Рисунок 1" hidden="0"/>
          <p:cNvPicPr>
            <a:picLocks noChangeAspect="1"/>
          </p:cNvPicPr>
          <p:nvPr isPhoto="0" userDrawn="0"/>
        </p:nvPicPr>
        <p:blipFill>
          <a:blip r:embed="rId3"/>
          <a:srcRect l="-77" t="404" r="62952" b="43838"/>
          <a:stretch/>
        </p:blipFill>
        <p:spPr bwMode="auto">
          <a:xfrm>
            <a:off x="5713591" y="785092"/>
            <a:ext cx="5942284" cy="513948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128934658" name="Google Shape;200;p38" hidden="0"/>
          <p:cNvSpPr txBox="1">
            <a:spLocks noGrp="1"/>
          </p:cNvSpPr>
          <p:nvPr isPhoto="0" userDrawn="0">
            <p:ph type="title" hasCustomPrompt="0"/>
          </p:nvPr>
        </p:nvSpPr>
        <p:spPr bwMode="auto">
          <a:xfrm>
            <a:off x="576504" y="2844"/>
            <a:ext cx="11435504" cy="1058914"/>
          </a:xfrm>
          <a:prstGeom prst="rect">
            <a:avLst/>
          </a:prstGeom>
        </p:spPr>
        <p:txBody>
          <a:bodyPr spcFirstLastPara="1" vert="horz" wrap="square" lIns="121898" tIns="121898" rIns="121898" bIns="121898" rtlCol="0" anchor="t" anchorCtr="0">
            <a:noAutofit/>
          </a:bodyPr>
          <a:lstStyle/>
          <a:p>
            <a:pPr algn="ctr">
              <a:buClr>
                <a:schemeClr val="dk1"/>
              </a:buClr>
              <a:buSzPts val="1100"/>
              <a:defRPr/>
            </a:pPr>
            <a:r>
              <a:rPr lang="en-US" sz="3500" b="1" i="0" u="none" strike="noStrike" cap="none" spc="0">
                <a:solidFill>
                  <a:schemeClr val="lt1"/>
                </a:solidFill>
                <a:latin typeface="Garamond"/>
                <a:ea typeface="Garamond"/>
                <a:cs typeface="Garamond"/>
              </a:rPr>
              <a:t>Moving the right bat </a:t>
            </a:r>
            <a:endParaRPr sz="3500">
              <a:latin typeface="Garamond"/>
            </a:endParaRPr>
          </a:p>
        </p:txBody>
      </p:sp>
      <p:sp>
        <p:nvSpPr>
          <p:cNvPr id="1844583306" name="Google Shape;201;p38" hidden="0"/>
          <p:cNvSpPr txBox="1">
            <a:spLocks noGrp="1"/>
          </p:cNvSpPr>
          <p:nvPr isPhoto="0" userDrawn="0">
            <p:ph type="body" idx="1" hasCustomPrompt="0"/>
          </p:nvPr>
        </p:nvSpPr>
        <p:spPr bwMode="auto">
          <a:xfrm flipH="0" flipV="0">
            <a:off x="400522" y="1061758"/>
            <a:ext cx="11447413" cy="2879208"/>
          </a:xfrm>
          <a:prstGeom prst="rect">
            <a:avLst/>
          </a:prstGeom>
        </p:spPr>
        <p:txBody>
          <a:bodyPr spcFirstLastPara="1" vert="horz" wrap="square" lIns="121898" tIns="121898" rIns="121898" bIns="121898" rtlCol="0" anchor="t" anchorCtr="0">
            <a:noAutofit/>
          </a:bodyPr>
          <a:lstStyle/>
          <a:p>
            <a:pPr marL="186261" indent="0">
              <a:buClr>
                <a:schemeClr val="lt1"/>
              </a:buClr>
              <a:buSzPts val="1400"/>
              <a:buFont typeface="Arial"/>
              <a:buNone/>
              <a:defRPr/>
            </a:pPr>
            <a:r>
              <a:rPr lang="en-US" sz="2500">
                <a:latin typeface="Garamond"/>
                <a:ea typeface="Garamond"/>
                <a:cs typeface="Garamond"/>
              </a:rPr>
              <a:t>The sought coordinates of the right bat are calculated as the picture shows using information about velocity and coordinates of the ball and counting the formula below having all the carry bits in mind. Depending on the parity of the number of carry bits the formula is either distance from upper or lower wall.</a:t>
            </a:r>
            <a:endParaRPr lang="en-US" sz="2500">
              <a:latin typeface="Garamond"/>
              <a:ea typeface="Garamond"/>
              <a:cs typeface="Garamond"/>
            </a:endParaRPr>
          </a:p>
          <a:p>
            <a:pPr marL="186261" indent="0">
              <a:buClr>
                <a:schemeClr val="lt1"/>
              </a:buClr>
              <a:buSzPts val="1400"/>
              <a:buFont typeface="Arial"/>
              <a:buNone/>
              <a:defRPr/>
            </a:pPr>
            <a:endParaRPr lang="en-US" sz="2500">
              <a:latin typeface="Garamond"/>
              <a:ea typeface="Garamond"/>
              <a:cs typeface="Garamond"/>
            </a:endParaRPr>
          </a:p>
          <a:p>
            <a:pPr marL="186261" indent="0">
              <a:buClr>
                <a:schemeClr val="lt1"/>
              </a:buClr>
              <a:buSzPts val="1400"/>
              <a:buFont typeface="Arial"/>
              <a:buNone/>
              <a:defRPr/>
            </a:pPr>
            <a:endParaRPr lang="en-US" sz="2500">
              <a:latin typeface="Garamond"/>
              <a:ea typeface="Garamond"/>
              <a:cs typeface="Garamond"/>
            </a:endParaRPr>
          </a:p>
          <a:p>
            <a:pPr marL="186261" indent="0">
              <a:buClr>
                <a:schemeClr val="lt1"/>
              </a:buClr>
              <a:buSzPts val="1400"/>
              <a:buFont typeface="Arial"/>
              <a:buNone/>
              <a:defRPr/>
            </a:pPr>
            <a:r>
              <a:rPr lang="en-US" sz="2500">
                <a:latin typeface="Garamond"/>
                <a:ea typeface="Garamond"/>
                <a:cs typeface="Garamond"/>
              </a:rPr>
              <a:t>( XRIGHT – XBALL ) * VY / VX</a:t>
            </a:r>
            <a:endParaRPr lang="en-US" sz="2500">
              <a:latin typeface="Garamond"/>
              <a:ea typeface="Garamond"/>
              <a:cs typeface="Garamond"/>
            </a:endParaRPr>
          </a:p>
          <a:p>
            <a:pPr marL="186261" indent="0">
              <a:buClr>
                <a:schemeClr val="lt1"/>
              </a:buClr>
              <a:buSzPts val="1400"/>
              <a:buFont typeface="Arial"/>
              <a:buNone/>
              <a:defRPr/>
            </a:pPr>
            <a:endParaRPr lang="en-US" sz="2500">
              <a:latin typeface="Garamond"/>
              <a:ea typeface="Garamond"/>
              <a:cs typeface="Garamond"/>
            </a:endParaRPr>
          </a:p>
          <a:p>
            <a:pPr marL="186261" indent="0">
              <a:buClr>
                <a:schemeClr val="lt1"/>
              </a:buClr>
              <a:buSzPts val="1400"/>
              <a:buFont typeface="Arial"/>
              <a:buNone/>
              <a:defRPr/>
            </a:pPr>
            <a:r>
              <a:rPr lang="en-US" sz="2500">
                <a:latin typeface="Garamond"/>
                <a:ea typeface="Garamond"/>
                <a:cs typeface="Garamond"/>
              </a:rPr>
              <a:t>CDM-8 uses</a:t>
            </a:r>
            <a:r>
              <a:rPr lang="en-US" sz="2500">
                <a:latin typeface="Garamond"/>
                <a:ea typeface="Garamond"/>
                <a:cs typeface="Garamond"/>
              </a:rPr>
              <a:t> a </a:t>
            </a:r>
            <a:r>
              <a:rPr lang="en-US" sz="2500" b="0" i="0" u="none" strike="noStrike" cap="none" spc="0">
                <a:solidFill>
                  <a:schemeClr val="lt1"/>
                </a:solidFill>
                <a:latin typeface="Garamond"/>
                <a:ea typeface="Garamond"/>
                <a:cs typeface="Garamond"/>
              </a:rPr>
              <a:t>peripheral </a:t>
            </a:r>
            <a:r>
              <a:rPr lang="en-US" sz="2500">
                <a:latin typeface="Garamond"/>
                <a:ea typeface="Garamond"/>
                <a:cs typeface="Garamond"/>
              </a:rPr>
              <a:t>scheme to calculate this formula.</a:t>
            </a:r>
            <a:endParaRPr lang="en-US" sz="2500">
              <a:latin typeface="Garamond"/>
              <a:ea typeface="Garamond"/>
              <a:cs typeface="Garamond"/>
            </a:endParaRPr>
          </a:p>
        </p:txBody>
      </p:sp>
      <p:pic>
        <p:nvPicPr>
          <p:cNvPr id="425234526" name="Рисунок 5" hidden="0"/>
          <p:cNvPicPr>
            <a:picLocks noChangeAspect="1"/>
          </p:cNvPicPr>
          <p:nvPr isPhoto="0" userDrawn="0"/>
        </p:nvPicPr>
        <p:blipFill>
          <a:blip r:embed="rId3"/>
          <a:stretch/>
        </p:blipFill>
        <p:spPr bwMode="auto">
          <a:xfrm rot="0" flipH="0" flipV="0">
            <a:off x="808300" y="5086927"/>
            <a:ext cx="6892248" cy="1717660"/>
          </a:xfrm>
          <a:prstGeom prst="rect">
            <a:avLst/>
          </a:prstGeom>
        </p:spPr>
      </p:pic>
      <p:pic>
        <p:nvPicPr>
          <p:cNvPr id="1792971697" name="" hidden="0"/>
          <p:cNvPicPr>
            <a:picLocks noChangeAspect="1"/>
          </p:cNvPicPr>
          <p:nvPr isPhoto="0" userDrawn="0"/>
        </p:nvPicPr>
        <p:blipFill>
          <a:blip r:embed="rId4"/>
          <a:stretch/>
        </p:blipFill>
        <p:spPr bwMode="auto">
          <a:xfrm rot="0" flipH="0" flipV="0">
            <a:off x="8109479" y="2501363"/>
            <a:ext cx="4183380" cy="430322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Заголовок 1" hidden="0"/>
          <p:cNvSpPr>
            <a:spLocks noGrp="1"/>
          </p:cNvSpPr>
          <p:nvPr isPhoto="0" userDrawn="0">
            <p:ph type="title" hasCustomPrompt="0"/>
          </p:nvPr>
        </p:nvSpPr>
        <p:spPr bwMode="auto">
          <a:xfrm>
            <a:off x="2902541" y="411621"/>
            <a:ext cx="6553600" cy="853600"/>
          </a:xfrm>
        </p:spPr>
        <p:txBody>
          <a:bodyPr/>
          <a:lstStyle/>
          <a:p>
            <a:pPr algn="ctr">
              <a:defRPr/>
            </a:pPr>
            <a:r>
              <a:rPr lang="en-US" sz="3500">
                <a:latin typeface="Garamond"/>
              </a:rPr>
              <a:t>Moving the right bat </a:t>
            </a:r>
            <a:endParaRPr lang="ru-RU" sz="3500">
              <a:latin typeface="Garamond"/>
            </a:endParaRPr>
          </a:p>
        </p:txBody>
      </p:sp>
      <p:sp>
        <p:nvSpPr>
          <p:cNvPr id="3" name="Текст 2" hidden="0"/>
          <p:cNvSpPr>
            <a:spLocks noGrp="1"/>
          </p:cNvSpPr>
          <p:nvPr isPhoto="0" userDrawn="0">
            <p:ph type="body" idx="1" hasCustomPrompt="0"/>
          </p:nvPr>
        </p:nvSpPr>
        <p:spPr bwMode="auto">
          <a:xfrm>
            <a:off x="336609" y="1098958"/>
            <a:ext cx="5586019" cy="3904663"/>
          </a:xfrm>
        </p:spPr>
        <p:txBody>
          <a:bodyPr/>
          <a:lstStyle/>
          <a:p>
            <a:pPr marL="186262" indent="0">
              <a:buNone/>
              <a:defRPr/>
            </a:pPr>
            <a:r>
              <a:rPr lang="en-US" sz="2500">
                <a:latin typeface="Garamond"/>
              </a:rPr>
              <a:t>After getting the optimal Y coordinate for the right bat the kinematic controller moves it with a velocity of 2.5 display pixels per 10 ticks. The right bat can only move when the ball is in the left half of the display panel. </a:t>
            </a:r>
            <a:endParaRPr lang="ru-RU" sz="2500">
              <a:latin typeface="Garamond"/>
            </a:endParaRPr>
          </a:p>
        </p:txBody>
      </p:sp>
      <p:pic>
        <p:nvPicPr>
          <p:cNvPr id="4" name="Рисунок 3" hidden="0"/>
          <p:cNvPicPr>
            <a:picLocks noChangeAspect="1"/>
          </p:cNvPicPr>
          <p:nvPr isPhoto="0" userDrawn="0"/>
        </p:nvPicPr>
        <p:blipFill>
          <a:blip r:embed="rId3"/>
          <a:stretch/>
        </p:blipFill>
        <p:spPr bwMode="auto">
          <a:xfrm>
            <a:off x="6096000" y="1265221"/>
            <a:ext cx="5200452" cy="175749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00" name="Google Shape;200;p38" hidden="0"/>
          <p:cNvSpPr txBox="1">
            <a:spLocks noGrp="1"/>
          </p:cNvSpPr>
          <p:nvPr isPhoto="0" userDrawn="0">
            <p:ph type="title" hasCustomPrompt="0"/>
          </p:nvPr>
        </p:nvSpPr>
        <p:spPr bwMode="auto">
          <a:xfrm>
            <a:off x="287659" y="1193181"/>
            <a:ext cx="6553600" cy="853600"/>
          </a:xfrm>
          <a:prstGeom prst="rect">
            <a:avLst/>
          </a:prstGeom>
        </p:spPr>
        <p:txBody>
          <a:bodyPr spcFirstLastPara="1" vert="horz" wrap="square" lIns="121900" tIns="121900" rIns="121900" bIns="121900" rtlCol="0" anchor="t" anchorCtr="0">
            <a:noAutofit/>
          </a:bodyPr>
          <a:lstStyle/>
          <a:p>
            <a:pPr algn="ctr">
              <a:buClr>
                <a:schemeClr val="dk1"/>
              </a:buClr>
              <a:buSzPts val="1100"/>
              <a:defRPr/>
            </a:pPr>
            <a:r>
              <a:rPr lang="en-US" sz="3500">
                <a:latin typeface="Garamond"/>
              </a:rPr>
              <a:t>Game rules</a:t>
            </a:r>
            <a:endParaRPr sz="3500">
              <a:latin typeface="Garamond"/>
            </a:endParaRPr>
          </a:p>
        </p:txBody>
      </p:sp>
      <p:sp>
        <p:nvSpPr>
          <p:cNvPr id="201" name="Google Shape;201;p38" hidden="0"/>
          <p:cNvSpPr txBox="1">
            <a:spLocks noGrp="1"/>
          </p:cNvSpPr>
          <p:nvPr isPhoto="0" userDrawn="0">
            <p:ph type="body" idx="1" hasCustomPrompt="0"/>
          </p:nvPr>
        </p:nvSpPr>
        <p:spPr bwMode="auto">
          <a:xfrm>
            <a:off x="125835" y="1935780"/>
            <a:ext cx="6720731" cy="3738400"/>
          </a:xfrm>
          <a:prstGeom prst="rect">
            <a:avLst/>
          </a:prstGeom>
        </p:spPr>
        <p:txBody>
          <a:bodyPr spcFirstLastPara="1" vert="horz" wrap="square" lIns="121900" tIns="121900" rIns="121900" bIns="121900" rtlCol="0" anchor="t" anchorCtr="0">
            <a:noAutofit/>
          </a:bodyPr>
          <a:lstStyle/>
          <a:p>
            <a:pPr marL="0" indent="0" algn="just">
              <a:buClr>
                <a:schemeClr val="dk1"/>
              </a:buClr>
              <a:buSzPts val="1100"/>
              <a:buNone/>
              <a:defRPr/>
            </a:pPr>
            <a:r>
              <a:rPr lang="en-US" sz="2800">
                <a:latin typeface="Garamond"/>
              </a:rPr>
              <a:t>The game consists of two bats and a ball which bounces off them. If a ball touches a wall, the player, whose bat is the opposite of that wall receives a point. The bats move only vertically, while the ball also can move left or right.</a:t>
            </a:r>
            <a:endParaRPr sz="2800">
              <a:latin typeface="Garamond"/>
            </a:endParaRPr>
          </a:p>
        </p:txBody>
      </p:sp>
      <p:pic>
        <p:nvPicPr>
          <p:cNvPr id="1028" name="Picture 4" descr="Lets play Tennis! Retro video game. | Childhood memories, Memories, Pong" hidden="0"/>
          <p:cNvPicPr>
            <a:picLocks noChangeAspect="1" noChangeArrowheads="1"/>
          </p:cNvPicPr>
          <p:nvPr isPhoto="0" userDrawn="0"/>
        </p:nvPicPr>
        <p:blipFill>
          <a:blip r:embed="rId3"/>
          <a:stretch/>
        </p:blipFill>
        <p:spPr bwMode="auto">
          <a:xfrm>
            <a:off x="6841259" y="1842830"/>
            <a:ext cx="5057775" cy="392430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00" name="Google Shape;200;p38" hidden="0"/>
          <p:cNvSpPr txBox="1">
            <a:spLocks noGrp="1"/>
          </p:cNvSpPr>
          <p:nvPr isPhoto="0" userDrawn="0">
            <p:ph type="title" hasCustomPrompt="0"/>
          </p:nvPr>
        </p:nvSpPr>
        <p:spPr bwMode="auto">
          <a:xfrm>
            <a:off x="92278" y="285750"/>
            <a:ext cx="4957893" cy="1607456"/>
          </a:xfrm>
          <a:prstGeom prst="rect">
            <a:avLst/>
          </a:prstGeom>
        </p:spPr>
        <p:txBody>
          <a:bodyPr spcFirstLastPara="1" vert="horz" wrap="square" lIns="121900" tIns="121900" rIns="121900" bIns="121900" rtlCol="0" anchor="t" anchorCtr="0">
            <a:noAutofit/>
          </a:bodyPr>
          <a:lstStyle/>
          <a:p>
            <a:pPr algn="ctr">
              <a:buClr>
                <a:schemeClr val="dk1"/>
              </a:buClr>
              <a:buSzPts val="1100"/>
              <a:defRPr/>
            </a:pPr>
            <a:r>
              <a:rPr lang="en-US" sz="3500">
                <a:latin typeface="Garamond"/>
              </a:rPr>
              <a:t>The display panel</a:t>
            </a:r>
            <a:endParaRPr sz="3500">
              <a:latin typeface="Garamond"/>
            </a:endParaRPr>
          </a:p>
        </p:txBody>
      </p:sp>
      <p:sp>
        <p:nvSpPr>
          <p:cNvPr id="201" name="Google Shape;201;p38" hidden="0"/>
          <p:cNvSpPr txBox="1">
            <a:spLocks noGrp="1"/>
          </p:cNvSpPr>
          <p:nvPr isPhoto="0" userDrawn="0">
            <p:ph type="body" idx="1" hasCustomPrompt="0"/>
          </p:nvPr>
        </p:nvSpPr>
        <p:spPr bwMode="auto">
          <a:xfrm>
            <a:off x="92278" y="1893205"/>
            <a:ext cx="4957893" cy="4599873"/>
          </a:xfrm>
          <a:prstGeom prst="rect">
            <a:avLst/>
          </a:prstGeom>
        </p:spPr>
        <p:txBody>
          <a:bodyPr spcFirstLastPara="1" vert="horz" wrap="square" lIns="121900" tIns="121900" rIns="121900" bIns="121900" rtlCol="0" anchor="t" anchorCtr="0">
            <a:noAutofit/>
          </a:bodyPr>
          <a:lstStyle/>
          <a:p>
            <a:pPr marL="0" indent="0">
              <a:buClr>
                <a:schemeClr val="dk1"/>
              </a:buClr>
              <a:buSzPts val="1100"/>
              <a:buNone/>
              <a:defRPr/>
            </a:pPr>
            <a:r>
              <a:rPr lang="en-US" sz="2500">
                <a:latin typeface="Garamond"/>
              </a:rPr>
              <a:t>The display panel consists of 1024 pixels (32x32). A ball is a pixel, and a racket is 3 pixels long and 1 pixel wide. Below the screen there are 32 </a:t>
            </a:r>
            <a:r>
              <a:rPr lang="en-US" sz="2500">
                <a:latin typeface="Garamond"/>
              </a:rPr>
              <a:t>videochips</a:t>
            </a:r>
            <a:r>
              <a:rPr lang="en-US" sz="2500">
                <a:latin typeface="Garamond"/>
              </a:rPr>
              <a:t> connected into 4 video sections, 8 </a:t>
            </a:r>
            <a:r>
              <a:rPr lang="en-US" sz="2500">
                <a:latin typeface="Garamond"/>
              </a:rPr>
              <a:t>videochips</a:t>
            </a:r>
            <a:r>
              <a:rPr lang="en-US" sz="2500">
                <a:latin typeface="Garamond"/>
              </a:rPr>
              <a:t> each. This video subsystem displays the bats, the ball and the background.</a:t>
            </a:r>
            <a:r>
              <a:rPr lang="en-US"/>
              <a:t> </a:t>
            </a:r>
            <a:endParaRPr/>
          </a:p>
          <a:p>
            <a:pPr marL="0" indent="0">
              <a:buClr>
                <a:schemeClr val="dk1"/>
              </a:buClr>
              <a:buSzPts val="1100"/>
              <a:buNone/>
              <a:defRPr/>
            </a:pPr>
            <a:endParaRPr lang="en-US"/>
          </a:p>
          <a:p>
            <a:pPr marL="0" indent="0">
              <a:buClr>
                <a:schemeClr val="dk1"/>
              </a:buClr>
              <a:buSzPts val="1100"/>
              <a:buNone/>
              <a:defRPr/>
            </a:pPr>
            <a:r>
              <a:rPr lang="en-US"/>
              <a:t> </a:t>
            </a:r>
            <a:endParaRPr/>
          </a:p>
        </p:txBody>
      </p:sp>
      <p:pic>
        <p:nvPicPr>
          <p:cNvPr id="5" name="Рисунок 4" hidden="0"/>
          <p:cNvPicPr/>
          <p:nvPr isPhoto="0" userDrawn="0"/>
        </p:nvPicPr>
        <p:blipFill>
          <a:blip r:embed="rId3"/>
          <a:stretch/>
        </p:blipFill>
        <p:spPr bwMode="auto">
          <a:xfrm>
            <a:off x="5328014" y="1585943"/>
            <a:ext cx="5915025" cy="43529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Заголовок 1" hidden="0"/>
          <p:cNvSpPr>
            <a:spLocks noGrp="1"/>
          </p:cNvSpPr>
          <p:nvPr isPhoto="0" userDrawn="0">
            <p:ph type="title" hasCustomPrompt="0"/>
          </p:nvPr>
        </p:nvSpPr>
        <p:spPr bwMode="auto">
          <a:xfrm>
            <a:off x="520067" y="470343"/>
            <a:ext cx="6553600" cy="853600"/>
          </a:xfrm>
        </p:spPr>
        <p:txBody>
          <a:bodyPr/>
          <a:lstStyle/>
          <a:p>
            <a:pPr algn="ctr">
              <a:defRPr/>
            </a:pPr>
            <a:r>
              <a:rPr lang="en-US" sz="3500">
                <a:latin typeface="Garamond"/>
              </a:rPr>
              <a:t>Controls</a:t>
            </a:r>
            <a:endParaRPr lang="ru-RU" sz="3500">
              <a:latin typeface="Garamond"/>
            </a:endParaRPr>
          </a:p>
        </p:txBody>
      </p:sp>
      <p:sp>
        <p:nvSpPr>
          <p:cNvPr id="3" name="Текст 2" hidden="0"/>
          <p:cNvSpPr>
            <a:spLocks noGrp="1"/>
          </p:cNvSpPr>
          <p:nvPr isPhoto="0" userDrawn="0">
            <p:ph type="body" idx="1" hasCustomPrompt="0"/>
          </p:nvPr>
        </p:nvSpPr>
        <p:spPr bwMode="auto">
          <a:xfrm>
            <a:off x="436177" y="1554471"/>
            <a:ext cx="6553600" cy="4737271"/>
          </a:xfrm>
        </p:spPr>
        <p:txBody>
          <a:bodyPr/>
          <a:lstStyle/>
          <a:p>
            <a:pPr marL="186262" indent="0">
              <a:buNone/>
              <a:defRPr/>
            </a:pPr>
            <a:r>
              <a:rPr lang="en-US" sz="2500">
                <a:latin typeface="Garamond"/>
              </a:rPr>
              <a:t>The player controls the left bat by moving the red part of the joystick. Only the Y axis of the joystick affects the bat. Speed of the bat is changed by how much the red “button” is deviated from the center. Speed changes from -3 to +3 in 10 ticks.</a:t>
            </a:r>
            <a:endParaRPr lang="ru-RU" sz="2500">
              <a:latin typeface="Garamond"/>
            </a:endParaRPr>
          </a:p>
        </p:txBody>
      </p:sp>
      <p:pic>
        <p:nvPicPr>
          <p:cNvPr id="4" name="Рисунок 3" hidden="0"/>
          <p:cNvPicPr/>
          <p:nvPr isPhoto="0" userDrawn="0"/>
        </p:nvPicPr>
        <p:blipFill>
          <a:blip r:embed="rId3"/>
          <a:stretch/>
        </p:blipFill>
        <p:spPr bwMode="auto">
          <a:xfrm>
            <a:off x="8746835" y="286192"/>
            <a:ext cx="2576947" cy="560518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00" name="Google Shape;200;p38" hidden="0"/>
          <p:cNvSpPr txBox="1">
            <a:spLocks noGrp="1"/>
          </p:cNvSpPr>
          <p:nvPr isPhoto="0" userDrawn="0">
            <p:ph type="title" hasCustomPrompt="0"/>
          </p:nvPr>
        </p:nvSpPr>
        <p:spPr bwMode="auto">
          <a:xfrm>
            <a:off x="311531" y="30441"/>
            <a:ext cx="11435504" cy="1058915"/>
          </a:xfrm>
          <a:prstGeom prst="rect">
            <a:avLst/>
          </a:prstGeom>
        </p:spPr>
        <p:txBody>
          <a:bodyPr spcFirstLastPara="1" vert="horz" wrap="square" lIns="121900" tIns="121900" rIns="121900" bIns="121900" rtlCol="0" anchor="t" anchorCtr="0">
            <a:noAutofit/>
          </a:bodyPr>
          <a:lstStyle/>
          <a:p>
            <a:pPr algn="ctr">
              <a:buClr>
                <a:schemeClr val="dk1"/>
              </a:buClr>
              <a:buSzPts val="1100"/>
              <a:defRPr/>
            </a:pPr>
            <a:r>
              <a:rPr lang="en-US" sz="3500">
                <a:latin typeface="Garamond"/>
              </a:rPr>
              <a:t>Kinematic controller</a:t>
            </a:r>
            <a:endParaRPr sz="3500">
              <a:latin typeface="Garamond"/>
            </a:endParaRPr>
          </a:p>
        </p:txBody>
      </p:sp>
      <p:sp>
        <p:nvSpPr>
          <p:cNvPr id="201" name="Google Shape;201;p38" hidden="0"/>
          <p:cNvSpPr txBox="1">
            <a:spLocks noGrp="1"/>
          </p:cNvSpPr>
          <p:nvPr isPhoto="0" userDrawn="0">
            <p:ph type="body" idx="1" hasCustomPrompt="0"/>
          </p:nvPr>
        </p:nvSpPr>
        <p:spPr bwMode="auto">
          <a:xfrm>
            <a:off x="311532" y="721453"/>
            <a:ext cx="5283926" cy="5956184"/>
          </a:xfrm>
          <a:prstGeom prst="rect">
            <a:avLst/>
          </a:prstGeom>
        </p:spPr>
        <p:txBody>
          <a:bodyPr spcFirstLastPara="1" vert="horz" wrap="square" lIns="121900" tIns="121900" rIns="121900" bIns="121900" rtlCol="0" anchor="t" anchorCtr="0">
            <a:noAutofit/>
          </a:bodyPr>
          <a:lstStyle/>
          <a:p>
            <a:pPr marL="0" indent="0">
              <a:buClr>
                <a:schemeClr val="dk1"/>
              </a:buClr>
              <a:buSzPts val="1100"/>
              <a:buNone/>
              <a:defRPr/>
            </a:pPr>
            <a:r>
              <a:rPr lang="en-US" sz="2500">
                <a:latin typeface="Garamond"/>
              </a:rPr>
              <a:t>Kinematic controller has contacts for resetting the screen and clock generator.</a:t>
            </a:r>
            <a:endParaRPr/>
          </a:p>
          <a:p>
            <a:pPr marL="0" indent="0">
              <a:buClr>
                <a:schemeClr val="dk1"/>
              </a:buClr>
              <a:buSzPts val="1100"/>
              <a:buNone/>
              <a:defRPr/>
            </a:pPr>
            <a:r>
              <a:rPr lang="en-US" sz="2500">
                <a:latin typeface="Garamond"/>
              </a:rPr>
              <a:t>It gets the Y coordinates of both bats – left from the joystick and right from the processor. </a:t>
            </a:r>
            <a:endParaRPr/>
          </a:p>
          <a:p>
            <a:pPr marL="0" indent="0">
              <a:buClr>
                <a:schemeClr val="dk1"/>
              </a:buClr>
              <a:buSzPts val="1100"/>
              <a:buNone/>
              <a:defRPr/>
            </a:pPr>
            <a:endParaRPr lang="en-US" sz="2500">
              <a:latin typeface="Garamond"/>
            </a:endParaRPr>
          </a:p>
          <a:p>
            <a:pPr marL="0" indent="0">
              <a:buClr>
                <a:schemeClr val="dk1"/>
              </a:buClr>
              <a:buSzPts val="1100"/>
              <a:buNone/>
              <a:defRPr/>
            </a:pPr>
            <a:r>
              <a:rPr lang="en-US" sz="2500">
                <a:latin typeface="Garamond"/>
              </a:rPr>
              <a:t>Kinematic controller returns coordinates and velocity of the ball to the processor. It also returns scores to the scores schemes and  ball’s coordinates and Y coordinates of bats to the video subsystem. The first </a:t>
            </a:r>
            <a:r>
              <a:rPr lang="en-US" sz="2500">
                <a:latin typeface="Garamond"/>
              </a:rPr>
              <a:t>videochip</a:t>
            </a:r>
            <a:r>
              <a:rPr lang="en-US" sz="2500">
                <a:latin typeface="Garamond"/>
              </a:rPr>
              <a:t> in the video subsystem needs to have Chip ID of zero, so it receives an input from the kinematic controller that equals zero.</a:t>
            </a:r>
            <a:endParaRPr/>
          </a:p>
          <a:p>
            <a:pPr marL="0" indent="0">
              <a:buClr>
                <a:schemeClr val="dk1"/>
              </a:buClr>
              <a:buSzPts val="1100"/>
              <a:buNone/>
              <a:defRPr/>
            </a:pPr>
            <a:endParaRPr sz="2500">
              <a:latin typeface="Garamond"/>
            </a:endParaRPr>
          </a:p>
        </p:txBody>
      </p:sp>
      <p:pic>
        <p:nvPicPr>
          <p:cNvPr id="3" name="Рисунок 2" hidden="0"/>
          <p:cNvPicPr>
            <a:picLocks noChangeAspect="1"/>
          </p:cNvPicPr>
          <p:nvPr isPhoto="0" userDrawn="0"/>
        </p:nvPicPr>
        <p:blipFill>
          <a:blip r:embed="rId3"/>
          <a:stretch/>
        </p:blipFill>
        <p:spPr bwMode="auto">
          <a:xfrm>
            <a:off x="5480720" y="827801"/>
            <a:ext cx="2914650" cy="1276350"/>
          </a:xfrm>
          <a:prstGeom prst="rect">
            <a:avLst/>
          </a:prstGeom>
        </p:spPr>
      </p:pic>
      <p:pic>
        <p:nvPicPr>
          <p:cNvPr id="4" name="Рисунок 3" hidden="0"/>
          <p:cNvPicPr>
            <a:picLocks noChangeAspect="1"/>
          </p:cNvPicPr>
          <p:nvPr isPhoto="0" userDrawn="0"/>
        </p:nvPicPr>
        <p:blipFill>
          <a:blip r:embed="rId4"/>
          <a:stretch/>
        </p:blipFill>
        <p:spPr bwMode="auto">
          <a:xfrm>
            <a:off x="9201019" y="827801"/>
            <a:ext cx="2162175" cy="38671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005558845" name="Google Shape;40;p9" hidden="0"/>
          <p:cNvSpPr txBox="1">
            <a:spLocks noGrp="1"/>
          </p:cNvSpPr>
          <p:nvPr isPhoto="0" userDrawn="0">
            <p:ph type="title" hasCustomPrompt="0"/>
          </p:nvPr>
        </p:nvSpPr>
        <p:spPr bwMode="auto">
          <a:xfrm>
            <a:off x="2818650" y="99905"/>
            <a:ext cx="6553599" cy="853599"/>
          </a:xfrm>
          <a:prstGeom prst="rect">
            <a:avLst/>
          </a:prstGeom>
        </p:spPr>
        <p:txBody>
          <a:bodyPr spcFirstLastPara="1" wrap="square" lIns="91423" tIns="91423" rIns="91423" bIns="91423" anchor="t" anchorCtr="0">
            <a:noAutofit/>
          </a:bodyPr>
          <a:lstStyle>
            <a:lvl1pPr lvl="0">
              <a:spcBef>
                <a:spcPts val="0"/>
              </a:spcBef>
              <a:spcAft>
                <a:spcPts val="0"/>
              </a:spcAft>
              <a:buSzPts val="2400"/>
              <a:buFont typeface="Montserrat"/>
              <a:buNone/>
              <a:defRPr sz="3350" b="1">
                <a:solidFill>
                  <a:schemeClr val="lt1"/>
                </a:solidFill>
                <a:latin typeface="Playfair Display"/>
                <a:ea typeface="Playfair Display"/>
                <a:cs typeface="Playfair Display"/>
              </a:defRPr>
            </a:lvl1pPr>
            <a:lvl2pPr lvl="1">
              <a:spcBef>
                <a:spcPts val="0"/>
              </a:spcBef>
              <a:spcAft>
                <a:spcPts val="0"/>
              </a:spcAft>
              <a:buSzPts val="2100"/>
              <a:buFont typeface="Montserrat"/>
              <a:buNone/>
              <a:defRPr sz="2800" b="1">
                <a:latin typeface="Montserrat"/>
                <a:ea typeface="Montserrat"/>
                <a:cs typeface="Montserrat"/>
              </a:defRPr>
            </a:lvl2pPr>
            <a:lvl3pPr lvl="2">
              <a:spcBef>
                <a:spcPts val="0"/>
              </a:spcBef>
              <a:spcAft>
                <a:spcPts val="0"/>
              </a:spcAft>
              <a:buSzPts val="2100"/>
              <a:buFont typeface="Montserrat"/>
              <a:buNone/>
              <a:defRPr sz="2800" b="1">
                <a:latin typeface="Montserrat"/>
                <a:ea typeface="Montserrat"/>
                <a:cs typeface="Montserrat"/>
              </a:defRPr>
            </a:lvl3pPr>
            <a:lvl4pPr lvl="3">
              <a:spcBef>
                <a:spcPts val="0"/>
              </a:spcBef>
              <a:spcAft>
                <a:spcPts val="0"/>
              </a:spcAft>
              <a:buSzPts val="2100"/>
              <a:buFont typeface="Montserrat"/>
              <a:buNone/>
              <a:defRPr sz="2800" b="1">
                <a:latin typeface="Montserrat"/>
                <a:ea typeface="Montserrat"/>
                <a:cs typeface="Montserrat"/>
              </a:defRPr>
            </a:lvl4pPr>
            <a:lvl5pPr lvl="4">
              <a:spcBef>
                <a:spcPts val="0"/>
              </a:spcBef>
              <a:spcAft>
                <a:spcPts val="0"/>
              </a:spcAft>
              <a:buSzPts val="2100"/>
              <a:buFont typeface="Montserrat"/>
              <a:buNone/>
              <a:defRPr sz="2800" b="1">
                <a:latin typeface="Montserrat"/>
                <a:ea typeface="Montserrat"/>
                <a:cs typeface="Montserrat"/>
              </a:defRPr>
            </a:lvl5pPr>
            <a:lvl6pPr lvl="5">
              <a:spcBef>
                <a:spcPts val="0"/>
              </a:spcBef>
              <a:spcAft>
                <a:spcPts val="0"/>
              </a:spcAft>
              <a:buSzPts val="2100"/>
              <a:buFont typeface="Montserrat"/>
              <a:buNone/>
              <a:defRPr sz="2800" b="1">
                <a:latin typeface="Montserrat"/>
                <a:ea typeface="Montserrat"/>
                <a:cs typeface="Montserrat"/>
              </a:defRPr>
            </a:lvl6pPr>
            <a:lvl7pPr lvl="6">
              <a:spcBef>
                <a:spcPts val="0"/>
              </a:spcBef>
              <a:spcAft>
                <a:spcPts val="0"/>
              </a:spcAft>
              <a:buSzPts val="2100"/>
              <a:buFont typeface="Montserrat"/>
              <a:buNone/>
              <a:defRPr sz="2800" b="1">
                <a:latin typeface="Montserrat"/>
                <a:ea typeface="Montserrat"/>
                <a:cs typeface="Montserrat"/>
              </a:defRPr>
            </a:lvl7pPr>
            <a:lvl8pPr lvl="7">
              <a:spcBef>
                <a:spcPts val="0"/>
              </a:spcBef>
              <a:spcAft>
                <a:spcPts val="0"/>
              </a:spcAft>
              <a:buSzPts val="2100"/>
              <a:buFont typeface="Montserrat"/>
              <a:buNone/>
              <a:defRPr sz="2800" b="1">
                <a:latin typeface="Montserrat"/>
                <a:ea typeface="Montserrat"/>
                <a:cs typeface="Montserrat"/>
              </a:defRPr>
            </a:lvl8pPr>
            <a:lvl9pPr lvl="8">
              <a:spcBef>
                <a:spcPts val="0"/>
              </a:spcBef>
              <a:spcAft>
                <a:spcPts val="0"/>
              </a:spcAft>
              <a:buSzPts val="2100"/>
              <a:buFont typeface="Montserrat"/>
              <a:buNone/>
              <a:defRPr sz="2800" b="1">
                <a:latin typeface="Montserrat"/>
                <a:ea typeface="Montserrat"/>
                <a:cs typeface="Montserrat"/>
              </a:defRPr>
            </a:lvl9pPr>
          </a:lstStyle>
          <a:p>
            <a:pPr>
              <a:defRPr/>
            </a:pPr>
            <a:r>
              <a:rPr lang="en-US">
                <a:latin typeface="Garamond"/>
                <a:ea typeface="Garamond"/>
                <a:cs typeface="Garamond"/>
              </a:rPr>
              <a:t>Kinematic controller</a:t>
            </a:r>
            <a:endParaRPr>
              <a:latin typeface="Garamond"/>
              <a:ea typeface="Garamond"/>
              <a:cs typeface="Garamond"/>
            </a:endParaRPr>
          </a:p>
        </p:txBody>
      </p:sp>
      <p:pic>
        <p:nvPicPr>
          <p:cNvPr id="1340914155" name="" hidden="0"/>
          <p:cNvPicPr>
            <a:picLocks noChangeAspect="1"/>
          </p:cNvPicPr>
          <p:nvPr isPhoto="0" userDrawn="0"/>
        </p:nvPicPr>
        <p:blipFill>
          <a:blip r:embed="rId3"/>
          <a:stretch/>
        </p:blipFill>
        <p:spPr bwMode="auto">
          <a:xfrm flipH="0" flipV="0">
            <a:off x="4253689" y="3015354"/>
            <a:ext cx="7404172" cy="497571"/>
          </a:xfrm>
          <a:prstGeom prst="rect">
            <a:avLst/>
          </a:prstGeom>
        </p:spPr>
      </p:pic>
      <p:pic>
        <p:nvPicPr>
          <p:cNvPr id="705946124" name="" hidden="0"/>
          <p:cNvPicPr>
            <a:picLocks noChangeAspect="1"/>
          </p:cNvPicPr>
          <p:nvPr isPhoto="0" userDrawn="0"/>
        </p:nvPicPr>
        <p:blipFill>
          <a:blip r:embed="rId4"/>
          <a:stretch/>
        </p:blipFill>
        <p:spPr bwMode="auto">
          <a:xfrm flipH="0" flipV="0">
            <a:off x="6095450" y="4586281"/>
            <a:ext cx="5562412" cy="497571"/>
          </a:xfrm>
          <a:prstGeom prst="rect">
            <a:avLst/>
          </a:prstGeom>
        </p:spPr>
      </p:pic>
      <p:pic>
        <p:nvPicPr>
          <p:cNvPr id="481322886" name="" hidden="0"/>
          <p:cNvPicPr>
            <a:picLocks noChangeAspect="1"/>
          </p:cNvPicPr>
          <p:nvPr isPhoto="0" userDrawn="0"/>
        </p:nvPicPr>
        <p:blipFill>
          <a:blip r:embed="rId5"/>
          <a:stretch/>
        </p:blipFill>
        <p:spPr bwMode="auto">
          <a:xfrm flipH="1" flipV="0">
            <a:off x="4253689" y="1690020"/>
            <a:ext cx="3720652" cy="497571"/>
          </a:xfrm>
          <a:prstGeom prst="rect">
            <a:avLst/>
          </a:prstGeom>
        </p:spPr>
      </p:pic>
      <p:sp>
        <p:nvSpPr>
          <p:cNvPr id="2062236460" name="" hidden="0"/>
          <p:cNvSpPr/>
          <p:nvPr isPhoto="0" userDrawn="0"/>
        </p:nvSpPr>
        <p:spPr bwMode="auto">
          <a:xfrm rot="5399977" flipH="1" flipV="0">
            <a:off x="5891240" y="1846316"/>
            <a:ext cx="445548" cy="3683519"/>
          </a:xfrm>
          <a:prstGeom prst="leftBrace">
            <a:avLst>
              <a:gd name="adj1" fmla="val 8333"/>
              <a:gd name="adj2" fmla="val 29446"/>
            </a:avLst>
          </a:prstGeom>
          <a:ln w="28575" cap="flat" cmpd="sng" algn="ctr">
            <a:solidFill>
              <a:schemeClr val="bg1"/>
            </a:solidFill>
            <a:prstDash val="solid"/>
            <a:miter/>
          </a:ln>
        </p:spPr>
        <p:style>
          <a:lnRef idx="1">
            <a:schemeClr val="accent1">
              <a:shade val="50000"/>
            </a:schemeClr>
          </a:lnRef>
          <a:fillRef idx="0">
            <a:schemeClr val="accent1"/>
          </a:fillRef>
          <a:effectRef idx="0">
            <a:schemeClr val="accent1"/>
          </a:effectRef>
          <a:fontRef idx="minor">
            <a:schemeClr val="tx1"/>
          </a:fontRef>
        </p:style>
        <p:txBody>
          <a:bodyPr/>
          <a:p>
            <a:pPr>
              <a:defRPr/>
            </a:pPr>
            <a:endParaRPr>
              <a:latin typeface="Garamond"/>
              <a:ea typeface="Garamond"/>
              <a:cs typeface="Garamond"/>
            </a:endParaRPr>
          </a:p>
        </p:txBody>
      </p:sp>
      <p:sp>
        <p:nvSpPr>
          <p:cNvPr id="715075859" name="" hidden="0"/>
          <p:cNvSpPr/>
          <p:nvPr isPhoto="0" userDrawn="0"/>
        </p:nvSpPr>
        <p:spPr bwMode="auto">
          <a:xfrm rot="5399977" flipH="0" flipV="0">
            <a:off x="9603884" y="979942"/>
            <a:ext cx="387303" cy="3683518"/>
          </a:xfrm>
          <a:prstGeom prst="leftBrace">
            <a:avLst>
              <a:gd name="adj1" fmla="val 8333"/>
              <a:gd name="adj2" fmla="val 50000"/>
            </a:avLst>
          </a:prstGeom>
          <a:ln w="28575" cap="flat" cmpd="sng" algn="ctr">
            <a:solidFill>
              <a:schemeClr val="bg1"/>
            </a:solidFill>
            <a:prstDash val="solid"/>
            <a:miter/>
          </a:ln>
        </p:spPr>
        <p:style>
          <a:lnRef idx="1">
            <a:schemeClr val="accent1">
              <a:shade val="50000"/>
            </a:schemeClr>
          </a:lnRef>
          <a:fillRef idx="0">
            <a:schemeClr val="accent1"/>
          </a:fillRef>
          <a:effectRef idx="0">
            <a:schemeClr val="accent1"/>
          </a:effectRef>
          <a:fontRef idx="minor">
            <a:schemeClr val="tx1"/>
          </a:fontRef>
        </p:style>
        <p:txBody>
          <a:bodyPr/>
          <a:p>
            <a:pPr>
              <a:defRPr/>
            </a:pPr>
            <a:endParaRPr>
              <a:latin typeface="Garamond"/>
              <a:ea typeface="Garamond"/>
              <a:cs typeface="Garamond"/>
            </a:endParaRPr>
          </a:p>
        </p:txBody>
      </p:sp>
      <p:sp>
        <p:nvSpPr>
          <p:cNvPr id="752413109" name="" hidden="0"/>
          <p:cNvSpPr txBox="1"/>
          <p:nvPr isPhoto="0" userDrawn="0"/>
        </p:nvSpPr>
        <p:spPr bwMode="auto">
          <a:xfrm flipH="0" flipV="0">
            <a:off x="8839443" y="2223646"/>
            <a:ext cx="1916184" cy="457234"/>
          </a:xfrm>
          <a:prstGeom prst="rect">
            <a:avLst/>
          </a:prstGeom>
          <a:noFill/>
        </p:spPr>
        <p:txBody>
          <a:bodyPr vertOverflow="overflow" horzOverflow="clip" vert="horz" wrap="none" lIns="91440" tIns="45720" rIns="91440" bIns="45720" numCol="1" spcCol="0" rtlCol="0" fromWordArt="0" anchor="t" anchorCtr="0" forceAA="0" upright="0" compatLnSpc="0">
            <a:spAutoFit/>
          </a:bodyPr>
          <a:p>
            <a:pPr>
              <a:defRPr/>
            </a:pPr>
            <a:r>
              <a:rPr lang="en-US" sz="2400">
                <a:solidFill>
                  <a:schemeClr val="bg1"/>
                </a:solidFill>
                <a:latin typeface="Garamond"/>
                <a:ea typeface="Garamond"/>
                <a:cs typeface="Garamond"/>
              </a:rPr>
              <a:t>Fractional part</a:t>
            </a:r>
            <a:endParaRPr sz="2400">
              <a:solidFill>
                <a:schemeClr val="bg1"/>
              </a:solidFill>
              <a:latin typeface="Garamond"/>
              <a:ea typeface="Garamond"/>
              <a:cs typeface="Garamond"/>
            </a:endParaRPr>
          </a:p>
        </p:txBody>
      </p:sp>
      <p:sp>
        <p:nvSpPr>
          <p:cNvPr id="1235753122" name="" hidden="0"/>
          <p:cNvSpPr txBox="1"/>
          <p:nvPr isPhoto="0" userDrawn="0"/>
        </p:nvSpPr>
        <p:spPr bwMode="auto">
          <a:xfrm flipH="0" flipV="0">
            <a:off x="6095450" y="3798729"/>
            <a:ext cx="1573288" cy="457234"/>
          </a:xfrm>
          <a:prstGeom prst="rect">
            <a:avLst/>
          </a:prstGeom>
          <a:noFill/>
        </p:spPr>
        <p:txBody>
          <a:bodyPr vertOverflow="overflow" horzOverflow="clip" vert="horz" wrap="none" lIns="91440" tIns="45720" rIns="91440" bIns="45720" numCol="1" spcCol="0" rtlCol="0" fromWordArt="0" anchor="t" anchorCtr="0" forceAA="0" upright="0" compatLnSpc="0">
            <a:spAutoFit/>
          </a:bodyPr>
          <a:p>
            <a:pPr>
              <a:defRPr/>
            </a:pPr>
            <a:r>
              <a:rPr lang="en-US" sz="2400">
                <a:solidFill>
                  <a:schemeClr val="bg1"/>
                </a:solidFill>
                <a:latin typeface="Garamond"/>
                <a:ea typeface="Garamond"/>
                <a:cs typeface="Garamond"/>
              </a:rPr>
              <a:t>Integer part</a:t>
            </a:r>
            <a:endParaRPr sz="2400">
              <a:solidFill>
                <a:schemeClr val="bg1"/>
              </a:solidFill>
              <a:latin typeface="Garamond"/>
              <a:ea typeface="Garamond"/>
              <a:cs typeface="Garamond"/>
            </a:endParaRPr>
          </a:p>
        </p:txBody>
      </p:sp>
      <p:sp>
        <p:nvSpPr>
          <p:cNvPr id="2122031490" name="" hidden="0"/>
          <p:cNvSpPr/>
          <p:nvPr isPhoto="0" userDrawn="0"/>
        </p:nvSpPr>
        <p:spPr bwMode="auto">
          <a:xfrm rot="5399977" flipH="0" flipV="0">
            <a:off x="6840055" y="3470562"/>
            <a:ext cx="389680" cy="1841758"/>
          </a:xfrm>
          <a:prstGeom prst="leftBrace">
            <a:avLst>
              <a:gd name="adj1" fmla="val 8333"/>
              <a:gd name="adj2" fmla="val 58892"/>
            </a:avLst>
          </a:prstGeom>
          <a:ln w="28575" cap="flat" cmpd="sng" algn="ctr">
            <a:solidFill>
              <a:schemeClr val="bg1"/>
            </a:solidFill>
            <a:prstDash val="solid"/>
            <a:miter/>
          </a:ln>
        </p:spPr>
        <p:style>
          <a:lnRef idx="1">
            <a:schemeClr val="accent1">
              <a:shade val="50000"/>
            </a:schemeClr>
          </a:lnRef>
          <a:fillRef idx="0">
            <a:schemeClr val="accent1"/>
          </a:fillRef>
          <a:effectRef idx="0">
            <a:schemeClr val="accent1"/>
          </a:effectRef>
          <a:fontRef idx="minor">
            <a:schemeClr val="tx1"/>
          </a:fontRef>
        </p:style>
        <p:txBody>
          <a:bodyPr/>
          <a:p>
            <a:pPr>
              <a:defRPr/>
            </a:pPr>
            <a:endParaRPr>
              <a:latin typeface="Garamond"/>
              <a:ea typeface="Garamond"/>
              <a:cs typeface="Garamond"/>
            </a:endParaRPr>
          </a:p>
        </p:txBody>
      </p:sp>
      <p:sp>
        <p:nvSpPr>
          <p:cNvPr id="1226148621" name="" hidden="0"/>
          <p:cNvSpPr/>
          <p:nvPr isPhoto="0" userDrawn="0"/>
        </p:nvSpPr>
        <p:spPr bwMode="auto">
          <a:xfrm rot="5399977" flipH="1" flipV="0">
            <a:off x="9128247" y="3401545"/>
            <a:ext cx="392169" cy="3683518"/>
          </a:xfrm>
          <a:prstGeom prst="leftBrace">
            <a:avLst>
              <a:gd name="adj1" fmla="val 8333"/>
              <a:gd name="adj2" fmla="val 50000"/>
            </a:avLst>
          </a:prstGeom>
          <a:ln w="28575" cap="flat" cmpd="sng" algn="ctr">
            <a:solidFill>
              <a:schemeClr val="bg1"/>
            </a:solidFill>
            <a:prstDash val="solid"/>
            <a:miter/>
          </a:ln>
        </p:spPr>
        <p:style>
          <a:lnRef idx="1">
            <a:schemeClr val="accent1">
              <a:shade val="50000"/>
            </a:schemeClr>
          </a:lnRef>
          <a:fillRef idx="0">
            <a:schemeClr val="accent1"/>
          </a:fillRef>
          <a:effectRef idx="0">
            <a:schemeClr val="accent1"/>
          </a:effectRef>
          <a:fontRef idx="minor">
            <a:schemeClr val="tx1"/>
          </a:fontRef>
        </p:style>
        <p:txBody>
          <a:bodyPr/>
          <a:p>
            <a:pPr>
              <a:defRPr/>
            </a:pPr>
            <a:endParaRPr>
              <a:latin typeface="Garamond"/>
              <a:ea typeface="Garamond"/>
              <a:cs typeface="Garamond"/>
            </a:endParaRPr>
          </a:p>
        </p:txBody>
      </p:sp>
      <p:sp>
        <p:nvSpPr>
          <p:cNvPr id="623280366" name="" hidden="0"/>
          <p:cNvSpPr txBox="1"/>
          <p:nvPr isPhoto="0" userDrawn="0"/>
        </p:nvSpPr>
        <p:spPr bwMode="auto">
          <a:xfrm flipH="0" flipV="0">
            <a:off x="8034276" y="5439389"/>
            <a:ext cx="2580108" cy="457234"/>
          </a:xfrm>
          <a:prstGeom prst="rect">
            <a:avLst/>
          </a:prstGeom>
          <a:noFill/>
        </p:spPr>
        <p:txBody>
          <a:bodyPr vertOverflow="overflow" horzOverflow="clip" vert="horz" wrap="none" lIns="91440" tIns="45720" rIns="91440" bIns="45720" numCol="1" spcCol="0" rtlCol="0" fromWordArt="0" anchor="t" anchorCtr="0" forceAA="0" upright="0" compatLnSpc="0">
            <a:spAutoFit/>
          </a:bodyPr>
          <a:p>
            <a:pPr>
              <a:defRPr/>
            </a:pPr>
            <a:r>
              <a:rPr lang="en-US" sz="2400">
                <a:solidFill>
                  <a:schemeClr val="bg1"/>
                </a:solidFill>
                <a:latin typeface="Garamond"/>
                <a:ea typeface="Garamond"/>
                <a:cs typeface="Garamond"/>
              </a:rPr>
              <a:t>XV, YV for CDM-8</a:t>
            </a:r>
            <a:endParaRPr sz="2400">
              <a:solidFill>
                <a:schemeClr val="bg1"/>
              </a:solidFill>
              <a:latin typeface="Garamond"/>
              <a:ea typeface="Garamond"/>
              <a:cs typeface="Garamond"/>
            </a:endParaRPr>
          </a:p>
        </p:txBody>
      </p:sp>
      <p:sp>
        <p:nvSpPr>
          <p:cNvPr id="1396608322" name="" hidden="0"/>
          <p:cNvSpPr txBox="1"/>
          <p:nvPr isPhoto="0" userDrawn="0"/>
        </p:nvSpPr>
        <p:spPr bwMode="auto">
          <a:xfrm flipH="0" flipV="0">
            <a:off x="6192641" y="4721677"/>
            <a:ext cx="182988" cy="365794"/>
          </a:xfrm>
          <a:prstGeom prst="rect">
            <a:avLst/>
          </a:prstGeom>
          <a:noFill/>
        </p:spPr>
        <p:txBody>
          <a:bodyPr vertOverflow="overflow" horzOverflow="clip" vert="horz" wrap="none" lIns="91440" tIns="45720" rIns="91440" bIns="45720" numCol="1" spcCol="0" rtlCol="0" fromWordArt="0" anchor="t" anchorCtr="0" forceAA="0" upright="0" compatLnSpc="0">
            <a:spAutoFit/>
          </a:bodyPr>
          <a:p>
            <a:pPr>
              <a:defRPr/>
            </a:pPr>
            <a:endParaRPr>
              <a:solidFill>
                <a:schemeClr val="bg1"/>
              </a:solidFill>
            </a:endParaRPr>
          </a:p>
        </p:txBody>
      </p:sp>
      <p:sp>
        <p:nvSpPr>
          <p:cNvPr id="1540990575" name="" hidden="0"/>
          <p:cNvSpPr txBox="1"/>
          <p:nvPr isPhoto="0" userDrawn="0"/>
        </p:nvSpPr>
        <p:spPr bwMode="auto">
          <a:xfrm flipH="0" flipV="0">
            <a:off x="6158558" y="4565658"/>
            <a:ext cx="378112" cy="518195"/>
          </a:xfrm>
          <a:prstGeom prst="rect">
            <a:avLst/>
          </a:prstGeom>
          <a:noFill/>
        </p:spPr>
        <p:txBody>
          <a:bodyPr vertOverflow="overflow" horzOverflow="clip" vert="horz" wrap="none" lIns="91440" tIns="45720" rIns="91440" bIns="45720" numCol="1" spcCol="0" rtlCol="0" fromWordArt="0" anchor="t" anchorCtr="0" forceAA="0" upright="0" compatLnSpc="0">
            <a:spAutoFit/>
          </a:bodyPr>
          <a:p>
            <a:pPr>
              <a:defRPr/>
            </a:pPr>
            <a:r>
              <a:rPr sz="2800" b="0" i="0" u="none">
                <a:solidFill>
                  <a:schemeClr val="bg1"/>
                </a:solidFill>
                <a:latin typeface="Arial"/>
                <a:ea typeface="Arial"/>
                <a:cs typeface="Arial"/>
              </a:rPr>
              <a:t>±</a:t>
            </a:r>
            <a:endParaRPr sz="2800">
              <a:solidFill>
                <a:schemeClr val="bg1"/>
              </a:solidFill>
            </a:endParaRPr>
          </a:p>
        </p:txBody>
      </p:sp>
      <p:sp>
        <p:nvSpPr>
          <p:cNvPr id="308777052" name="" hidden="0"/>
          <p:cNvSpPr txBox="1"/>
          <p:nvPr isPhoto="0" userDrawn="0"/>
        </p:nvSpPr>
        <p:spPr bwMode="auto">
          <a:xfrm flipH="0" flipV="0">
            <a:off x="6622801" y="4565658"/>
            <a:ext cx="378112" cy="518195"/>
          </a:xfrm>
          <a:prstGeom prst="rect">
            <a:avLst/>
          </a:prstGeom>
          <a:noFill/>
        </p:spPr>
        <p:txBody>
          <a:bodyPr vertOverflow="overflow" horzOverflow="clip" vert="horz" wrap="none" lIns="91440" tIns="45720" rIns="91440" bIns="45720" numCol="1" spcCol="0" rtlCol="0" fromWordArt="0" anchor="t" anchorCtr="0" forceAA="0" upright="0" compatLnSpc="0">
            <a:spAutoFit/>
          </a:bodyPr>
          <a:p>
            <a:pPr>
              <a:defRPr/>
            </a:pPr>
            <a:r>
              <a:rPr sz="2800" b="0" i="0" u="none">
                <a:solidFill>
                  <a:schemeClr val="bg1"/>
                </a:solidFill>
                <a:latin typeface="Arial"/>
                <a:ea typeface="Arial"/>
                <a:cs typeface="Arial"/>
              </a:rPr>
              <a:t>±</a:t>
            </a:r>
            <a:endParaRPr sz="2800">
              <a:solidFill>
                <a:schemeClr val="bg1"/>
              </a:solidFill>
            </a:endParaRPr>
          </a:p>
        </p:txBody>
      </p:sp>
      <p:sp>
        <p:nvSpPr>
          <p:cNvPr id="849975856" name="" hidden="0"/>
          <p:cNvSpPr txBox="1"/>
          <p:nvPr isPhoto="0" userDrawn="0"/>
        </p:nvSpPr>
        <p:spPr bwMode="auto">
          <a:xfrm flipH="0" flipV="0">
            <a:off x="7071037" y="4565658"/>
            <a:ext cx="378112" cy="518195"/>
          </a:xfrm>
          <a:prstGeom prst="rect">
            <a:avLst/>
          </a:prstGeom>
          <a:noFill/>
        </p:spPr>
        <p:txBody>
          <a:bodyPr vertOverflow="overflow" horzOverflow="clip" vert="horz" wrap="none" lIns="91440" tIns="45720" rIns="91440" bIns="45720" numCol="1" spcCol="0" rtlCol="0" fromWordArt="0" anchor="t" anchorCtr="0" forceAA="0" upright="0" compatLnSpc="0">
            <a:spAutoFit/>
          </a:bodyPr>
          <a:p>
            <a:pPr>
              <a:defRPr/>
            </a:pPr>
            <a:r>
              <a:rPr sz="2800" b="0" i="0" u="none">
                <a:solidFill>
                  <a:schemeClr val="bg1"/>
                </a:solidFill>
                <a:latin typeface="Arial"/>
                <a:ea typeface="Arial"/>
                <a:cs typeface="Arial"/>
              </a:rPr>
              <a:t>±</a:t>
            </a:r>
            <a:endParaRPr sz="2800">
              <a:solidFill>
                <a:schemeClr val="bg1"/>
              </a:solidFill>
            </a:endParaRPr>
          </a:p>
        </p:txBody>
      </p:sp>
      <p:sp>
        <p:nvSpPr>
          <p:cNvPr id="6649544" name="" hidden="0"/>
          <p:cNvSpPr txBox="1"/>
          <p:nvPr isPhoto="0" userDrawn="0"/>
        </p:nvSpPr>
        <p:spPr bwMode="auto">
          <a:xfrm flipH="0" flipV="0">
            <a:off x="7547288" y="4565658"/>
            <a:ext cx="378112" cy="518195"/>
          </a:xfrm>
          <a:prstGeom prst="rect">
            <a:avLst/>
          </a:prstGeom>
          <a:noFill/>
        </p:spPr>
        <p:txBody>
          <a:bodyPr vertOverflow="overflow" horzOverflow="clip" vert="horz" wrap="none" lIns="91440" tIns="45720" rIns="91440" bIns="45720" numCol="1" spcCol="0" rtlCol="0" fromWordArt="0" anchor="t" anchorCtr="0" forceAA="0" upright="0" compatLnSpc="0">
            <a:spAutoFit/>
          </a:bodyPr>
          <a:p>
            <a:pPr>
              <a:defRPr/>
            </a:pPr>
            <a:r>
              <a:rPr sz="2800" b="0" i="0" u="none">
                <a:solidFill>
                  <a:schemeClr val="bg1"/>
                </a:solidFill>
                <a:latin typeface="Arial"/>
                <a:ea typeface="Arial"/>
                <a:cs typeface="Arial"/>
              </a:rPr>
              <a:t>±</a:t>
            </a:r>
            <a:endParaRPr sz="2800">
              <a:solidFill>
                <a:schemeClr val="bg1"/>
              </a:solidFill>
            </a:endParaRPr>
          </a:p>
        </p:txBody>
      </p:sp>
      <p:sp>
        <p:nvSpPr>
          <p:cNvPr id="585691412" name="" hidden="0"/>
          <p:cNvSpPr/>
          <p:nvPr isPhoto="0" userDrawn="0"/>
        </p:nvSpPr>
        <p:spPr bwMode="auto">
          <a:xfrm rot="5399977" flipH="0" flipV="0">
            <a:off x="9603884" y="2550870"/>
            <a:ext cx="387303" cy="3683518"/>
          </a:xfrm>
          <a:prstGeom prst="leftBrace">
            <a:avLst>
              <a:gd name="adj1" fmla="val 8333"/>
              <a:gd name="adj2" fmla="val 50000"/>
            </a:avLst>
          </a:prstGeom>
          <a:ln w="19049" cap="flat" cmpd="sng" algn="ctr">
            <a:solidFill>
              <a:schemeClr val="bg1"/>
            </a:solidFill>
            <a:prstDash val="solid"/>
            <a:miter/>
          </a:ln>
        </p:spPr>
        <p:style>
          <a:lnRef idx="1">
            <a:schemeClr val="accent1">
              <a:shade val="50000"/>
            </a:schemeClr>
          </a:lnRef>
          <a:fillRef idx="0">
            <a:schemeClr val="accent1"/>
          </a:fillRef>
          <a:effectRef idx="0">
            <a:schemeClr val="accent1"/>
          </a:effectRef>
          <a:fontRef idx="minor">
            <a:schemeClr val="tx1"/>
          </a:fontRef>
        </p:style>
        <p:txBody>
          <a:bodyPr/>
          <a:p>
            <a:pPr>
              <a:defRPr/>
            </a:pPr>
            <a:endParaRPr>
              <a:latin typeface="Garamond"/>
              <a:ea typeface="Garamond"/>
              <a:cs typeface="Garamond"/>
            </a:endParaRPr>
          </a:p>
        </p:txBody>
      </p:sp>
      <p:sp>
        <p:nvSpPr>
          <p:cNvPr id="1514933657" name="" hidden="0"/>
          <p:cNvSpPr txBox="1"/>
          <p:nvPr isPhoto="0" userDrawn="0"/>
        </p:nvSpPr>
        <p:spPr bwMode="auto">
          <a:xfrm flipH="0" flipV="0">
            <a:off x="8485458" y="3798729"/>
            <a:ext cx="2624157" cy="457234"/>
          </a:xfrm>
          <a:prstGeom prst="rect">
            <a:avLst/>
          </a:prstGeom>
          <a:noFill/>
        </p:spPr>
        <p:txBody>
          <a:bodyPr vertOverflow="overflow" horzOverflow="clip" vert="horz" wrap="none" lIns="91440" tIns="45720" rIns="91440" bIns="45720" numCol="1" spcCol="0" rtlCol="0" fromWordArt="0" anchor="t" anchorCtr="0" forceAA="0" upright="0" compatLnSpc="0">
            <a:spAutoFit/>
          </a:bodyPr>
          <a:p>
            <a:pPr>
              <a:defRPr/>
            </a:pPr>
            <a:r>
              <a:rPr lang="en-US" sz="2400">
                <a:solidFill>
                  <a:schemeClr val="bg1"/>
                </a:solidFill>
                <a:latin typeface="Garamond"/>
                <a:ea typeface="Garamond"/>
                <a:cs typeface="Garamond"/>
              </a:rPr>
              <a:t>-0.5 - 0.5 points/tick</a:t>
            </a:r>
            <a:endParaRPr sz="2400">
              <a:solidFill>
                <a:schemeClr val="bg1"/>
              </a:solidFill>
              <a:latin typeface="Garamond"/>
              <a:ea typeface="Garamond"/>
              <a:cs typeface="Garamond"/>
            </a:endParaRPr>
          </a:p>
        </p:txBody>
      </p:sp>
      <p:sp>
        <p:nvSpPr>
          <p:cNvPr id="791379405" name="" hidden="0"/>
          <p:cNvSpPr txBox="1"/>
          <p:nvPr isPhoto="0" userDrawn="0"/>
        </p:nvSpPr>
        <p:spPr bwMode="auto">
          <a:xfrm flipH="0" flipV="0">
            <a:off x="6634809" y="1669395"/>
            <a:ext cx="380718" cy="518195"/>
          </a:xfrm>
          <a:prstGeom prst="rect">
            <a:avLst/>
          </a:prstGeom>
          <a:noFill/>
        </p:spPr>
        <p:txBody>
          <a:bodyPr vertOverflow="overflow" horzOverflow="clip" vert="horz" wrap="none" lIns="91440" tIns="45720" rIns="91440" bIns="45720" numCol="1" spcCol="0" rtlCol="0" fromWordArt="0" anchor="t" anchorCtr="0" forceAA="0" upright="0" compatLnSpc="0">
            <a:spAutoFit/>
          </a:bodyPr>
          <a:p>
            <a:pPr>
              <a:defRPr/>
            </a:pPr>
            <a:r>
              <a:rPr lang="en-US" sz="2800" b="0" i="0" u="none">
                <a:solidFill>
                  <a:schemeClr val="bg1"/>
                </a:solidFill>
                <a:latin typeface="Arial"/>
                <a:ea typeface="Arial"/>
                <a:cs typeface="Arial"/>
              </a:rPr>
              <a:t>0</a:t>
            </a:r>
            <a:endParaRPr sz="2800">
              <a:solidFill>
                <a:schemeClr val="bg1"/>
              </a:solidFill>
            </a:endParaRPr>
          </a:p>
        </p:txBody>
      </p:sp>
      <p:sp>
        <p:nvSpPr>
          <p:cNvPr id="1870000025" name="" hidden="0"/>
          <p:cNvSpPr txBox="1"/>
          <p:nvPr isPhoto="0" userDrawn="0"/>
        </p:nvSpPr>
        <p:spPr bwMode="auto">
          <a:xfrm flipH="0" flipV="0">
            <a:off x="7099052" y="1669395"/>
            <a:ext cx="380718" cy="518195"/>
          </a:xfrm>
          <a:prstGeom prst="rect">
            <a:avLst/>
          </a:prstGeom>
          <a:noFill/>
        </p:spPr>
        <p:txBody>
          <a:bodyPr vertOverflow="overflow" horzOverflow="clip" vert="horz" wrap="none" lIns="91440" tIns="45720" rIns="91440" bIns="45720" numCol="1" spcCol="0" rtlCol="0" fromWordArt="0" anchor="t" anchorCtr="0" forceAA="0" upright="0" compatLnSpc="0">
            <a:spAutoFit/>
          </a:bodyPr>
          <a:p>
            <a:pPr>
              <a:defRPr/>
            </a:pPr>
            <a:r>
              <a:rPr lang="en-US" sz="2800" b="0" i="0" u="none">
                <a:solidFill>
                  <a:schemeClr val="bg1"/>
                </a:solidFill>
                <a:latin typeface="Arial"/>
                <a:ea typeface="Arial"/>
                <a:cs typeface="Arial"/>
              </a:rPr>
              <a:t>0</a:t>
            </a:r>
            <a:endParaRPr sz="2800">
              <a:solidFill>
                <a:schemeClr val="bg1"/>
              </a:solidFill>
            </a:endParaRPr>
          </a:p>
        </p:txBody>
      </p:sp>
      <p:sp>
        <p:nvSpPr>
          <p:cNvPr id="1173300003" name="" hidden="0"/>
          <p:cNvSpPr txBox="1"/>
          <p:nvPr isPhoto="0" userDrawn="0"/>
        </p:nvSpPr>
        <p:spPr bwMode="auto">
          <a:xfrm flipH="0" flipV="0">
            <a:off x="7547288" y="1669395"/>
            <a:ext cx="380718" cy="518195"/>
          </a:xfrm>
          <a:prstGeom prst="rect">
            <a:avLst/>
          </a:prstGeom>
          <a:noFill/>
        </p:spPr>
        <p:txBody>
          <a:bodyPr vertOverflow="overflow" horzOverflow="clip" vert="horz" wrap="none" lIns="91440" tIns="45720" rIns="91440" bIns="45720" numCol="1" spcCol="0" rtlCol="0" fromWordArt="0" anchor="t" anchorCtr="0" forceAA="0" upright="0" compatLnSpc="0">
            <a:spAutoFit/>
          </a:bodyPr>
          <a:p>
            <a:pPr>
              <a:defRPr/>
            </a:pPr>
            <a:r>
              <a:rPr lang="en-US" sz="2800" b="0" i="0" u="none">
                <a:solidFill>
                  <a:schemeClr val="bg1"/>
                </a:solidFill>
                <a:latin typeface="Arial"/>
                <a:ea typeface="Arial"/>
                <a:cs typeface="Arial"/>
              </a:rPr>
              <a:t>0</a:t>
            </a:r>
            <a:endParaRPr sz="2800">
              <a:solidFill>
                <a:schemeClr val="bg1"/>
              </a:solidFill>
            </a:endParaRPr>
          </a:p>
        </p:txBody>
      </p:sp>
      <p:sp>
        <p:nvSpPr>
          <p:cNvPr id="1885872908" name="" hidden="0"/>
          <p:cNvSpPr txBox="1"/>
          <p:nvPr isPhoto="0" userDrawn="0"/>
        </p:nvSpPr>
        <p:spPr bwMode="auto">
          <a:xfrm flipH="0" flipV="0">
            <a:off x="647678" y="1644490"/>
            <a:ext cx="2334767" cy="518194"/>
          </a:xfrm>
          <a:prstGeom prst="rect">
            <a:avLst/>
          </a:prstGeom>
          <a:noFill/>
        </p:spPr>
        <p:txBody>
          <a:bodyPr vertOverflow="overflow" horzOverflow="clip" vert="horz" wrap="none" lIns="91440" tIns="45720" rIns="91440" bIns="45720" numCol="1" spcCol="0" rtlCol="0" fromWordArt="0" anchor="t" anchorCtr="0" forceAA="0" upright="0" compatLnSpc="0">
            <a:spAutoFit/>
          </a:bodyPr>
          <a:p>
            <a:pPr>
              <a:defRPr/>
            </a:pPr>
            <a:r>
              <a:rPr lang="en-US" sz="2800">
                <a:solidFill>
                  <a:schemeClr val="bg1"/>
                </a:solidFill>
                <a:latin typeface="Garamond"/>
                <a:ea typeface="Garamond"/>
                <a:cs typeface="Garamond"/>
              </a:rPr>
              <a:t>Bat coordinates</a:t>
            </a:r>
            <a:endParaRPr sz="2800">
              <a:solidFill>
                <a:schemeClr val="bg1"/>
              </a:solidFill>
              <a:latin typeface="Garamond"/>
              <a:ea typeface="Garamond"/>
              <a:cs typeface="Garamond"/>
            </a:endParaRPr>
          </a:p>
        </p:txBody>
      </p:sp>
      <p:sp>
        <p:nvSpPr>
          <p:cNvPr id="2123845969" name="" hidden="0"/>
          <p:cNvSpPr txBox="1"/>
          <p:nvPr isPhoto="0" userDrawn="0"/>
        </p:nvSpPr>
        <p:spPr bwMode="auto">
          <a:xfrm flipH="0" flipV="0">
            <a:off x="647678" y="3005042"/>
            <a:ext cx="2393973" cy="518194"/>
          </a:xfrm>
          <a:prstGeom prst="rect">
            <a:avLst/>
          </a:prstGeom>
          <a:noFill/>
        </p:spPr>
        <p:txBody>
          <a:bodyPr vertOverflow="overflow" horzOverflow="clip" vert="horz" wrap="none" lIns="91440" tIns="45720" rIns="91440" bIns="45720" numCol="1" spcCol="0" rtlCol="0" fromWordArt="0" anchor="t" anchorCtr="0" forceAA="0" upright="0" compatLnSpc="0">
            <a:spAutoFit/>
          </a:bodyPr>
          <a:p>
            <a:pPr>
              <a:defRPr/>
            </a:pPr>
            <a:r>
              <a:rPr lang="en-US" sz="2800">
                <a:solidFill>
                  <a:schemeClr val="bg1"/>
                </a:solidFill>
                <a:latin typeface="Garamond"/>
                <a:ea typeface="Garamond"/>
                <a:cs typeface="Garamond"/>
              </a:rPr>
              <a:t>Ball coordinates</a:t>
            </a:r>
            <a:endParaRPr sz="2800">
              <a:solidFill>
                <a:schemeClr val="bg1"/>
              </a:solidFill>
              <a:latin typeface="Garamond"/>
              <a:ea typeface="Garamond"/>
              <a:cs typeface="Garamond"/>
            </a:endParaRPr>
          </a:p>
        </p:txBody>
      </p:sp>
      <p:sp>
        <p:nvSpPr>
          <p:cNvPr id="903278439" name="" hidden="0"/>
          <p:cNvSpPr txBox="1"/>
          <p:nvPr isPhoto="0" userDrawn="0"/>
        </p:nvSpPr>
        <p:spPr bwMode="auto">
          <a:xfrm flipH="0" flipV="0">
            <a:off x="647678" y="4565658"/>
            <a:ext cx="2067890" cy="518194"/>
          </a:xfrm>
          <a:prstGeom prst="rect">
            <a:avLst/>
          </a:prstGeom>
          <a:noFill/>
        </p:spPr>
        <p:txBody>
          <a:bodyPr vertOverflow="overflow" horzOverflow="clip" vert="horz" wrap="none" lIns="91440" tIns="45720" rIns="91440" bIns="45720" numCol="1" spcCol="0" rtlCol="0" fromWordArt="0" anchor="t" anchorCtr="0" forceAA="0" upright="0" compatLnSpc="0">
            <a:spAutoFit/>
          </a:bodyPr>
          <a:p>
            <a:pPr>
              <a:defRPr/>
            </a:pPr>
            <a:r>
              <a:rPr lang="en-US" sz="2800">
                <a:solidFill>
                  <a:schemeClr val="bg1"/>
                </a:solidFill>
                <a:latin typeface="Garamond"/>
                <a:ea typeface="Garamond"/>
                <a:cs typeface="Garamond"/>
              </a:rPr>
              <a:t>Ball velocities</a:t>
            </a:r>
            <a:endParaRPr sz="2800">
              <a:solidFill>
                <a:schemeClr val="bg1"/>
              </a:solidFill>
              <a:latin typeface="Garamond"/>
              <a:ea typeface="Garamond"/>
              <a:cs typeface="Garamond"/>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984618373" name="Google Shape;200;p38" hidden="0"/>
          <p:cNvSpPr txBox="1">
            <a:spLocks noGrp="1"/>
          </p:cNvSpPr>
          <p:nvPr isPhoto="0" userDrawn="0">
            <p:ph type="title" hasCustomPrompt="0"/>
          </p:nvPr>
        </p:nvSpPr>
        <p:spPr bwMode="auto">
          <a:xfrm>
            <a:off x="576504" y="2844"/>
            <a:ext cx="11435504" cy="1058914"/>
          </a:xfrm>
          <a:prstGeom prst="rect">
            <a:avLst/>
          </a:prstGeom>
        </p:spPr>
        <p:txBody>
          <a:bodyPr spcFirstLastPara="1" vert="horz" wrap="square" lIns="121898" tIns="121898" rIns="121898" bIns="121898" rtlCol="0" anchor="t" anchorCtr="0">
            <a:noAutofit/>
          </a:bodyPr>
          <a:lstStyle/>
          <a:p>
            <a:pPr algn="ctr">
              <a:buClr>
                <a:schemeClr val="dk1"/>
              </a:buClr>
              <a:buSzPts val="1100"/>
              <a:defRPr/>
            </a:pPr>
            <a:r>
              <a:rPr lang="en-US" sz="3500">
                <a:latin typeface="Garamond"/>
              </a:rPr>
              <a:t>The bat</a:t>
            </a:r>
            <a:endParaRPr sz="3500">
              <a:latin typeface="Garamond"/>
            </a:endParaRPr>
          </a:p>
        </p:txBody>
      </p:sp>
      <p:sp>
        <p:nvSpPr>
          <p:cNvPr id="916172947" name="Google Shape;201;p38" hidden="0"/>
          <p:cNvSpPr txBox="1">
            <a:spLocks noGrp="1"/>
          </p:cNvSpPr>
          <p:nvPr isPhoto="0" userDrawn="0">
            <p:ph type="body" idx="1" hasCustomPrompt="0"/>
          </p:nvPr>
        </p:nvSpPr>
        <p:spPr bwMode="auto">
          <a:xfrm flipH="0" flipV="0">
            <a:off x="400522" y="1061758"/>
            <a:ext cx="6315819" cy="5112537"/>
          </a:xfrm>
          <a:prstGeom prst="rect">
            <a:avLst/>
          </a:prstGeom>
        </p:spPr>
        <p:txBody>
          <a:bodyPr spcFirstLastPara="1" vert="horz" wrap="square" lIns="121898" tIns="121898" rIns="121898" bIns="121898" rtlCol="0" anchor="t" anchorCtr="0">
            <a:noAutofit/>
          </a:bodyPr>
          <a:lstStyle/>
          <a:p>
            <a:pPr marL="0" indent="0">
              <a:buClr>
                <a:schemeClr val="dk1"/>
              </a:buClr>
              <a:buSzPts val="1100"/>
              <a:buNone/>
              <a:defRPr/>
            </a:pPr>
            <a:r>
              <a:rPr lang="en-US" sz="2500">
                <a:latin typeface="Garamond"/>
              </a:rPr>
              <a:t>The bat is a circular arc. Its height is 24, its central angle is </a:t>
            </a:r>
            <a:r>
              <a:rPr lang="en-US" sz="2500">
                <a:latin typeface="Garamond"/>
              </a:rPr>
              <a:t>60 degrees</a:t>
            </a:r>
            <a:r>
              <a:rPr lang="en-US" sz="2500">
                <a:latin typeface="Garamond"/>
              </a:rPr>
              <a:t>.</a:t>
            </a:r>
            <a:endParaRPr lang="en-US" sz="2500">
              <a:latin typeface="Garamond"/>
            </a:endParaRPr>
          </a:p>
          <a:p>
            <a:pPr marL="0" indent="0">
              <a:buClr>
                <a:schemeClr val="dk1"/>
              </a:buClr>
              <a:buSzPts val="1100"/>
              <a:buNone/>
              <a:defRPr/>
            </a:pPr>
            <a:endParaRPr lang="en-US" sz="2500">
              <a:latin typeface="Garamond"/>
            </a:endParaRPr>
          </a:p>
          <a:p>
            <a:pPr marL="0" indent="0">
              <a:buClr>
                <a:schemeClr val="dk1"/>
              </a:buClr>
              <a:buSzPts val="1100"/>
              <a:buNone/>
              <a:defRPr/>
            </a:pPr>
            <a:r>
              <a:rPr lang="en-US" sz="2500">
                <a:latin typeface="Garamond"/>
              </a:rPr>
              <a:t>The left bat seems to have x coordinate between 24 and 32, but the collision is calculated as it is a vertical line segment on x = 30. The right bat is the same, x = 226</a:t>
            </a:r>
            <a:endParaRPr lang="en-US" sz="2500">
              <a:latin typeface="Garamond"/>
            </a:endParaRPr>
          </a:p>
        </p:txBody>
      </p:sp>
      <p:sp>
        <p:nvSpPr>
          <p:cNvPr id="2059907211" name="TextBox 2" hidden="0"/>
          <p:cNvSpPr txBox="1"/>
          <p:nvPr isPhoto="0" userDrawn="0"/>
        </p:nvSpPr>
        <p:spPr bwMode="auto">
          <a:xfrm>
            <a:off x="6862194" y="1442905"/>
            <a:ext cx="5149813" cy="477054"/>
          </a:xfrm>
          <a:prstGeom prst="rect">
            <a:avLst/>
          </a:prstGeom>
          <a:noFill/>
        </p:spPr>
        <p:txBody>
          <a:bodyPr wrap="square" rtlCol="0">
            <a:spAutoFit/>
          </a:bodyPr>
          <a:lstStyle/>
          <a:p>
            <a:pPr>
              <a:defRPr/>
            </a:pPr>
            <a:endParaRPr lang="ru-RU" sz="2500">
              <a:solidFill>
                <a:schemeClr val="bg1"/>
              </a:solidFill>
              <a:latin typeface="Garamond"/>
            </a:endParaRPr>
          </a:p>
        </p:txBody>
      </p:sp>
      <p:pic>
        <p:nvPicPr>
          <p:cNvPr id="118709804" name="Рисунок 5" hidden="0"/>
          <p:cNvPicPr>
            <a:picLocks noChangeAspect="1"/>
          </p:cNvPicPr>
          <p:nvPr isPhoto="0" userDrawn="0"/>
        </p:nvPicPr>
        <p:blipFill>
          <a:blip r:embed="rId3"/>
          <a:stretch/>
        </p:blipFill>
        <p:spPr bwMode="auto">
          <a:xfrm rot="0" flipH="0" flipV="0">
            <a:off x="9276186" y="532300"/>
            <a:ext cx="2057942" cy="5972677"/>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59622589" name="Google Shape;200;p38" hidden="0"/>
          <p:cNvSpPr txBox="1">
            <a:spLocks noGrp="1"/>
          </p:cNvSpPr>
          <p:nvPr isPhoto="0" userDrawn="0">
            <p:ph type="title" hasCustomPrompt="0"/>
          </p:nvPr>
        </p:nvSpPr>
        <p:spPr bwMode="auto">
          <a:xfrm>
            <a:off x="576504" y="2844"/>
            <a:ext cx="11435504" cy="1058914"/>
          </a:xfrm>
          <a:prstGeom prst="rect">
            <a:avLst/>
          </a:prstGeom>
        </p:spPr>
        <p:txBody>
          <a:bodyPr spcFirstLastPara="1" vert="horz" wrap="square" lIns="121898" tIns="121898" rIns="121898" bIns="121898" rtlCol="0" anchor="t" anchorCtr="0">
            <a:noAutofit/>
          </a:bodyPr>
          <a:lstStyle/>
          <a:p>
            <a:pPr algn="ctr">
              <a:buClr>
                <a:schemeClr val="dk1"/>
              </a:buClr>
              <a:buSzPts val="1100"/>
              <a:defRPr/>
            </a:pPr>
            <a:r>
              <a:rPr lang="en-US" sz="3500">
                <a:latin typeface="Garamond"/>
              </a:rPr>
              <a:t>Calculating angle of reflection</a:t>
            </a:r>
            <a:endParaRPr sz="3500">
              <a:latin typeface="Garamond"/>
            </a:endParaRPr>
          </a:p>
        </p:txBody>
      </p:sp>
      <p:sp>
        <p:nvSpPr>
          <p:cNvPr id="475259604" name="Google Shape;201;p38" hidden="0"/>
          <p:cNvSpPr txBox="1">
            <a:spLocks noGrp="1"/>
          </p:cNvSpPr>
          <p:nvPr isPhoto="0" userDrawn="0">
            <p:ph type="body" idx="1" hasCustomPrompt="0"/>
          </p:nvPr>
        </p:nvSpPr>
        <p:spPr bwMode="auto">
          <a:xfrm>
            <a:off x="400522" y="1061758"/>
            <a:ext cx="4892929" cy="5112537"/>
          </a:xfrm>
          <a:prstGeom prst="rect">
            <a:avLst/>
          </a:prstGeom>
        </p:spPr>
        <p:txBody>
          <a:bodyPr spcFirstLastPara="1" vert="horz" wrap="square" lIns="121898" tIns="121898" rIns="121898" bIns="121898" rtlCol="0" anchor="t" anchorCtr="0">
            <a:noAutofit/>
          </a:bodyPr>
          <a:lstStyle/>
          <a:p>
            <a:pPr marL="0" indent="0">
              <a:buClr>
                <a:schemeClr val="dk1"/>
              </a:buClr>
              <a:buSzPts val="1100"/>
              <a:buNone/>
              <a:defRPr/>
            </a:pPr>
            <a:r>
              <a:rPr lang="en-US" sz="2500">
                <a:latin typeface="Garamond"/>
              </a:rPr>
              <a:t>The angle between the normal to the bat surface </a:t>
            </a:r>
            <a:r>
              <a:rPr lang="en-US" sz="2500">
                <a:latin typeface="Garamond"/>
              </a:rPr>
              <a:t>and the x+ axis is (-</a:t>
            </a:r>
            <a:r>
              <a:rPr lang="en-US" sz="2500" b="0" i="0" u="none" strike="noStrike" cap="none" spc="0">
                <a:solidFill>
                  <a:schemeClr val="lt1"/>
                </a:solidFill>
                <a:latin typeface="Garamond"/>
                <a:ea typeface="Garamond"/>
                <a:cs typeface="Garamond"/>
              </a:rPr>
              <a:t>β</a:t>
            </a:r>
            <a:r>
              <a:rPr lang="en-US" sz="2500">
                <a:latin typeface="Garamond"/>
              </a:rPr>
              <a:t>), the angle of the ball trajectory is </a:t>
            </a:r>
            <a:r>
              <a:rPr lang="en-US" sz="2500" b="0" i="0" u="none" strike="noStrike" cap="none" spc="0">
                <a:solidFill>
                  <a:schemeClr val="lt1"/>
                </a:solidFill>
                <a:latin typeface="Garamond"/>
                <a:ea typeface="Garamond"/>
                <a:cs typeface="Garamond"/>
              </a:rPr>
              <a:t>α</a:t>
            </a:r>
            <a:r>
              <a:rPr lang="en-US" sz="2500">
                <a:latin typeface="Garamond"/>
              </a:rPr>
              <a:t> and the ball velocity is v.</a:t>
            </a:r>
            <a:endParaRPr lang="en-US" sz="2500">
              <a:latin typeface="Garamond"/>
            </a:endParaRPr>
          </a:p>
          <a:p>
            <a:pPr marL="0" indent="0">
              <a:buClr>
                <a:schemeClr val="dk1"/>
              </a:buClr>
              <a:buSzPts val="1100"/>
              <a:buNone/>
              <a:defRPr/>
            </a:pPr>
            <a:endParaRPr lang="en-US" sz="2500">
              <a:latin typeface="Garamond"/>
            </a:endParaRPr>
          </a:p>
          <a:p>
            <a:pPr marL="0" indent="0">
              <a:buClr>
                <a:schemeClr val="dk1"/>
              </a:buClr>
              <a:buSzPts val="1100"/>
              <a:buNone/>
              <a:defRPr/>
            </a:pPr>
            <a:r>
              <a:rPr lang="en-US" sz="2500">
                <a:latin typeface="Garamond"/>
              </a:rPr>
              <a:t>vx = -v * cos </a:t>
            </a:r>
            <a:r>
              <a:rPr lang="en-US" sz="2500" b="0" i="0" u="none" strike="noStrike" cap="none" spc="0">
                <a:solidFill>
                  <a:schemeClr val="lt1"/>
                </a:solidFill>
                <a:latin typeface="Garamond"/>
                <a:ea typeface="Garamond"/>
                <a:cs typeface="Garamond"/>
              </a:rPr>
              <a:t>α</a:t>
            </a:r>
            <a:endParaRPr lang="en-US" sz="2500">
              <a:latin typeface="Garamond"/>
            </a:endParaRPr>
          </a:p>
          <a:p>
            <a:pPr marL="0" indent="0">
              <a:buClr>
                <a:schemeClr val="dk1"/>
              </a:buClr>
              <a:buSzPts val="1100"/>
              <a:buNone/>
              <a:defRPr/>
            </a:pPr>
            <a:r>
              <a:rPr lang="en-US" sz="2500">
                <a:latin typeface="Garamond"/>
              </a:rPr>
              <a:t>vy = -v * sin </a:t>
            </a:r>
            <a:r>
              <a:rPr lang="en-US" sz="2500" b="0" i="0" u="none" strike="noStrike" cap="none" spc="0">
                <a:solidFill>
                  <a:schemeClr val="lt1"/>
                </a:solidFill>
                <a:latin typeface="Garamond"/>
                <a:ea typeface="Garamond"/>
                <a:cs typeface="Garamond"/>
              </a:rPr>
              <a:t>α</a:t>
            </a:r>
            <a:endParaRPr lang="en-US" sz="2500" b="0" i="0" u="none" strike="noStrike" cap="none" spc="0">
              <a:solidFill>
                <a:schemeClr val="lt1"/>
              </a:solidFill>
              <a:latin typeface="Garamond"/>
              <a:ea typeface="Garamond"/>
              <a:cs typeface="Garamond"/>
            </a:endParaRPr>
          </a:p>
          <a:p>
            <a:pPr marL="0" indent="0">
              <a:buClr>
                <a:schemeClr val="dk1"/>
              </a:buClr>
              <a:buSzPts val="1100"/>
              <a:buNone/>
              <a:defRPr/>
            </a:pPr>
            <a:endParaRPr lang="en-US" sz="2500">
              <a:latin typeface="Garamond"/>
            </a:endParaRPr>
          </a:p>
          <a:p>
            <a:pPr marL="0" indent="0">
              <a:buClr>
                <a:schemeClr val="dk1"/>
              </a:buClr>
              <a:buSzPts val="1100"/>
              <a:buNone/>
              <a:defRPr/>
            </a:pPr>
            <a:r>
              <a:rPr lang="en-US" sz="2500" b="0" i="0" u="none" strike="noStrike" cap="none" spc="0">
                <a:solidFill>
                  <a:schemeClr val="lt1"/>
                </a:solidFill>
                <a:latin typeface="Garamond"/>
                <a:ea typeface="Garamond"/>
                <a:cs typeface="Garamond"/>
              </a:rPr>
              <a:t>vx' = v * cos (-2β - α)</a:t>
            </a:r>
            <a:r>
              <a:rPr lang="en-US" sz="2500" b="0" i="0" u="none" strike="noStrike" cap="none" spc="0">
                <a:solidFill>
                  <a:schemeClr val="lt1"/>
                </a:solidFill>
                <a:latin typeface="Garamond"/>
                <a:ea typeface="Garamond"/>
                <a:cs typeface="Garamond"/>
              </a:rPr>
              <a:t> =</a:t>
            </a:r>
            <a:endParaRPr lang="en-US" sz="2500" b="0" i="0" u="none" strike="noStrike" cap="none" spc="0">
              <a:solidFill>
                <a:schemeClr val="lt1"/>
              </a:solidFill>
              <a:latin typeface="Garamond"/>
              <a:ea typeface="Garamond"/>
              <a:cs typeface="Garamond"/>
            </a:endParaRPr>
          </a:p>
          <a:p>
            <a:pPr marL="0" indent="0">
              <a:buClr>
                <a:schemeClr val="dk1"/>
              </a:buClr>
              <a:buSzPts val="1100"/>
              <a:buNone/>
              <a:defRPr/>
            </a:pPr>
            <a:r>
              <a:rPr lang="en-US" sz="2500" b="0" i="0" u="none" strike="noStrike" cap="none" spc="0">
                <a:solidFill>
                  <a:schemeClr val="lt1"/>
                </a:solidFill>
                <a:latin typeface="Garamond"/>
                <a:ea typeface="Garamond"/>
                <a:cs typeface="Garamond"/>
              </a:rPr>
              <a:t>= </a:t>
            </a:r>
            <a:r>
              <a:rPr lang="en-US" sz="2500" b="0" i="0" u="none" strike="noStrike" cap="none" spc="0">
                <a:solidFill>
                  <a:schemeClr val="lt1"/>
                </a:solidFill>
                <a:latin typeface="Garamond"/>
                <a:ea typeface="Garamond"/>
                <a:cs typeface="Garamond"/>
              </a:rPr>
              <a:t>cos (-2β) * (-vx) + sin (-2β) * (-vy)</a:t>
            </a:r>
            <a:endParaRPr lang="en-US" sz="2500" b="0" i="0" u="none" strike="noStrike" cap="none" spc="0">
              <a:solidFill>
                <a:schemeClr val="lt1"/>
              </a:solidFill>
              <a:latin typeface="Garamond"/>
              <a:ea typeface="Garamond"/>
              <a:cs typeface="Garamond"/>
            </a:endParaRPr>
          </a:p>
          <a:p>
            <a:pPr marL="0" indent="0">
              <a:buClr>
                <a:schemeClr val="dk1"/>
              </a:buClr>
              <a:buSzPts val="1100"/>
              <a:buNone/>
              <a:defRPr/>
            </a:pPr>
            <a:endParaRPr lang="en-US" sz="2500" b="0" i="0" u="none" strike="noStrike" cap="none" spc="0">
              <a:solidFill>
                <a:schemeClr val="lt1"/>
              </a:solidFill>
              <a:latin typeface="Garamond"/>
              <a:ea typeface="Garamond"/>
              <a:cs typeface="Garamond"/>
            </a:endParaRPr>
          </a:p>
          <a:p>
            <a:pPr marL="0" indent="0">
              <a:buClr>
                <a:schemeClr val="dk1"/>
              </a:buClr>
              <a:buSzPts val="1100"/>
              <a:buNone/>
              <a:defRPr/>
            </a:pPr>
            <a:r>
              <a:rPr lang="en-US" sz="2500" b="0" i="0" u="none" strike="noStrike" cap="none" spc="0">
                <a:solidFill>
                  <a:schemeClr val="lt1"/>
                </a:solidFill>
                <a:latin typeface="Garamond"/>
                <a:ea typeface="Garamond"/>
                <a:cs typeface="Garamond"/>
              </a:rPr>
              <a:t>vy' = v * sin (-2β - α) =</a:t>
            </a:r>
            <a:endParaRPr lang="en-US" sz="2500" b="0" i="0" u="none" strike="noStrike" cap="none" spc="0">
              <a:solidFill>
                <a:schemeClr val="lt1"/>
              </a:solidFill>
              <a:latin typeface="Garamond"/>
              <a:ea typeface="Garamond"/>
              <a:cs typeface="Garamond"/>
            </a:endParaRPr>
          </a:p>
          <a:p>
            <a:pPr marL="0" indent="0">
              <a:buClr>
                <a:schemeClr val="dk1"/>
              </a:buClr>
              <a:buSzPts val="1100"/>
              <a:buNone/>
              <a:defRPr/>
            </a:pPr>
            <a:r>
              <a:rPr lang="en-US" sz="2500" b="0" i="0" u="none" strike="noStrike" cap="none" spc="0">
                <a:solidFill>
                  <a:schemeClr val="lt1"/>
                </a:solidFill>
                <a:latin typeface="Garamond"/>
                <a:ea typeface="Garamond"/>
                <a:cs typeface="Garamond"/>
              </a:rPr>
              <a:t>= sin (-2β) * (-vx) </a:t>
            </a:r>
            <a:r>
              <a:rPr lang="en-US" sz="2500" b="0" i="0" u="none" strike="noStrike" cap="none" spc="0">
                <a:solidFill>
                  <a:schemeClr val="lt1"/>
                </a:solidFill>
                <a:latin typeface="Garamond"/>
                <a:ea typeface="Garamond"/>
                <a:cs typeface="Garamond"/>
              </a:rPr>
              <a:t>-</a:t>
            </a:r>
            <a:r>
              <a:rPr lang="en-US" sz="2500" b="0" i="0" u="none" strike="noStrike" cap="none" spc="0">
                <a:solidFill>
                  <a:schemeClr val="lt1"/>
                </a:solidFill>
                <a:latin typeface="Garamond"/>
                <a:ea typeface="Garamond"/>
                <a:cs typeface="Garamond"/>
              </a:rPr>
              <a:t> cos (-2β) * (-vy)</a:t>
            </a:r>
            <a:endParaRPr lang="en-US" sz="2500" b="0" i="0" u="none" strike="noStrike" cap="none" spc="0">
              <a:solidFill>
                <a:schemeClr val="lt1"/>
              </a:solidFill>
              <a:latin typeface="Garamond"/>
              <a:ea typeface="Garamond"/>
              <a:cs typeface="Garamond"/>
            </a:endParaRPr>
          </a:p>
        </p:txBody>
      </p:sp>
      <p:sp>
        <p:nvSpPr>
          <p:cNvPr id="1619428335" name="TextBox 2" hidden="0"/>
          <p:cNvSpPr txBox="1"/>
          <p:nvPr isPhoto="0" userDrawn="0"/>
        </p:nvSpPr>
        <p:spPr bwMode="auto">
          <a:xfrm>
            <a:off x="6862194" y="1442905"/>
            <a:ext cx="5149813" cy="477054"/>
          </a:xfrm>
          <a:prstGeom prst="rect">
            <a:avLst/>
          </a:prstGeom>
          <a:noFill/>
        </p:spPr>
        <p:txBody>
          <a:bodyPr wrap="square" rtlCol="0">
            <a:spAutoFit/>
          </a:bodyPr>
          <a:lstStyle/>
          <a:p>
            <a:pPr>
              <a:defRPr/>
            </a:pPr>
            <a:endParaRPr lang="ru-RU" sz="2500">
              <a:solidFill>
                <a:schemeClr val="bg1"/>
              </a:solidFill>
              <a:latin typeface="Garamond"/>
            </a:endParaRPr>
          </a:p>
        </p:txBody>
      </p:sp>
      <p:pic>
        <p:nvPicPr>
          <p:cNvPr id="972452525" name="Рисунок 5" hidden="0"/>
          <p:cNvPicPr>
            <a:picLocks noChangeAspect="1"/>
          </p:cNvPicPr>
          <p:nvPr isPhoto="0" userDrawn="0"/>
        </p:nvPicPr>
        <p:blipFill>
          <a:blip r:embed="rId3"/>
          <a:stretch/>
        </p:blipFill>
        <p:spPr bwMode="auto">
          <a:xfrm>
            <a:off x="5736668" y="1061758"/>
            <a:ext cx="5668165" cy="461074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723678614" name="Google Shape;200;p38" hidden="0"/>
          <p:cNvSpPr txBox="1">
            <a:spLocks noGrp="1"/>
          </p:cNvSpPr>
          <p:nvPr isPhoto="0" userDrawn="0">
            <p:ph type="title" hasCustomPrompt="0"/>
          </p:nvPr>
        </p:nvSpPr>
        <p:spPr bwMode="auto">
          <a:xfrm>
            <a:off x="576504" y="2844"/>
            <a:ext cx="11435504" cy="1058914"/>
          </a:xfrm>
          <a:prstGeom prst="rect">
            <a:avLst/>
          </a:prstGeom>
        </p:spPr>
        <p:txBody>
          <a:bodyPr spcFirstLastPara="1" vert="horz" wrap="square" lIns="121898" tIns="121898" rIns="121898" bIns="121898" rtlCol="0" anchor="t" anchorCtr="0">
            <a:noAutofit/>
          </a:bodyPr>
          <a:lstStyle/>
          <a:p>
            <a:pPr algn="ctr">
              <a:buClr>
                <a:schemeClr val="dk1"/>
              </a:buClr>
              <a:buSzPts val="1100"/>
              <a:defRPr/>
            </a:pPr>
            <a:r>
              <a:rPr lang="en-US" sz="3500">
                <a:latin typeface="Garamond"/>
              </a:rPr>
              <a:t>Calculating angle of reflection</a:t>
            </a:r>
            <a:endParaRPr sz="3500">
              <a:latin typeface="Garamond"/>
            </a:endParaRPr>
          </a:p>
        </p:txBody>
      </p:sp>
      <p:sp>
        <p:nvSpPr>
          <p:cNvPr id="1768766287" name="Google Shape;201;p38" hidden="0"/>
          <p:cNvSpPr txBox="1">
            <a:spLocks noGrp="1"/>
          </p:cNvSpPr>
          <p:nvPr isPhoto="0" userDrawn="0">
            <p:ph type="body" idx="1" hasCustomPrompt="0"/>
          </p:nvPr>
        </p:nvSpPr>
        <p:spPr bwMode="auto">
          <a:xfrm flipH="0" flipV="0">
            <a:off x="400522" y="1061758"/>
            <a:ext cx="11447413" cy="2879208"/>
          </a:xfrm>
          <a:prstGeom prst="rect">
            <a:avLst/>
          </a:prstGeom>
        </p:spPr>
        <p:txBody>
          <a:bodyPr spcFirstLastPara="1" vert="horz" wrap="square" lIns="121898" tIns="121898" rIns="121898" bIns="121898" rtlCol="0" anchor="t" anchorCtr="0">
            <a:noAutofit/>
          </a:bodyPr>
          <a:lstStyle/>
          <a:p>
            <a:pPr marL="186261" indent="0">
              <a:buClr>
                <a:schemeClr val="lt1"/>
              </a:buClr>
              <a:buSzPts val="1400"/>
              <a:buFont typeface="Arial"/>
              <a:buNone/>
              <a:defRPr/>
            </a:pPr>
            <a:r>
              <a:rPr lang="en-US" sz="2500">
                <a:latin typeface="Garamond"/>
                <a:ea typeface="Garamond"/>
                <a:cs typeface="Garamond"/>
              </a:rPr>
              <a:t>Sine and cosine are stored as 12-bit values in RAM. The first bit is sign, other are an 11-bit positive number, where 0 represents 0 and 2047 represents 1</a:t>
            </a:r>
            <a:endParaRPr lang="en-US" sz="2500">
              <a:latin typeface="Garamond"/>
              <a:ea typeface="Garamond"/>
              <a:cs typeface="Garamond"/>
            </a:endParaRPr>
          </a:p>
          <a:p>
            <a:pPr marL="186261" indent="0">
              <a:buClr>
                <a:schemeClr val="lt1"/>
              </a:buClr>
              <a:buSzPts val="1400"/>
              <a:buFont typeface="Arial"/>
              <a:buNone/>
              <a:defRPr/>
            </a:pPr>
            <a:endParaRPr lang="en-US" sz="2500">
              <a:latin typeface="Garamond"/>
              <a:ea typeface="Garamond"/>
              <a:cs typeface="Garamond"/>
            </a:endParaRPr>
          </a:p>
          <a:p>
            <a:pPr marL="186261" indent="0">
              <a:buClr>
                <a:schemeClr val="lt1"/>
              </a:buClr>
              <a:buSzPts val="1400"/>
              <a:buFont typeface="Arial"/>
              <a:buNone/>
              <a:defRPr/>
            </a:pPr>
            <a:r>
              <a:rPr lang="en-US" sz="2500">
                <a:latin typeface="Garamond"/>
                <a:ea typeface="Garamond"/>
                <a:cs typeface="Garamond"/>
              </a:rPr>
              <a:t>Velocity is a two’s complementary numbers</a:t>
            </a:r>
            <a:endParaRPr lang="en-US" sz="2500">
              <a:latin typeface="Garamond"/>
              <a:ea typeface="Garamond"/>
              <a:cs typeface="Garamond"/>
            </a:endParaRPr>
          </a:p>
          <a:p>
            <a:pPr marL="186261" indent="0">
              <a:buClr>
                <a:schemeClr val="lt1"/>
              </a:buClr>
              <a:buSzPts val="1400"/>
              <a:buFont typeface="Arial"/>
              <a:buNone/>
              <a:defRPr/>
            </a:pPr>
            <a:endParaRPr lang="en-US" sz="2500">
              <a:latin typeface="Garamond"/>
              <a:ea typeface="Garamond"/>
              <a:cs typeface="Garamond"/>
            </a:endParaRPr>
          </a:p>
          <a:p>
            <a:pPr marL="186261" indent="0">
              <a:buClr>
                <a:schemeClr val="lt1"/>
              </a:buClr>
              <a:buSzPts val="1400"/>
              <a:buFont typeface="Arial"/>
              <a:buNone/>
              <a:defRPr/>
            </a:pPr>
            <a:r>
              <a:rPr lang="en-US" sz="2500">
                <a:latin typeface="Garamond"/>
                <a:ea typeface="Garamond"/>
                <a:cs typeface="Garamond"/>
              </a:rPr>
              <a:t>The scheme makes all numbers positive, multiplies everything and changes the sign in the end</a:t>
            </a:r>
            <a:endParaRPr lang="en-US" sz="2500">
              <a:latin typeface="Garamond"/>
              <a:ea typeface="Garamond"/>
              <a:cs typeface="Garamond"/>
            </a:endParaRPr>
          </a:p>
        </p:txBody>
      </p:sp>
      <p:pic>
        <p:nvPicPr>
          <p:cNvPr id="1410275714" name="Рисунок 5" hidden="0"/>
          <p:cNvPicPr>
            <a:picLocks noChangeAspect="1"/>
          </p:cNvPicPr>
          <p:nvPr isPhoto="0" userDrawn="0"/>
        </p:nvPicPr>
        <p:blipFill>
          <a:blip r:embed="rId3"/>
          <a:stretch/>
        </p:blipFill>
        <p:spPr bwMode="auto">
          <a:xfrm rot="0" flipH="0" flipV="0">
            <a:off x="1414116" y="4264539"/>
            <a:ext cx="9420225" cy="185737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a:ea typeface="Arial"/>
        <a:cs typeface="Arial"/>
      </a:majorFont>
      <a:minorFont>
        <a:latin typeface="Calibri"/>
        <a:ea typeface="Arial"/>
        <a:cs typeface="Arial"/>
      </a:minorFont>
    </a:fontScheme>
    <a:fmtScheme name="Стандартная">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a:ea typeface="Arial"/>
        <a:cs typeface="Arial"/>
      </a:majorFont>
      <a:minorFont>
        <a:latin typeface="Calibri"/>
        <a:ea typeface="Arial"/>
        <a:cs typeface="Arial"/>
      </a:minorFont>
    </a:fontScheme>
    <a:fmtScheme name="Стандартная">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ONLYOFFICE/7.1.0.215</Application>
  <DocSecurity>0</DocSecurity>
  <PresentationFormat>Широкоэкранный</PresentationFormat>
  <Paragraphs>0</Paragraphs>
  <Slides>12</Slides>
  <Notes>12</Notes>
  <HiddenSlides>0</HiddenSlides>
  <MMClips>2</MMClips>
  <ScaleCrop>0</ScaleCrop>
  <HeadingPairs>
    <vt:vector size="4" baseType="variant">
      <vt:variant>
        <vt:lpstr>Theme</vt:lpstr>
      </vt:variant>
      <vt:variant>
        <vt:i4>1</vt:i4>
      </vt:variant>
      <vt:variant>
        <vt:lpstr>Slide Titles</vt:lpstr>
      </vt:variant>
      <vt:variant>
        <vt:i4>12</vt:i4>
      </vt:variant>
    </vt:vector>
  </HeadingPairs>
  <TitlesOfParts>
    <vt:vector size="13"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subject/>
  <dc:creator>bioja</dc:creator>
  <cp:keywords/>
  <dc:description/>
  <dc:identifier/>
  <dc:language/>
  <cp:lastModifiedBy/>
  <cp:revision>66</cp:revision>
  <dcterms:created xsi:type="dcterms:W3CDTF">2022-05-10T08:41:30Z</dcterms:created>
  <dcterms:modified xsi:type="dcterms:W3CDTF">2022-05-17T09:27:46Z</dcterms:modified>
  <cp:category/>
  <cp:contentStatus/>
  <cp:version/>
</cp:coreProperties>
</file>