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0" r:id="rId4"/>
    <p:sldId id="258" r:id="rId5"/>
    <p:sldId id="259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7B66-91E2-9032-332C-805E5C997DB5}" v="268" dt="2022-05-15T18:12:55.910"/>
    <p1510:client id="{37910F0E-5A52-F38C-2C45-75A5D03A99DC}" v="125" dt="2022-05-15T14:21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16.5.2022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17627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 err="1">
                <a:solidFill>
                  <a:schemeClr val="tx2">
                    <a:lumMod val="75000"/>
                  </a:schemeClr>
                </a:solidFill>
                <a:latin typeface="Josefin Sans"/>
              </a:rPr>
              <a:t>FaZe</a:t>
            </a:r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 Tryouts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E2B6A-4F7D-443A-93D1-E67070FDA510}"/>
              </a:ext>
            </a:extLst>
          </p:cNvPr>
          <p:cNvSpPr txBox="1"/>
          <p:nvPr/>
        </p:nvSpPr>
        <p:spPr>
          <a:xfrm>
            <a:off x="580644" y="3884414"/>
            <a:ext cx="7438644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40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Our C++ Project about b00le0 – the card game</a:t>
            </a:r>
            <a:endParaRPr lang="en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704248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Our Team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1879428" y="2313432"/>
            <a:ext cx="8433144" cy="3108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Mario Zlatev – Scrum Trainer</a:t>
            </a:r>
            <a:endParaRPr lang="en-US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Kliment Tenev – QA Engineer</a:t>
            </a:r>
            <a:r>
              <a:rPr lang="en" sz="3850" b="1" i="1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/>
            </a:r>
            <a:br>
              <a:rPr lang="en" sz="3850" b="1" i="1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</a:br>
            <a:r>
              <a:rPr lang="en" sz="3850" b="1" i="1" dirty="0">
                <a:solidFill>
                  <a:schemeClr val="tx2">
                    <a:lumMod val="75000"/>
                  </a:schemeClr>
                </a:solidFill>
              </a:rPr>
              <a:t>Denis Kolev – Backend Developer</a:t>
            </a:r>
            <a:endParaRPr lang="en-US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</a:rPr>
              <a:t>Georgi </a:t>
            </a:r>
            <a:r>
              <a:rPr lang="en" sz="3850" b="1" i="1" dirty="0" err="1">
                <a:solidFill>
                  <a:schemeClr val="tx2">
                    <a:lumMod val="75000"/>
                  </a:schemeClr>
                </a:solidFill>
              </a:rPr>
              <a:t>Zhekov</a:t>
            </a:r>
            <a:r>
              <a:rPr lang="en" sz="3850" b="1" i="1" dirty="0">
                <a:solidFill>
                  <a:schemeClr val="tx2">
                    <a:lumMod val="75000"/>
                  </a:schemeClr>
                </a:solidFill>
              </a:rPr>
              <a:t> – Backend Developer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spcAft>
                <a:spcPts val="2133"/>
              </a:spcAft>
              <a:buNone/>
            </a:pPr>
            <a:endParaRPr lang="en" sz="3850" b="1" i="1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712" y="3444024"/>
            <a:ext cx="1517552" cy="14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286" y="2033324"/>
            <a:ext cx="1726055" cy="163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956" y="2033324"/>
            <a:ext cx="1951600" cy="20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xcel 2013 Icon Png Download Excel 2013 Icon Png Download - Microsoft Excel  No Background - (700x700) Png Clipart Download">
            <a:extLst>
              <a:ext uri="{FF2B5EF4-FFF2-40B4-BE49-F238E27FC236}">
                <a16:creationId xmlns:a16="http://schemas.microsoft.com/office/drawing/2014/main" id="{17B1FC1F-2A39-4FE3-B871-DFC7CE29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15" y="4882047"/>
            <a:ext cx="1582399" cy="14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picture containing text, sign, vector graphics, clipart&#10;&#10;Description automatically generated">
            <a:extLst>
              <a:ext uri="{FF2B5EF4-FFF2-40B4-BE49-F238E27FC236}">
                <a16:creationId xmlns:a16="http://schemas.microsoft.com/office/drawing/2014/main" id="{7F5072E4-85B7-B6A9-0E4C-F0E0105EE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591" y="2193570"/>
            <a:ext cx="2743200" cy="2831690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8DEAF77-C1C0-A289-826C-B69909A1C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375" y="4067175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358743" y="2222872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358743" y="3145536"/>
            <a:ext cx="7294785" cy="19476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Our idea is to make learning </a:t>
            </a:r>
            <a:r>
              <a:rPr lang="en" sz="2100" dirty="0" err="1">
                <a:solidFill>
                  <a:schemeClr val="tx2">
                    <a:lumMod val="75000"/>
                  </a:schemeClr>
                </a:solidFill>
                <a:latin typeface="Bahnschrift"/>
              </a:rPr>
              <a:t>boolean</a:t>
            </a:r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 logic easier with our game and </a:t>
            </a:r>
            <a:r>
              <a:rPr lang="en" sz="2100">
                <a:solidFill>
                  <a:schemeClr val="tx2">
                    <a:lumMod val="75000"/>
                  </a:schemeClr>
                </a:solidFill>
                <a:latin typeface="Bahnschrift"/>
              </a:rPr>
              <a:t>keep </a:t>
            </a:r>
            <a:r>
              <a:rPr lang="en" sz="2100" smtClean="0">
                <a:solidFill>
                  <a:schemeClr val="tx2">
                    <a:lumMod val="75000"/>
                  </a:schemeClr>
                </a:solidFill>
                <a:latin typeface="Bahnschrift"/>
              </a:rPr>
              <a:t>b00le0's </a:t>
            </a:r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legacy alive.</a:t>
            </a:r>
          </a:p>
        </p:txBody>
      </p:sp>
      <p:pic>
        <p:nvPicPr>
          <p:cNvPr id="1026" name="Picture 2" descr="Planet Earth Icon clipart transparent - Clipart World">
            <a:extLst>
              <a:ext uri="{FF2B5EF4-FFF2-40B4-BE49-F238E27FC236}">
                <a16:creationId xmlns:a16="http://schemas.microsoft.com/office/drawing/2014/main" id="{3C05A3EE-C6FB-4829-B69B-D13B941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67" y="-100861"/>
            <a:ext cx="6005022" cy="7206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42833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Researching SDL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6385700" y="2917467"/>
            <a:ext cx="3994800" cy="9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wanted to create a more interesting project by using a visual library. 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Creating the Repository</a:t>
            </a:r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245651" y="2917467"/>
            <a:ext cx="5016340" cy="10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started by creating the GitHub Repository where we would commit our files.</a:t>
            </a: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762604" y="4969399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Changing plans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2048250" y="5469196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Due to issues with time, we decided to change our plans.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839533" y="4975599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0" dirty="0">
                <a:solidFill>
                  <a:schemeClr val="tx2">
                    <a:lumMod val="75000"/>
                  </a:schemeClr>
                </a:solidFill>
              </a:rPr>
              <a:t>Creating The Documentation</a:t>
            </a:r>
            <a:endParaRPr sz="293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6139533" y="5468817"/>
            <a:ext cx="49852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We wrote down everything related to the final product and the process of making it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700084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3012851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A5C-1A79-663B-6218-23BE985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92" y="1676987"/>
            <a:ext cx="8317204" cy="3436748"/>
          </a:xfrm>
        </p:spPr>
        <p:txBody>
          <a:bodyPr/>
          <a:lstStyle/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547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D4AB-2C47-D2BB-1004-B7AEB17B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69" y="2296673"/>
            <a:ext cx="7404485" cy="2117816"/>
          </a:xfrm>
        </p:spPr>
        <p:txBody>
          <a:bodyPr/>
          <a:lstStyle/>
          <a:p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85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1168" y="1674860"/>
            <a:ext cx="10419600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70C0"/>
      </a:dk1>
      <a:lt1>
        <a:srgbClr val="EBF5F8"/>
      </a:lt1>
      <a:dk2>
        <a:srgbClr val="0070C0"/>
      </a:dk2>
      <a:lt2>
        <a:srgbClr val="00B050"/>
      </a:lt2>
      <a:accent1>
        <a:srgbClr val="0070C0"/>
      </a:accent1>
      <a:accent2>
        <a:srgbClr val="0070C0"/>
      </a:accent2>
      <a:accent3>
        <a:srgbClr val="005827"/>
      </a:accent3>
      <a:accent4>
        <a:srgbClr val="66A5BB"/>
      </a:accent4>
      <a:accent5>
        <a:srgbClr val="005827"/>
      </a:accent5>
      <a:accent6>
        <a:srgbClr val="005390"/>
      </a:accent6>
      <a:hlink>
        <a:srgbClr val="285E89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151</Words>
  <Application>Microsoft Office PowerPoint</Application>
  <PresentationFormat>Widescreen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FaZe Tryouts</vt:lpstr>
      <vt:lpstr>Our Team</vt:lpstr>
      <vt:lpstr>Apps, Tools and Programming Languages We’ve Used</vt:lpstr>
      <vt:lpstr>Idea Of The Project</vt:lpstr>
      <vt:lpstr>Stages Of Progress</vt:lpstr>
      <vt:lpstr>Repository</vt:lpstr>
      <vt:lpstr>Demonstration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Климент Георгиев Тенев</cp:lastModifiedBy>
  <cp:revision>86</cp:revision>
  <dcterms:created xsi:type="dcterms:W3CDTF">2022-03-13T08:49:16Z</dcterms:created>
  <dcterms:modified xsi:type="dcterms:W3CDTF">2022-05-16T11:24:49Z</dcterms:modified>
</cp:coreProperties>
</file>