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6f74ba4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6f74ba4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6f74ba4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6f74ba4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6f74ba4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6f74ba4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6f74ba4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6f74ba4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6f74ba4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6f74ba4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6f74ba4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56f74ba4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generation Case Study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Umashankar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 contains of around 9000 records of leads that needs to be analyzed,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Few Numerical Columns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Lead Number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Total Visits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Total Time spent on Visits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Page Views Per Visits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Asymmetric Activity and Profile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columns were </a:t>
            </a:r>
            <a:r>
              <a:rPr lang="en"/>
              <a:t>categorical</a:t>
            </a:r>
            <a:r>
              <a:rPr lang="en"/>
              <a:t> in nature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of 37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	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few columns which had more the 50%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columns has values such as ‘Select’ </a:t>
            </a:r>
            <a:r>
              <a:rPr lang="en"/>
              <a:t>which is again same as Null values indicating the user has not selected any options in the dropdown 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considering those values we could drop few columns that were having more that 50%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other columns had mode than 30% null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Assumption : out of that columns which has arounc 30% null values I assumed that ‘Tags’ and ‘Specialization’ Might have impact on the results so Introduced a dummy category for null values and dropped all other columns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a process of Model Building all the categorical columns had to be encoded, and after encoding we had around 109 columns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Minmax-scaler for Scaling the data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 this point There were few columns with high </a:t>
            </a:r>
            <a:r>
              <a:rPr lang="en"/>
              <a:t>collinearity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['Lead Source_Facebook', 'Last Notable Activity_Email Marked Spam', 'Last Notable Activity_Resubscribed to emails']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we dropped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Since the Independent variables are very high in number I used RFE to select 15 variables that affects the Model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Then we arrived at the optimal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ROC Curve to identify if the model is reliable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21043" r="38621" t="49997"/>
          <a:stretch/>
        </p:blipFill>
        <p:spPr>
          <a:xfrm>
            <a:off x="1455350" y="2013875"/>
            <a:ext cx="3741974" cy="26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6021875" y="1567550"/>
            <a:ext cx="27195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Metrics Metrics: (cuttoff 0.5)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:</a:t>
            </a:r>
            <a:r>
              <a:rPr lang="en"/>
              <a:t> 0.93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Sensitivity: 0.87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Specificity: 0.95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plotting the </a:t>
            </a:r>
            <a:r>
              <a:rPr lang="en"/>
              <a:t>accuracy, specificity and Sensitivity for cutoff rangin 0.1 to 0.9 we find that 0.2 is very optimal for the model which still gives 0.9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21013" l="17038" r="43756" t="41964"/>
          <a:stretch/>
        </p:blipFill>
        <p:spPr>
          <a:xfrm>
            <a:off x="1558000" y="2158475"/>
            <a:ext cx="3584875" cy="190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Conclusions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Positively </a:t>
            </a:r>
            <a:r>
              <a:rPr lang="en"/>
              <a:t>Influencing</a:t>
            </a:r>
            <a:r>
              <a:rPr lang="en"/>
              <a:t> variables: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ags_Closed by Horizzon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Tags_Lost to EINS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Tags_Will revert after reading the email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Variables with </a:t>
            </a:r>
            <a:r>
              <a:rPr lang="en"/>
              <a:t>negative</a:t>
            </a:r>
            <a:r>
              <a:rPr lang="en"/>
              <a:t> Coefficient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Tags_switched off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Tags_Ringing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Tags_Diploma holder (Not Eligible)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Business should concentrate on these Variables in-order to generate higher Conversion Rate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