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D4AC8-8DF2-4C19-B5F0-A6E78246DB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A9C8C4-850A-4954-85C1-B36173AD7C89}">
      <dgm:prSet phldrT="[文本]" custT="1"/>
      <dgm:spPr/>
      <dgm:t>
        <a:bodyPr/>
        <a:lstStyle/>
        <a:p>
          <a:r>
            <a:rPr lang="en-US" altLang="zh-CN" sz="3200" dirty="0" err="1" smtClean="0">
              <a:solidFill>
                <a:srgbClr val="FF0000"/>
              </a:solidFill>
            </a:rPr>
            <a:t>index.php</a:t>
          </a:r>
          <a:endParaRPr lang="zh-CN" altLang="en-US" sz="2500" dirty="0">
            <a:solidFill>
              <a:srgbClr val="FF0000"/>
            </a:solidFill>
          </a:endParaRPr>
        </a:p>
      </dgm:t>
    </dgm:pt>
    <dgm:pt modelId="{990ED8DE-0150-47CB-90EA-B14E068AC0FC}" type="parTrans" cxnId="{A0ABCED2-A430-4EEA-B147-DEFF5BE7E45D}">
      <dgm:prSet/>
      <dgm:spPr/>
      <dgm:t>
        <a:bodyPr/>
        <a:lstStyle/>
        <a:p>
          <a:endParaRPr lang="zh-CN" altLang="en-US"/>
        </a:p>
      </dgm:t>
    </dgm:pt>
    <dgm:pt modelId="{777F0262-7F6F-4DF8-8285-DA2203DE70E7}" type="sibTrans" cxnId="{A0ABCED2-A430-4EEA-B147-DEFF5BE7E45D}">
      <dgm:prSet/>
      <dgm:spPr/>
      <dgm:t>
        <a:bodyPr/>
        <a:lstStyle/>
        <a:p>
          <a:endParaRPr lang="zh-CN" altLang="en-US"/>
        </a:p>
      </dgm:t>
    </dgm:pt>
    <dgm:pt modelId="{5E5435B3-18BD-4EE0-8877-ED0DF47279F4}">
      <dgm:prSet phldrT="[文本]"/>
      <dgm:spPr/>
      <dgm:t>
        <a:bodyPr/>
        <a:lstStyle/>
        <a:p>
          <a:r>
            <a:rPr lang="zh-CN" altLang="en-US" dirty="0" smtClean="0"/>
            <a:t>导航，选择学院，年级，学期</a:t>
          </a:r>
          <a:endParaRPr lang="zh-CN" altLang="en-US" dirty="0"/>
        </a:p>
      </dgm:t>
    </dgm:pt>
    <dgm:pt modelId="{E9056F9F-28F5-4C53-8CAA-2C0B452357C1}" type="parTrans" cxnId="{A9D61A87-9A47-4A1C-8E6D-4E97FF172F38}">
      <dgm:prSet/>
      <dgm:spPr/>
      <dgm:t>
        <a:bodyPr/>
        <a:lstStyle/>
        <a:p>
          <a:endParaRPr lang="zh-CN" altLang="en-US"/>
        </a:p>
      </dgm:t>
    </dgm:pt>
    <dgm:pt modelId="{E1BC61FC-B874-4F50-AC47-378691FDDC65}" type="sibTrans" cxnId="{A9D61A87-9A47-4A1C-8E6D-4E97FF172F38}">
      <dgm:prSet/>
      <dgm:spPr/>
      <dgm:t>
        <a:bodyPr/>
        <a:lstStyle/>
        <a:p>
          <a:endParaRPr lang="zh-CN" altLang="en-US"/>
        </a:p>
      </dgm:t>
    </dgm:pt>
    <dgm:pt modelId="{6A94F9B8-2655-43A3-9AEC-B95FD9524EDF}">
      <dgm:prSet phldrT="[文本]"/>
      <dgm:spPr/>
      <dgm:t>
        <a:bodyPr/>
        <a:lstStyle/>
        <a:p>
          <a:r>
            <a:rPr lang="zh-CN" altLang="en-US" dirty="0" smtClean="0"/>
            <a:t>推荐板块（待开发）</a:t>
          </a:r>
          <a:endParaRPr lang="zh-CN" altLang="en-US" dirty="0"/>
        </a:p>
      </dgm:t>
    </dgm:pt>
    <dgm:pt modelId="{11179DAD-4596-42A5-AE86-BF194C4099C2}" type="parTrans" cxnId="{3DE279D7-8A9B-4AC2-8D36-963A74573613}">
      <dgm:prSet/>
      <dgm:spPr/>
      <dgm:t>
        <a:bodyPr/>
        <a:lstStyle/>
        <a:p>
          <a:endParaRPr lang="zh-CN" altLang="en-US"/>
        </a:p>
      </dgm:t>
    </dgm:pt>
    <dgm:pt modelId="{4B983A64-19BE-49CF-9E16-7032B9C03298}" type="sibTrans" cxnId="{3DE279D7-8A9B-4AC2-8D36-963A74573613}">
      <dgm:prSet/>
      <dgm:spPr/>
      <dgm:t>
        <a:bodyPr/>
        <a:lstStyle/>
        <a:p>
          <a:endParaRPr lang="zh-CN" altLang="en-US"/>
        </a:p>
      </dgm:t>
    </dgm:pt>
    <dgm:pt modelId="{7168DD41-179F-471B-B483-A009A22998F9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rgbClr val="FF0000"/>
              </a:solidFill>
            </a:rPr>
            <a:t>course.php</a:t>
          </a:r>
          <a:endParaRPr lang="zh-CN" altLang="en-US" sz="2200" dirty="0">
            <a:solidFill>
              <a:srgbClr val="FF0000"/>
            </a:solidFill>
          </a:endParaRPr>
        </a:p>
      </dgm:t>
    </dgm:pt>
    <dgm:pt modelId="{F314FEE9-5874-401B-A1DD-C8439B55CE8C}" type="parTrans" cxnId="{0B43A7C1-75D1-4475-AF6C-97A392DBBC50}">
      <dgm:prSet/>
      <dgm:spPr/>
      <dgm:t>
        <a:bodyPr/>
        <a:lstStyle/>
        <a:p>
          <a:endParaRPr lang="zh-CN" altLang="en-US"/>
        </a:p>
      </dgm:t>
    </dgm:pt>
    <dgm:pt modelId="{ED58D54B-5F01-42CC-84B2-A55A20E8E394}" type="sibTrans" cxnId="{0B43A7C1-75D1-4475-AF6C-97A392DBBC50}">
      <dgm:prSet/>
      <dgm:spPr/>
      <dgm:t>
        <a:bodyPr/>
        <a:lstStyle/>
        <a:p>
          <a:endParaRPr lang="zh-CN" altLang="en-US"/>
        </a:p>
      </dgm:t>
    </dgm:pt>
    <dgm:pt modelId="{35A7DC44-2E77-47B8-A434-1CD70B4A8CED}">
      <dgm:prSet phldrT="[文本]"/>
      <dgm:spPr/>
      <dgm:t>
        <a:bodyPr/>
        <a:lstStyle/>
        <a:p>
          <a:r>
            <a:rPr lang="zh-CN" altLang="en-US" dirty="0" smtClean="0"/>
            <a:t>收到 </a:t>
          </a:r>
          <a:r>
            <a:rPr lang="en-US" altLang="zh-CN" dirty="0" smtClean="0"/>
            <a:t>get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70B3A1EE-40DE-447F-912C-014A47D0C7DB}" type="parTrans" cxnId="{9A908EB2-5073-4871-925B-D2ADE7B45DDE}">
      <dgm:prSet/>
      <dgm:spPr/>
      <dgm:t>
        <a:bodyPr/>
        <a:lstStyle/>
        <a:p>
          <a:endParaRPr lang="zh-CN" altLang="en-US"/>
        </a:p>
      </dgm:t>
    </dgm:pt>
    <dgm:pt modelId="{151F1358-2C3A-41AD-8B5E-D19688040BCA}" type="sibTrans" cxnId="{9A908EB2-5073-4871-925B-D2ADE7B45DDE}">
      <dgm:prSet/>
      <dgm:spPr/>
      <dgm:t>
        <a:bodyPr/>
        <a:lstStyle/>
        <a:p>
          <a:endParaRPr lang="zh-CN" altLang="en-US"/>
        </a:p>
      </dgm:t>
    </dgm:pt>
    <dgm:pt modelId="{241EF320-D7A5-47CC-A3DE-6108D399F5AF}">
      <dgm:prSet phldrT="[文本]"/>
      <dgm:spPr/>
      <dgm:t>
        <a:bodyPr/>
        <a:lstStyle/>
        <a:p>
          <a:r>
            <a:rPr lang="zh-CN" altLang="en-US" dirty="0" smtClean="0"/>
            <a:t>引流至资源页</a:t>
          </a:r>
          <a:endParaRPr lang="zh-CN" altLang="en-US" dirty="0"/>
        </a:p>
      </dgm:t>
    </dgm:pt>
    <dgm:pt modelId="{9E527328-D43F-4E24-9DF1-FB2691AC6D65}" type="parTrans" cxnId="{0D4DCA14-2D62-4EDF-9BFF-03A5FA60DADC}">
      <dgm:prSet/>
      <dgm:spPr/>
      <dgm:t>
        <a:bodyPr/>
        <a:lstStyle/>
        <a:p>
          <a:endParaRPr lang="zh-CN" altLang="en-US"/>
        </a:p>
      </dgm:t>
    </dgm:pt>
    <dgm:pt modelId="{E5F230BE-D805-4ECC-A12A-403DAB7C51CD}" type="sibTrans" cxnId="{0D4DCA14-2D62-4EDF-9BFF-03A5FA60DADC}">
      <dgm:prSet/>
      <dgm:spPr/>
      <dgm:t>
        <a:bodyPr/>
        <a:lstStyle/>
        <a:p>
          <a:endParaRPr lang="zh-CN" altLang="en-US"/>
        </a:p>
      </dgm:t>
    </dgm:pt>
    <dgm:pt modelId="{B93FD303-8976-41E9-9B3C-EE175B942EFB}">
      <dgm:prSet phldrT="[文本]" custT="1"/>
      <dgm:spPr/>
      <dgm:t>
        <a:bodyPr/>
        <a:lstStyle/>
        <a:p>
          <a:r>
            <a:rPr lang="en-US" altLang="zh-CN" sz="3200" dirty="0" err="1" smtClean="0">
              <a:solidFill>
                <a:srgbClr val="FF0000"/>
              </a:solidFill>
            </a:rPr>
            <a:t>resource.php</a:t>
          </a:r>
          <a:endParaRPr lang="zh-CN" altLang="en-US" sz="1800" dirty="0">
            <a:solidFill>
              <a:srgbClr val="FF0000"/>
            </a:solidFill>
          </a:endParaRPr>
        </a:p>
      </dgm:t>
    </dgm:pt>
    <dgm:pt modelId="{08F44B68-595F-4A62-8F61-A9E4A6C8EB37}" type="parTrans" cxnId="{FCB9AE07-0727-477C-BB8E-4C2F77A9C9A8}">
      <dgm:prSet/>
      <dgm:spPr/>
      <dgm:t>
        <a:bodyPr/>
        <a:lstStyle/>
        <a:p>
          <a:endParaRPr lang="zh-CN" altLang="en-US"/>
        </a:p>
      </dgm:t>
    </dgm:pt>
    <dgm:pt modelId="{E3C27846-E7E0-423C-A6B8-7DFF917DF559}" type="sibTrans" cxnId="{FCB9AE07-0727-477C-BB8E-4C2F77A9C9A8}">
      <dgm:prSet/>
      <dgm:spPr/>
      <dgm:t>
        <a:bodyPr/>
        <a:lstStyle/>
        <a:p>
          <a:endParaRPr lang="zh-CN" altLang="en-US"/>
        </a:p>
      </dgm:t>
    </dgm:pt>
    <dgm:pt modelId="{6C891007-EA36-4B00-8492-703B0AA17D0D}">
      <dgm:prSet phldrT="[文本]"/>
      <dgm:spPr/>
      <dgm:t>
        <a:bodyPr/>
        <a:lstStyle/>
        <a:p>
          <a:r>
            <a:rPr lang="zh-CN" altLang="en-US" dirty="0" smtClean="0"/>
            <a:t>下载资源</a:t>
          </a:r>
          <a:endParaRPr lang="zh-CN" altLang="en-US" dirty="0"/>
        </a:p>
      </dgm:t>
    </dgm:pt>
    <dgm:pt modelId="{C7AAF173-3751-4055-AE18-FD3CCA6823D8}" type="parTrans" cxnId="{98800D99-6E65-49A5-A409-8AC403EFCAF3}">
      <dgm:prSet/>
      <dgm:spPr/>
      <dgm:t>
        <a:bodyPr/>
        <a:lstStyle/>
        <a:p>
          <a:endParaRPr lang="zh-CN" altLang="en-US"/>
        </a:p>
      </dgm:t>
    </dgm:pt>
    <dgm:pt modelId="{34C959F9-FC9F-465F-AF11-8079310B0954}" type="sibTrans" cxnId="{98800D99-6E65-49A5-A409-8AC403EFCAF3}">
      <dgm:prSet/>
      <dgm:spPr/>
      <dgm:t>
        <a:bodyPr/>
        <a:lstStyle/>
        <a:p>
          <a:endParaRPr lang="zh-CN" altLang="en-US"/>
        </a:p>
      </dgm:t>
    </dgm:pt>
    <dgm:pt modelId="{5EEA4337-9A4B-4017-8214-2C4FEEC4DFC1}">
      <dgm:prSet phldrT="[文本]"/>
      <dgm:spPr/>
      <dgm:t>
        <a:bodyPr/>
        <a:lstStyle/>
        <a:p>
          <a:r>
            <a:rPr lang="zh-CN" altLang="en-US" dirty="0" smtClean="0"/>
            <a:t>投票</a:t>
          </a:r>
          <a:endParaRPr lang="zh-CN" altLang="en-US" dirty="0"/>
        </a:p>
      </dgm:t>
    </dgm:pt>
    <dgm:pt modelId="{B47D57D1-D5AF-4EF6-ACAF-610E6BFC0902}" type="parTrans" cxnId="{BB41FA91-A681-4F86-9733-C409D300286D}">
      <dgm:prSet/>
      <dgm:spPr/>
      <dgm:t>
        <a:bodyPr/>
        <a:lstStyle/>
        <a:p>
          <a:endParaRPr lang="zh-CN" altLang="en-US"/>
        </a:p>
      </dgm:t>
    </dgm:pt>
    <dgm:pt modelId="{4E53997D-2754-4B89-99E9-C1178E3637A9}" type="sibTrans" cxnId="{BB41FA91-A681-4F86-9733-C409D300286D}">
      <dgm:prSet/>
      <dgm:spPr/>
      <dgm:t>
        <a:bodyPr/>
        <a:lstStyle/>
        <a:p>
          <a:endParaRPr lang="zh-CN" altLang="en-US"/>
        </a:p>
      </dgm:t>
    </dgm:pt>
    <dgm:pt modelId="{9B1C6298-769F-4D8F-A162-926102336DA4}" type="pres">
      <dgm:prSet presAssocID="{F62D4AC8-8DF2-4C19-B5F0-A6E78246DB44}" presName="linearFlow" presStyleCnt="0">
        <dgm:presLayoutVars>
          <dgm:dir/>
          <dgm:animLvl val="lvl"/>
          <dgm:resizeHandles val="exact"/>
        </dgm:presLayoutVars>
      </dgm:prSet>
      <dgm:spPr/>
    </dgm:pt>
    <dgm:pt modelId="{C5DA3203-DC94-42E6-8438-9E161FF735AF}" type="pres">
      <dgm:prSet presAssocID="{80A9C8C4-850A-4954-85C1-B36173AD7C89}" presName="composite" presStyleCnt="0"/>
      <dgm:spPr/>
    </dgm:pt>
    <dgm:pt modelId="{6C831620-32AC-47C6-A7BA-4A3DDC43767D}" type="pres">
      <dgm:prSet presAssocID="{80A9C8C4-850A-4954-85C1-B36173AD7C89}" presName="parentText" presStyleLbl="alignNode1" presStyleIdx="0" presStyleCnt="3" custLinFactNeighborX="-35213" custLinFactNeighborY="-1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ABE18B-D15D-4F8C-9A4E-A31DBD432C1B}" type="pres">
      <dgm:prSet presAssocID="{80A9C8C4-850A-4954-85C1-B36173AD7C89}" presName="descendantText" presStyleLbl="alignAcc1" presStyleIdx="0" presStyleCnt="3">
        <dgm:presLayoutVars>
          <dgm:bulletEnabled val="1"/>
        </dgm:presLayoutVars>
      </dgm:prSet>
      <dgm:spPr/>
    </dgm:pt>
    <dgm:pt modelId="{0EFCA84D-E7FB-41F3-965B-7E286478315D}" type="pres">
      <dgm:prSet presAssocID="{777F0262-7F6F-4DF8-8285-DA2203DE70E7}" presName="sp" presStyleCnt="0"/>
      <dgm:spPr/>
    </dgm:pt>
    <dgm:pt modelId="{FD67C606-F344-4773-B066-F0FCBDAFF4E8}" type="pres">
      <dgm:prSet presAssocID="{7168DD41-179F-471B-B483-A009A22998F9}" presName="composite" presStyleCnt="0"/>
      <dgm:spPr/>
    </dgm:pt>
    <dgm:pt modelId="{EC3918BC-9C92-48A1-9471-2007845C72AC}" type="pres">
      <dgm:prSet presAssocID="{7168DD41-179F-471B-B483-A009A22998F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702344-726E-4389-A5D7-C5AA7DB1024D}" type="pres">
      <dgm:prSet presAssocID="{7168DD41-179F-471B-B483-A009A22998F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C2566C-CA2A-4BA6-A5AF-8C6E3E4BEDCC}" type="pres">
      <dgm:prSet presAssocID="{ED58D54B-5F01-42CC-84B2-A55A20E8E394}" presName="sp" presStyleCnt="0"/>
      <dgm:spPr/>
    </dgm:pt>
    <dgm:pt modelId="{2C937F84-8869-4D5C-B4FE-F215EAA66F4D}" type="pres">
      <dgm:prSet presAssocID="{B93FD303-8976-41E9-9B3C-EE175B942EFB}" presName="composite" presStyleCnt="0"/>
      <dgm:spPr/>
    </dgm:pt>
    <dgm:pt modelId="{95ADD3E9-300D-4084-8118-2BF5D1BBEB0C}" type="pres">
      <dgm:prSet presAssocID="{B93FD303-8976-41E9-9B3C-EE175B942EF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E4BF63-BF7C-4118-9BF0-780E5DE9ACE3}" type="pres">
      <dgm:prSet presAssocID="{B93FD303-8976-41E9-9B3C-EE175B942EF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908EB2-5073-4871-925B-D2ADE7B45DDE}" srcId="{7168DD41-179F-471B-B483-A009A22998F9}" destId="{35A7DC44-2E77-47B8-A434-1CD70B4A8CED}" srcOrd="0" destOrd="0" parTransId="{70B3A1EE-40DE-447F-912C-014A47D0C7DB}" sibTransId="{151F1358-2C3A-41AD-8B5E-D19688040BCA}"/>
    <dgm:cxn modelId="{FCB9AE07-0727-477C-BB8E-4C2F77A9C9A8}" srcId="{F62D4AC8-8DF2-4C19-B5F0-A6E78246DB44}" destId="{B93FD303-8976-41E9-9B3C-EE175B942EFB}" srcOrd="2" destOrd="0" parTransId="{08F44B68-595F-4A62-8F61-A9E4A6C8EB37}" sibTransId="{E3C27846-E7E0-423C-A6B8-7DFF917DF559}"/>
    <dgm:cxn modelId="{0B43A7C1-75D1-4475-AF6C-97A392DBBC50}" srcId="{F62D4AC8-8DF2-4C19-B5F0-A6E78246DB44}" destId="{7168DD41-179F-471B-B483-A009A22998F9}" srcOrd="1" destOrd="0" parTransId="{F314FEE9-5874-401B-A1DD-C8439B55CE8C}" sibTransId="{ED58D54B-5F01-42CC-84B2-A55A20E8E394}"/>
    <dgm:cxn modelId="{C024134F-D9F5-47F2-9E04-B24E61BA2E8C}" type="presOf" srcId="{6C891007-EA36-4B00-8492-703B0AA17D0D}" destId="{57E4BF63-BF7C-4118-9BF0-780E5DE9ACE3}" srcOrd="0" destOrd="0" presId="urn:microsoft.com/office/officeart/2005/8/layout/chevron2"/>
    <dgm:cxn modelId="{BB41FA91-A681-4F86-9733-C409D300286D}" srcId="{B93FD303-8976-41E9-9B3C-EE175B942EFB}" destId="{5EEA4337-9A4B-4017-8214-2C4FEEC4DFC1}" srcOrd="1" destOrd="0" parTransId="{B47D57D1-D5AF-4EF6-ACAF-610E6BFC0902}" sibTransId="{4E53997D-2754-4B89-99E9-C1178E3637A9}"/>
    <dgm:cxn modelId="{D02B3421-8A19-426A-99BD-AFAAE98C50D5}" type="presOf" srcId="{B93FD303-8976-41E9-9B3C-EE175B942EFB}" destId="{95ADD3E9-300D-4084-8118-2BF5D1BBEB0C}" srcOrd="0" destOrd="0" presId="urn:microsoft.com/office/officeart/2005/8/layout/chevron2"/>
    <dgm:cxn modelId="{A0ABCED2-A430-4EEA-B147-DEFF5BE7E45D}" srcId="{F62D4AC8-8DF2-4C19-B5F0-A6E78246DB44}" destId="{80A9C8C4-850A-4954-85C1-B36173AD7C89}" srcOrd="0" destOrd="0" parTransId="{990ED8DE-0150-47CB-90EA-B14E068AC0FC}" sibTransId="{777F0262-7F6F-4DF8-8285-DA2203DE70E7}"/>
    <dgm:cxn modelId="{D6EFC366-F7F0-4CD7-9E7A-2CDB828D7DFA}" type="presOf" srcId="{5EEA4337-9A4B-4017-8214-2C4FEEC4DFC1}" destId="{57E4BF63-BF7C-4118-9BF0-780E5DE9ACE3}" srcOrd="0" destOrd="1" presId="urn:microsoft.com/office/officeart/2005/8/layout/chevron2"/>
    <dgm:cxn modelId="{98800D99-6E65-49A5-A409-8AC403EFCAF3}" srcId="{B93FD303-8976-41E9-9B3C-EE175B942EFB}" destId="{6C891007-EA36-4B00-8492-703B0AA17D0D}" srcOrd="0" destOrd="0" parTransId="{C7AAF173-3751-4055-AE18-FD3CCA6823D8}" sibTransId="{34C959F9-FC9F-465F-AF11-8079310B0954}"/>
    <dgm:cxn modelId="{A9D61A87-9A47-4A1C-8E6D-4E97FF172F38}" srcId="{80A9C8C4-850A-4954-85C1-B36173AD7C89}" destId="{5E5435B3-18BD-4EE0-8877-ED0DF47279F4}" srcOrd="0" destOrd="0" parTransId="{E9056F9F-28F5-4C53-8CAA-2C0B452357C1}" sibTransId="{E1BC61FC-B874-4F50-AC47-378691FDDC65}"/>
    <dgm:cxn modelId="{5DF8DB02-38FB-4A27-8E94-7AE977418327}" type="presOf" srcId="{6A94F9B8-2655-43A3-9AEC-B95FD9524EDF}" destId="{DDABE18B-D15D-4F8C-9A4E-A31DBD432C1B}" srcOrd="0" destOrd="1" presId="urn:microsoft.com/office/officeart/2005/8/layout/chevron2"/>
    <dgm:cxn modelId="{AD2AEFF6-D7C2-4DAD-B244-9EE5A85850B1}" type="presOf" srcId="{5E5435B3-18BD-4EE0-8877-ED0DF47279F4}" destId="{DDABE18B-D15D-4F8C-9A4E-A31DBD432C1B}" srcOrd="0" destOrd="0" presId="urn:microsoft.com/office/officeart/2005/8/layout/chevron2"/>
    <dgm:cxn modelId="{D49D0379-6F0D-4553-BE68-E67F18AE9EFB}" type="presOf" srcId="{80A9C8C4-850A-4954-85C1-B36173AD7C89}" destId="{6C831620-32AC-47C6-A7BA-4A3DDC43767D}" srcOrd="0" destOrd="0" presId="urn:microsoft.com/office/officeart/2005/8/layout/chevron2"/>
    <dgm:cxn modelId="{9DFE066C-4261-4D47-9783-35845A5E59F9}" type="presOf" srcId="{35A7DC44-2E77-47B8-A434-1CD70B4A8CED}" destId="{5C702344-726E-4389-A5D7-C5AA7DB1024D}" srcOrd="0" destOrd="0" presId="urn:microsoft.com/office/officeart/2005/8/layout/chevron2"/>
    <dgm:cxn modelId="{A26C30A5-5BBB-48EA-B7A1-BD9F5B116367}" type="presOf" srcId="{7168DD41-179F-471B-B483-A009A22998F9}" destId="{EC3918BC-9C92-48A1-9471-2007845C72AC}" srcOrd="0" destOrd="0" presId="urn:microsoft.com/office/officeart/2005/8/layout/chevron2"/>
    <dgm:cxn modelId="{C26086DF-6C4F-4C5F-BF05-56D11DB22C48}" type="presOf" srcId="{241EF320-D7A5-47CC-A3DE-6108D399F5AF}" destId="{5C702344-726E-4389-A5D7-C5AA7DB1024D}" srcOrd="0" destOrd="1" presId="urn:microsoft.com/office/officeart/2005/8/layout/chevron2"/>
    <dgm:cxn modelId="{580DD90B-73E3-4A75-8F55-5940FF20CB71}" type="presOf" srcId="{F62D4AC8-8DF2-4C19-B5F0-A6E78246DB44}" destId="{9B1C6298-769F-4D8F-A162-926102336DA4}" srcOrd="0" destOrd="0" presId="urn:microsoft.com/office/officeart/2005/8/layout/chevron2"/>
    <dgm:cxn modelId="{3DE279D7-8A9B-4AC2-8D36-963A74573613}" srcId="{80A9C8C4-850A-4954-85C1-B36173AD7C89}" destId="{6A94F9B8-2655-43A3-9AEC-B95FD9524EDF}" srcOrd="1" destOrd="0" parTransId="{11179DAD-4596-42A5-AE86-BF194C4099C2}" sibTransId="{4B983A64-19BE-49CF-9E16-7032B9C03298}"/>
    <dgm:cxn modelId="{0D4DCA14-2D62-4EDF-9BFF-03A5FA60DADC}" srcId="{7168DD41-179F-471B-B483-A009A22998F9}" destId="{241EF320-D7A5-47CC-A3DE-6108D399F5AF}" srcOrd="1" destOrd="0" parTransId="{9E527328-D43F-4E24-9DF1-FB2691AC6D65}" sibTransId="{E5F230BE-D805-4ECC-A12A-403DAB7C51CD}"/>
    <dgm:cxn modelId="{5CEA728A-BD6C-4114-AC0E-01B3C7F51210}" type="presParOf" srcId="{9B1C6298-769F-4D8F-A162-926102336DA4}" destId="{C5DA3203-DC94-42E6-8438-9E161FF735AF}" srcOrd="0" destOrd="0" presId="urn:microsoft.com/office/officeart/2005/8/layout/chevron2"/>
    <dgm:cxn modelId="{D6EE5331-D59E-4944-A12D-749BB1077DE9}" type="presParOf" srcId="{C5DA3203-DC94-42E6-8438-9E161FF735AF}" destId="{6C831620-32AC-47C6-A7BA-4A3DDC43767D}" srcOrd="0" destOrd="0" presId="urn:microsoft.com/office/officeart/2005/8/layout/chevron2"/>
    <dgm:cxn modelId="{8DEC4D81-5CDF-488B-B97D-4AF84F5BD8E4}" type="presParOf" srcId="{C5DA3203-DC94-42E6-8438-9E161FF735AF}" destId="{DDABE18B-D15D-4F8C-9A4E-A31DBD432C1B}" srcOrd="1" destOrd="0" presId="urn:microsoft.com/office/officeart/2005/8/layout/chevron2"/>
    <dgm:cxn modelId="{DEB57088-8E59-40EA-8004-8FD1880AD259}" type="presParOf" srcId="{9B1C6298-769F-4D8F-A162-926102336DA4}" destId="{0EFCA84D-E7FB-41F3-965B-7E286478315D}" srcOrd="1" destOrd="0" presId="urn:microsoft.com/office/officeart/2005/8/layout/chevron2"/>
    <dgm:cxn modelId="{1E107B80-62B0-439B-851B-CC8EE743D53A}" type="presParOf" srcId="{9B1C6298-769F-4D8F-A162-926102336DA4}" destId="{FD67C606-F344-4773-B066-F0FCBDAFF4E8}" srcOrd="2" destOrd="0" presId="urn:microsoft.com/office/officeart/2005/8/layout/chevron2"/>
    <dgm:cxn modelId="{3B58FDA8-3815-4037-806C-188FDFAD89C7}" type="presParOf" srcId="{FD67C606-F344-4773-B066-F0FCBDAFF4E8}" destId="{EC3918BC-9C92-48A1-9471-2007845C72AC}" srcOrd="0" destOrd="0" presId="urn:microsoft.com/office/officeart/2005/8/layout/chevron2"/>
    <dgm:cxn modelId="{28EFF9A8-B60B-42C7-8BE9-E5454D2B68C9}" type="presParOf" srcId="{FD67C606-F344-4773-B066-F0FCBDAFF4E8}" destId="{5C702344-726E-4389-A5D7-C5AA7DB1024D}" srcOrd="1" destOrd="0" presId="urn:microsoft.com/office/officeart/2005/8/layout/chevron2"/>
    <dgm:cxn modelId="{C7FF5282-B461-4591-B2F1-28D3CF0482EC}" type="presParOf" srcId="{9B1C6298-769F-4D8F-A162-926102336DA4}" destId="{58C2566C-CA2A-4BA6-A5AF-8C6E3E4BEDCC}" srcOrd="3" destOrd="0" presId="urn:microsoft.com/office/officeart/2005/8/layout/chevron2"/>
    <dgm:cxn modelId="{59BA1C2D-5719-4CD1-9504-27DC7EC98061}" type="presParOf" srcId="{9B1C6298-769F-4D8F-A162-926102336DA4}" destId="{2C937F84-8869-4D5C-B4FE-F215EAA66F4D}" srcOrd="4" destOrd="0" presId="urn:microsoft.com/office/officeart/2005/8/layout/chevron2"/>
    <dgm:cxn modelId="{6D5AB282-DD11-4E79-BB9E-5398E33A6F31}" type="presParOf" srcId="{2C937F84-8869-4D5C-B4FE-F215EAA66F4D}" destId="{95ADD3E9-300D-4084-8118-2BF5D1BBEB0C}" srcOrd="0" destOrd="0" presId="urn:microsoft.com/office/officeart/2005/8/layout/chevron2"/>
    <dgm:cxn modelId="{9F4C9E88-E8A8-4302-AA68-440B39157C62}" type="presParOf" srcId="{2C937F84-8869-4D5C-B4FE-F215EAA66F4D}" destId="{57E4BF63-BF7C-4118-9BF0-780E5DE9AC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EE80B-42F5-479B-956F-49F8D556F5E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0CAD9C-8C37-4742-9F07-73CFF7293669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Index.php</a:t>
          </a:r>
          <a:endParaRPr lang="zh-CN" altLang="en-US" dirty="0">
            <a:solidFill>
              <a:srgbClr val="FF0000"/>
            </a:solidFill>
          </a:endParaRPr>
        </a:p>
      </dgm:t>
    </dgm:pt>
    <dgm:pt modelId="{8010D4FB-6E7A-42B2-91AF-14B88DA714C0}" type="parTrans" cxnId="{8FCE7CA4-2164-48A1-9020-4C58B8E6329F}">
      <dgm:prSet/>
      <dgm:spPr/>
      <dgm:t>
        <a:bodyPr/>
        <a:lstStyle/>
        <a:p>
          <a:endParaRPr lang="zh-CN" altLang="en-US"/>
        </a:p>
      </dgm:t>
    </dgm:pt>
    <dgm:pt modelId="{B140DE65-D5E0-4AC3-AC9B-1CEE054C2CBC}" type="sibTrans" cxnId="{8FCE7CA4-2164-48A1-9020-4C58B8E6329F}">
      <dgm:prSet/>
      <dgm:spPr/>
      <dgm:t>
        <a:bodyPr/>
        <a:lstStyle/>
        <a:p>
          <a:endParaRPr lang="zh-CN" altLang="en-US"/>
        </a:p>
      </dgm:t>
    </dgm:pt>
    <dgm:pt modelId="{2B3A6B38-171D-418C-A7F9-DA4A866F5BAB}">
      <dgm:prSet phldrT="[文本]" phldr="1"/>
      <dgm:spPr/>
      <dgm:t>
        <a:bodyPr/>
        <a:lstStyle/>
        <a:p>
          <a:endParaRPr lang="zh-CN" altLang="en-US" dirty="0"/>
        </a:p>
      </dgm:t>
    </dgm:pt>
    <dgm:pt modelId="{2667CFD7-CABD-4768-88E1-79FD27478509}" type="parTrans" cxnId="{58A165E9-14B2-481F-A663-AA3FDE9AD4D4}">
      <dgm:prSet/>
      <dgm:spPr/>
      <dgm:t>
        <a:bodyPr/>
        <a:lstStyle/>
        <a:p>
          <a:endParaRPr lang="zh-CN" altLang="en-US"/>
        </a:p>
      </dgm:t>
    </dgm:pt>
    <dgm:pt modelId="{8252FC9E-BA59-47FE-B8C8-6E29CA3CD8FD}" type="sibTrans" cxnId="{58A165E9-14B2-481F-A663-AA3FDE9AD4D4}">
      <dgm:prSet/>
      <dgm:spPr/>
      <dgm:t>
        <a:bodyPr/>
        <a:lstStyle/>
        <a:p>
          <a:endParaRPr lang="zh-CN" altLang="en-US"/>
        </a:p>
      </dgm:t>
    </dgm:pt>
    <dgm:pt modelId="{D8782BE0-7260-4596-86B6-E8638AF4B08C}">
      <dgm:prSet phldrT="[文本]" phldr="1"/>
      <dgm:spPr/>
      <dgm:t>
        <a:bodyPr/>
        <a:lstStyle/>
        <a:p>
          <a:endParaRPr lang="zh-CN" altLang="en-US" dirty="0"/>
        </a:p>
      </dgm:t>
    </dgm:pt>
    <dgm:pt modelId="{4D55DA00-DB2B-4659-95CE-2D25B11BDCEC}" type="parTrans" cxnId="{51D89448-B4D4-4D52-98E4-FC45CD4FA718}">
      <dgm:prSet/>
      <dgm:spPr/>
      <dgm:t>
        <a:bodyPr/>
        <a:lstStyle/>
        <a:p>
          <a:endParaRPr lang="zh-CN" altLang="en-US"/>
        </a:p>
      </dgm:t>
    </dgm:pt>
    <dgm:pt modelId="{5AA13240-082F-464F-B830-6CAC5F725389}" type="sibTrans" cxnId="{51D89448-B4D4-4D52-98E4-FC45CD4FA718}">
      <dgm:prSet/>
      <dgm:spPr/>
      <dgm:t>
        <a:bodyPr/>
        <a:lstStyle/>
        <a:p>
          <a:endParaRPr lang="zh-CN" altLang="en-US"/>
        </a:p>
      </dgm:t>
    </dgm:pt>
    <dgm:pt modelId="{1CAE4B15-B62C-470A-86F5-C96B382CA114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Course.php</a:t>
          </a:r>
          <a:endParaRPr lang="en-US" altLang="zh-CN" dirty="0" smtClean="0">
            <a:solidFill>
              <a:srgbClr val="FF0000"/>
            </a:solidFill>
          </a:endParaRPr>
        </a:p>
        <a:p>
          <a:r>
            <a:rPr lang="en-US" altLang="zh-CN" dirty="0" smtClean="0">
              <a:solidFill>
                <a:srgbClr val="FF0000"/>
              </a:solidFill>
            </a:rPr>
            <a:t>Get data:</a:t>
          </a:r>
          <a:endParaRPr lang="zh-CN" altLang="en-US" dirty="0">
            <a:solidFill>
              <a:srgbClr val="FF0000"/>
            </a:solidFill>
          </a:endParaRPr>
        </a:p>
      </dgm:t>
    </dgm:pt>
    <dgm:pt modelId="{883BBB25-62CF-48BF-9FD8-7292A11C380E}" type="parTrans" cxnId="{A9DF32E5-FFE1-46D4-B492-9C1EECC1B5F4}">
      <dgm:prSet/>
      <dgm:spPr/>
      <dgm:t>
        <a:bodyPr/>
        <a:lstStyle/>
        <a:p>
          <a:endParaRPr lang="zh-CN" altLang="en-US"/>
        </a:p>
      </dgm:t>
    </dgm:pt>
    <dgm:pt modelId="{EC718AA7-9D5A-48D2-A4F4-A9BF49EEBA34}" type="sibTrans" cxnId="{A9DF32E5-FFE1-46D4-B492-9C1EECC1B5F4}">
      <dgm:prSet/>
      <dgm:spPr/>
      <dgm:t>
        <a:bodyPr/>
        <a:lstStyle/>
        <a:p>
          <a:endParaRPr lang="zh-CN" altLang="en-US"/>
        </a:p>
      </dgm:t>
    </dgm:pt>
    <dgm:pt modelId="{348CD178-8BCE-496D-8E35-F7096034D08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School=</a:t>
          </a:r>
          <a:r>
            <a:rPr lang="en-US" altLang="zh-CN" dirty="0" err="1" smtClean="0">
              <a:solidFill>
                <a:srgbClr val="FF0000"/>
              </a:solidFill>
            </a:rPr>
            <a:t>short_name</a:t>
          </a:r>
          <a:endParaRPr lang="zh-CN" altLang="en-US" dirty="0">
            <a:solidFill>
              <a:srgbClr val="FF0000"/>
            </a:solidFill>
          </a:endParaRPr>
        </a:p>
      </dgm:t>
    </dgm:pt>
    <dgm:pt modelId="{CF64F336-9D77-466D-95E7-C248697ECE91}" type="parTrans" cxnId="{80DFBD14-031D-4A8A-B9B8-9AE739A3B831}">
      <dgm:prSet/>
      <dgm:spPr/>
      <dgm:t>
        <a:bodyPr/>
        <a:lstStyle/>
        <a:p>
          <a:endParaRPr lang="zh-CN" altLang="en-US"/>
        </a:p>
      </dgm:t>
    </dgm:pt>
    <dgm:pt modelId="{71E3AFCD-00DC-44C7-BC5A-0C27A0F19BF3}" type="sibTrans" cxnId="{80DFBD14-031D-4A8A-B9B8-9AE739A3B831}">
      <dgm:prSet/>
      <dgm:spPr/>
      <dgm:t>
        <a:bodyPr/>
        <a:lstStyle/>
        <a:p>
          <a:endParaRPr lang="zh-CN" altLang="en-US"/>
        </a:p>
      </dgm:t>
    </dgm:pt>
    <dgm:pt modelId="{725CBEBF-7F35-42B0-9081-96C4B21D8AA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grade=1-5</a:t>
          </a:r>
          <a:endParaRPr lang="zh-CN" altLang="en-US" dirty="0">
            <a:solidFill>
              <a:srgbClr val="FF0000"/>
            </a:solidFill>
          </a:endParaRPr>
        </a:p>
      </dgm:t>
    </dgm:pt>
    <dgm:pt modelId="{13AF933D-A587-4FC3-A87F-2E72694E935C}" type="parTrans" cxnId="{6FD48E17-B55E-4763-AF99-0D3448514120}">
      <dgm:prSet/>
      <dgm:spPr/>
      <dgm:t>
        <a:bodyPr/>
        <a:lstStyle/>
        <a:p>
          <a:endParaRPr lang="zh-CN" altLang="en-US"/>
        </a:p>
      </dgm:t>
    </dgm:pt>
    <dgm:pt modelId="{2BF8553B-DCEA-4008-A83E-BF6645F647BB}" type="sibTrans" cxnId="{6FD48E17-B55E-4763-AF99-0D3448514120}">
      <dgm:prSet/>
      <dgm:spPr/>
      <dgm:t>
        <a:bodyPr/>
        <a:lstStyle/>
        <a:p>
          <a:endParaRPr lang="zh-CN" altLang="en-US"/>
        </a:p>
      </dgm:t>
    </dgm:pt>
    <dgm:pt modelId="{A3A160FD-9BEF-4801-996C-884AA711E276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Resource.php</a:t>
          </a:r>
          <a:endParaRPr lang="en-US" altLang="zh-CN" dirty="0" smtClean="0">
            <a:solidFill>
              <a:srgbClr val="FF0000"/>
            </a:solidFill>
          </a:endParaRPr>
        </a:p>
        <a:p>
          <a:r>
            <a:rPr lang="en-US" altLang="zh-CN" dirty="0" smtClean="0">
              <a:solidFill>
                <a:srgbClr val="FF0000"/>
              </a:solidFill>
            </a:rPr>
            <a:t>Get data</a:t>
          </a:r>
          <a:endParaRPr lang="zh-CN" altLang="en-US" dirty="0">
            <a:solidFill>
              <a:srgbClr val="FF0000"/>
            </a:solidFill>
          </a:endParaRPr>
        </a:p>
      </dgm:t>
    </dgm:pt>
    <dgm:pt modelId="{970E10D2-6A1D-42B3-93A3-155836E053B7}" type="parTrans" cxnId="{8397DF39-C469-4414-A4AE-D3AF9C734AB8}">
      <dgm:prSet/>
      <dgm:spPr/>
      <dgm:t>
        <a:bodyPr/>
        <a:lstStyle/>
        <a:p>
          <a:endParaRPr lang="zh-CN" altLang="en-US"/>
        </a:p>
      </dgm:t>
    </dgm:pt>
    <dgm:pt modelId="{88539D03-EB4F-49B9-80E2-B6DB671515CF}" type="sibTrans" cxnId="{8397DF39-C469-4414-A4AE-D3AF9C734AB8}">
      <dgm:prSet/>
      <dgm:spPr/>
      <dgm:t>
        <a:bodyPr/>
        <a:lstStyle/>
        <a:p>
          <a:endParaRPr lang="zh-CN" altLang="en-US"/>
        </a:p>
      </dgm:t>
    </dgm:pt>
    <dgm:pt modelId="{A137FFC2-AB8C-4230-A7C7-33C0FF94C880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Course_id</a:t>
          </a:r>
          <a:r>
            <a:rPr lang="en-US" altLang="zh-CN" dirty="0" smtClean="0">
              <a:solidFill>
                <a:srgbClr val="FF0000"/>
              </a:solidFill>
            </a:rPr>
            <a:t>=“C345”</a:t>
          </a:r>
          <a:endParaRPr lang="zh-CN" altLang="en-US" dirty="0">
            <a:solidFill>
              <a:srgbClr val="FF0000"/>
            </a:solidFill>
          </a:endParaRPr>
        </a:p>
      </dgm:t>
    </dgm:pt>
    <dgm:pt modelId="{918DA28A-11F5-42D0-8EAD-6146A780E10D}" type="parTrans" cxnId="{DEF02027-CF64-4ABC-AAC0-A91885CF4324}">
      <dgm:prSet/>
      <dgm:spPr/>
      <dgm:t>
        <a:bodyPr/>
        <a:lstStyle/>
        <a:p>
          <a:endParaRPr lang="zh-CN" altLang="en-US"/>
        </a:p>
      </dgm:t>
    </dgm:pt>
    <dgm:pt modelId="{181DF821-EF77-455E-AB25-3C964C8C7956}" type="sibTrans" cxnId="{DEF02027-CF64-4ABC-AAC0-A91885CF4324}">
      <dgm:prSet/>
      <dgm:spPr/>
      <dgm:t>
        <a:bodyPr/>
        <a:lstStyle/>
        <a:p>
          <a:endParaRPr lang="zh-CN" altLang="en-US"/>
        </a:p>
      </dgm:t>
    </dgm:pt>
    <dgm:pt modelId="{AF26DA26-FBD3-4E73-B2C7-CD4D3FD7A9F6}">
      <dgm:prSet phldrT="[文本]" phldr="1"/>
      <dgm:spPr/>
      <dgm:t>
        <a:bodyPr/>
        <a:lstStyle/>
        <a:p>
          <a:endParaRPr lang="zh-CN" altLang="en-US" dirty="0"/>
        </a:p>
      </dgm:t>
    </dgm:pt>
    <dgm:pt modelId="{5F7FBAE1-C98A-4879-938C-645080B6FD5D}" type="parTrans" cxnId="{DE56102A-6087-4FA1-83D4-94E3E5547E95}">
      <dgm:prSet/>
      <dgm:spPr/>
      <dgm:t>
        <a:bodyPr/>
        <a:lstStyle/>
        <a:p>
          <a:endParaRPr lang="zh-CN" altLang="en-US"/>
        </a:p>
      </dgm:t>
    </dgm:pt>
    <dgm:pt modelId="{FFCE020C-C4A3-49BC-AC02-56653430FAC1}" type="sibTrans" cxnId="{DE56102A-6087-4FA1-83D4-94E3E5547E95}">
      <dgm:prSet/>
      <dgm:spPr/>
      <dgm:t>
        <a:bodyPr/>
        <a:lstStyle/>
        <a:p>
          <a:endParaRPr lang="zh-CN" altLang="en-US"/>
        </a:p>
      </dgm:t>
    </dgm:pt>
    <dgm:pt modelId="{25A9776C-7743-495D-BF31-88680EAFA5D8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Semester=1,2</a:t>
          </a:r>
          <a:endParaRPr lang="zh-CN" altLang="en-US" dirty="0">
            <a:solidFill>
              <a:srgbClr val="FF0000"/>
            </a:solidFill>
          </a:endParaRPr>
        </a:p>
      </dgm:t>
    </dgm:pt>
    <dgm:pt modelId="{7ED7138B-5EDC-4D86-BC59-42D6376CADE4}" type="parTrans" cxnId="{3C868697-3E47-4069-BFAB-3C7165350E29}">
      <dgm:prSet/>
      <dgm:spPr/>
    </dgm:pt>
    <dgm:pt modelId="{1E7B10B1-2520-482F-B62A-4B8DFF6516D9}" type="sibTrans" cxnId="{3C868697-3E47-4069-BFAB-3C7165350E29}">
      <dgm:prSet/>
      <dgm:spPr/>
    </dgm:pt>
    <dgm:pt modelId="{E236A804-CD14-4D52-96A2-E17EA9035477}" type="pres">
      <dgm:prSet presAssocID="{474EE80B-42F5-479B-956F-49F8D556F5EF}" presName="Name0" presStyleCnt="0">
        <dgm:presLayoutVars>
          <dgm:dir/>
          <dgm:resizeHandles val="exact"/>
        </dgm:presLayoutVars>
      </dgm:prSet>
      <dgm:spPr/>
    </dgm:pt>
    <dgm:pt modelId="{943BC2EC-B33A-4A8C-92A4-6C245D70A8A0}" type="pres">
      <dgm:prSet presAssocID="{810CAD9C-8C37-4742-9F07-73CFF7293669}" presName="node" presStyleLbl="node1" presStyleIdx="0" presStyleCnt="3">
        <dgm:presLayoutVars>
          <dgm:bulletEnabled val="1"/>
        </dgm:presLayoutVars>
      </dgm:prSet>
      <dgm:spPr/>
    </dgm:pt>
    <dgm:pt modelId="{0256843C-F477-47AE-9682-CFB4ACCC4277}" type="pres">
      <dgm:prSet presAssocID="{B140DE65-D5E0-4AC3-AC9B-1CEE054C2CBC}" presName="sibTrans" presStyleCnt="0"/>
      <dgm:spPr/>
    </dgm:pt>
    <dgm:pt modelId="{F5EEA752-FE9B-438D-A42B-5BA81AB48BEA}" type="pres">
      <dgm:prSet presAssocID="{1CAE4B15-B62C-470A-86F5-C96B382CA1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541E26-8F6E-42B8-A224-7485480FC937}" type="pres">
      <dgm:prSet presAssocID="{EC718AA7-9D5A-48D2-A4F4-A9BF49EEBA34}" presName="sibTrans" presStyleCnt="0"/>
      <dgm:spPr/>
    </dgm:pt>
    <dgm:pt modelId="{1799E06A-D951-452C-959B-A0BF12A639D4}" type="pres">
      <dgm:prSet presAssocID="{A3A160FD-9BEF-4801-996C-884AA711E276}" presName="node" presStyleLbl="node1" presStyleIdx="2" presStyleCnt="3" custLinFactNeighborX="-17671" custLinFactNeighborY="-9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DF32E5-FFE1-46D4-B492-9C1EECC1B5F4}" srcId="{474EE80B-42F5-479B-956F-49F8D556F5EF}" destId="{1CAE4B15-B62C-470A-86F5-C96B382CA114}" srcOrd="1" destOrd="0" parTransId="{883BBB25-62CF-48BF-9FD8-7292A11C380E}" sibTransId="{EC718AA7-9D5A-48D2-A4F4-A9BF49EEBA34}"/>
    <dgm:cxn modelId="{8397DF39-C469-4414-A4AE-D3AF9C734AB8}" srcId="{474EE80B-42F5-479B-956F-49F8D556F5EF}" destId="{A3A160FD-9BEF-4801-996C-884AA711E276}" srcOrd="2" destOrd="0" parTransId="{970E10D2-6A1D-42B3-93A3-155836E053B7}" sibTransId="{88539D03-EB4F-49B9-80E2-B6DB671515CF}"/>
    <dgm:cxn modelId="{51D89448-B4D4-4D52-98E4-FC45CD4FA718}" srcId="{810CAD9C-8C37-4742-9F07-73CFF7293669}" destId="{D8782BE0-7260-4596-86B6-E8638AF4B08C}" srcOrd="1" destOrd="0" parTransId="{4D55DA00-DB2B-4659-95CE-2D25B11BDCEC}" sibTransId="{5AA13240-082F-464F-B830-6CAC5F725389}"/>
    <dgm:cxn modelId="{ED3471CB-97BD-4C6A-9973-FA23B4B0373C}" type="presOf" srcId="{725CBEBF-7F35-42B0-9081-96C4B21D8AAA}" destId="{F5EEA752-FE9B-438D-A42B-5BA81AB48BEA}" srcOrd="0" destOrd="2" presId="urn:microsoft.com/office/officeart/2005/8/layout/hList6"/>
    <dgm:cxn modelId="{2196D185-0383-438A-B79C-35FCCDA908B3}" type="presOf" srcId="{810CAD9C-8C37-4742-9F07-73CFF7293669}" destId="{943BC2EC-B33A-4A8C-92A4-6C245D70A8A0}" srcOrd="0" destOrd="0" presId="urn:microsoft.com/office/officeart/2005/8/layout/hList6"/>
    <dgm:cxn modelId="{80DFBD14-031D-4A8A-B9B8-9AE739A3B831}" srcId="{1CAE4B15-B62C-470A-86F5-C96B382CA114}" destId="{348CD178-8BCE-496D-8E35-F7096034D08A}" srcOrd="0" destOrd="0" parTransId="{CF64F336-9D77-466D-95E7-C248697ECE91}" sibTransId="{71E3AFCD-00DC-44C7-BC5A-0C27A0F19BF3}"/>
    <dgm:cxn modelId="{6FD48E17-B55E-4763-AF99-0D3448514120}" srcId="{1CAE4B15-B62C-470A-86F5-C96B382CA114}" destId="{725CBEBF-7F35-42B0-9081-96C4B21D8AAA}" srcOrd="1" destOrd="0" parTransId="{13AF933D-A587-4FC3-A87F-2E72694E935C}" sibTransId="{2BF8553B-DCEA-4008-A83E-BF6645F647BB}"/>
    <dgm:cxn modelId="{285840DA-27B9-4608-A8F8-A30190685EBE}" type="presOf" srcId="{348CD178-8BCE-496D-8E35-F7096034D08A}" destId="{F5EEA752-FE9B-438D-A42B-5BA81AB48BEA}" srcOrd="0" destOrd="1" presId="urn:microsoft.com/office/officeart/2005/8/layout/hList6"/>
    <dgm:cxn modelId="{DEF02027-CF64-4ABC-AAC0-A91885CF4324}" srcId="{A3A160FD-9BEF-4801-996C-884AA711E276}" destId="{A137FFC2-AB8C-4230-A7C7-33C0FF94C880}" srcOrd="0" destOrd="0" parTransId="{918DA28A-11F5-42D0-8EAD-6146A780E10D}" sibTransId="{181DF821-EF77-455E-AB25-3C964C8C7956}"/>
    <dgm:cxn modelId="{81246E89-6AF3-47AE-9100-15A82E3EEB31}" type="presOf" srcId="{1CAE4B15-B62C-470A-86F5-C96B382CA114}" destId="{F5EEA752-FE9B-438D-A42B-5BA81AB48BEA}" srcOrd="0" destOrd="0" presId="urn:microsoft.com/office/officeart/2005/8/layout/hList6"/>
    <dgm:cxn modelId="{3C868697-3E47-4069-BFAB-3C7165350E29}" srcId="{1CAE4B15-B62C-470A-86F5-C96B382CA114}" destId="{25A9776C-7743-495D-BF31-88680EAFA5D8}" srcOrd="2" destOrd="0" parTransId="{7ED7138B-5EDC-4D86-BC59-42D6376CADE4}" sibTransId="{1E7B10B1-2520-482F-B62A-4B8DFF6516D9}"/>
    <dgm:cxn modelId="{ECCC0B63-0481-4D1C-A51E-802FEDEF2DEC}" type="presOf" srcId="{D8782BE0-7260-4596-86B6-E8638AF4B08C}" destId="{943BC2EC-B33A-4A8C-92A4-6C245D70A8A0}" srcOrd="0" destOrd="2" presId="urn:microsoft.com/office/officeart/2005/8/layout/hList6"/>
    <dgm:cxn modelId="{D72E1790-7C36-402E-9697-7F796260B626}" type="presOf" srcId="{25A9776C-7743-495D-BF31-88680EAFA5D8}" destId="{F5EEA752-FE9B-438D-A42B-5BA81AB48BEA}" srcOrd="0" destOrd="3" presId="urn:microsoft.com/office/officeart/2005/8/layout/hList6"/>
    <dgm:cxn modelId="{58A165E9-14B2-481F-A663-AA3FDE9AD4D4}" srcId="{810CAD9C-8C37-4742-9F07-73CFF7293669}" destId="{2B3A6B38-171D-418C-A7F9-DA4A866F5BAB}" srcOrd="0" destOrd="0" parTransId="{2667CFD7-CABD-4768-88E1-79FD27478509}" sibTransId="{8252FC9E-BA59-47FE-B8C8-6E29CA3CD8FD}"/>
    <dgm:cxn modelId="{20B6DD16-4642-4299-A98F-C51F24A1D79F}" type="presOf" srcId="{AF26DA26-FBD3-4E73-B2C7-CD4D3FD7A9F6}" destId="{1799E06A-D951-452C-959B-A0BF12A639D4}" srcOrd="0" destOrd="2" presId="urn:microsoft.com/office/officeart/2005/8/layout/hList6"/>
    <dgm:cxn modelId="{E9F73365-013E-47C1-A594-2D0897277706}" type="presOf" srcId="{A137FFC2-AB8C-4230-A7C7-33C0FF94C880}" destId="{1799E06A-D951-452C-959B-A0BF12A639D4}" srcOrd="0" destOrd="1" presId="urn:microsoft.com/office/officeart/2005/8/layout/hList6"/>
    <dgm:cxn modelId="{A2BBC069-055A-44EA-8BC7-213084DB9AFA}" type="presOf" srcId="{2B3A6B38-171D-418C-A7F9-DA4A866F5BAB}" destId="{943BC2EC-B33A-4A8C-92A4-6C245D70A8A0}" srcOrd="0" destOrd="1" presId="urn:microsoft.com/office/officeart/2005/8/layout/hList6"/>
    <dgm:cxn modelId="{D28E42BF-0D46-43F6-BCEE-5D92A0F85EA5}" type="presOf" srcId="{A3A160FD-9BEF-4801-996C-884AA711E276}" destId="{1799E06A-D951-452C-959B-A0BF12A639D4}" srcOrd="0" destOrd="0" presId="urn:microsoft.com/office/officeart/2005/8/layout/hList6"/>
    <dgm:cxn modelId="{EB080639-2FCC-4DA2-9F50-D27C60D2B21F}" type="presOf" srcId="{474EE80B-42F5-479B-956F-49F8D556F5EF}" destId="{E236A804-CD14-4D52-96A2-E17EA9035477}" srcOrd="0" destOrd="0" presId="urn:microsoft.com/office/officeart/2005/8/layout/hList6"/>
    <dgm:cxn modelId="{8FCE7CA4-2164-48A1-9020-4C58B8E6329F}" srcId="{474EE80B-42F5-479B-956F-49F8D556F5EF}" destId="{810CAD9C-8C37-4742-9F07-73CFF7293669}" srcOrd="0" destOrd="0" parTransId="{8010D4FB-6E7A-42B2-91AF-14B88DA714C0}" sibTransId="{B140DE65-D5E0-4AC3-AC9B-1CEE054C2CBC}"/>
    <dgm:cxn modelId="{DE56102A-6087-4FA1-83D4-94E3E5547E95}" srcId="{A3A160FD-9BEF-4801-996C-884AA711E276}" destId="{AF26DA26-FBD3-4E73-B2C7-CD4D3FD7A9F6}" srcOrd="1" destOrd="0" parTransId="{5F7FBAE1-C98A-4879-938C-645080B6FD5D}" sibTransId="{FFCE020C-C4A3-49BC-AC02-56653430FAC1}"/>
    <dgm:cxn modelId="{3F7D928B-2C9C-4B6D-BBD9-DF6DB7AD0DA6}" type="presParOf" srcId="{E236A804-CD14-4D52-96A2-E17EA9035477}" destId="{943BC2EC-B33A-4A8C-92A4-6C245D70A8A0}" srcOrd="0" destOrd="0" presId="urn:microsoft.com/office/officeart/2005/8/layout/hList6"/>
    <dgm:cxn modelId="{73C4D886-A73B-4611-8755-DDE8603C1977}" type="presParOf" srcId="{E236A804-CD14-4D52-96A2-E17EA9035477}" destId="{0256843C-F477-47AE-9682-CFB4ACCC4277}" srcOrd="1" destOrd="0" presId="urn:microsoft.com/office/officeart/2005/8/layout/hList6"/>
    <dgm:cxn modelId="{5E6031EB-392B-4A67-90EE-A5AD45AD016F}" type="presParOf" srcId="{E236A804-CD14-4D52-96A2-E17EA9035477}" destId="{F5EEA752-FE9B-438D-A42B-5BA81AB48BEA}" srcOrd="2" destOrd="0" presId="urn:microsoft.com/office/officeart/2005/8/layout/hList6"/>
    <dgm:cxn modelId="{32D98462-EFDB-43F1-B589-BD0E3FBC85D1}" type="presParOf" srcId="{E236A804-CD14-4D52-96A2-E17EA9035477}" destId="{F6541E26-8F6E-42B8-A224-7485480FC937}" srcOrd="3" destOrd="0" presId="urn:microsoft.com/office/officeart/2005/8/layout/hList6"/>
    <dgm:cxn modelId="{BB9EEA6E-AFC0-4847-867F-EFC2D0249854}" type="presParOf" srcId="{E236A804-CD14-4D52-96A2-E17EA9035477}" destId="{1799E06A-D951-452C-959B-A0BF12A639D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78A737-8C39-4915-B0F2-C1128765C11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7700DE-C312-412E-9C2B-992753A1ADCF}">
      <dgm:prSet phldrT="[文本]" custT="1"/>
      <dgm:spPr/>
      <dgm:t>
        <a:bodyPr/>
        <a:lstStyle/>
        <a:p>
          <a:r>
            <a:rPr lang="en-US" altLang="zh-CN" sz="2400" dirty="0" err="1" smtClean="0">
              <a:solidFill>
                <a:srgbClr val="FF0000"/>
              </a:solidFill>
            </a:rPr>
            <a:t>Manage.php</a:t>
          </a:r>
          <a:endParaRPr lang="zh-CN" altLang="en-US" sz="2400" dirty="0">
            <a:solidFill>
              <a:srgbClr val="FF0000"/>
            </a:solidFill>
          </a:endParaRPr>
        </a:p>
      </dgm:t>
    </dgm:pt>
    <dgm:pt modelId="{00880616-A7C5-4CD5-90C5-5A527B37B293}" type="parTrans" cxnId="{25169438-431C-4E4D-9711-7B835E54C574}">
      <dgm:prSet/>
      <dgm:spPr/>
      <dgm:t>
        <a:bodyPr/>
        <a:lstStyle/>
        <a:p>
          <a:endParaRPr lang="zh-CN" altLang="en-US"/>
        </a:p>
      </dgm:t>
    </dgm:pt>
    <dgm:pt modelId="{5A5D01AE-68E6-4C85-BDF5-D394741A5F41}" type="sibTrans" cxnId="{25169438-431C-4E4D-9711-7B835E54C574}">
      <dgm:prSet/>
      <dgm:spPr/>
      <dgm:t>
        <a:bodyPr/>
        <a:lstStyle/>
        <a:p>
          <a:endParaRPr lang="zh-CN" altLang="en-US"/>
        </a:p>
      </dgm:t>
    </dgm:pt>
    <dgm:pt modelId="{DCFEA70E-3A48-4EE9-B1C4-6C939280B49C}">
      <dgm:prSet phldrT="[文本]"/>
      <dgm:spPr/>
      <dgm:t>
        <a:bodyPr/>
        <a:lstStyle/>
        <a:p>
          <a:r>
            <a:rPr lang="zh-CN" altLang="en-US" dirty="0" smtClean="0"/>
            <a:t>维护</a:t>
          </a:r>
          <a:r>
            <a:rPr lang="en-US" altLang="zh-CN" dirty="0" smtClean="0"/>
            <a:t>database</a:t>
          </a:r>
          <a:r>
            <a:rPr lang="zh-CN" altLang="en-US" dirty="0" smtClean="0"/>
            <a:t>：</a:t>
          </a:r>
          <a:r>
            <a:rPr lang="en-US" altLang="zh-CN" dirty="0" err="1" smtClean="0"/>
            <a:t>select_info</a:t>
          </a:r>
          <a:endParaRPr lang="zh-CN" altLang="en-US" dirty="0"/>
        </a:p>
      </dgm:t>
    </dgm:pt>
    <dgm:pt modelId="{992F985C-3AC8-4EB7-9C8E-DA3DC81C3AF0}" type="parTrans" cxnId="{A2E8A457-5DAE-484B-8C2F-B0F7E22FC897}">
      <dgm:prSet/>
      <dgm:spPr/>
      <dgm:t>
        <a:bodyPr/>
        <a:lstStyle/>
        <a:p>
          <a:endParaRPr lang="zh-CN" altLang="en-US"/>
        </a:p>
      </dgm:t>
    </dgm:pt>
    <dgm:pt modelId="{6E31945E-3564-4295-A560-BE1303C42EDD}" type="sibTrans" cxnId="{A2E8A457-5DAE-484B-8C2F-B0F7E22FC897}">
      <dgm:prSet/>
      <dgm:spPr/>
      <dgm:t>
        <a:bodyPr/>
        <a:lstStyle/>
        <a:p>
          <a:endParaRPr lang="zh-CN" altLang="en-US"/>
        </a:p>
      </dgm:t>
    </dgm:pt>
    <dgm:pt modelId="{492CB0BF-8F2A-45B0-83B0-F73F21B9DD9F}">
      <dgm:prSet phldrT="[文本]"/>
      <dgm:spPr/>
      <dgm:t>
        <a:bodyPr/>
        <a:lstStyle/>
        <a:p>
          <a:r>
            <a:rPr lang="zh-CN" altLang="en-US" dirty="0" smtClean="0"/>
            <a:t>导向页面 </a:t>
          </a:r>
          <a:r>
            <a:rPr lang="en-US" altLang="zh-CN" dirty="0" err="1" smtClean="0"/>
            <a:t>manage_course,manage_res</a:t>
          </a:r>
          <a:endParaRPr lang="zh-CN" altLang="en-US" dirty="0"/>
        </a:p>
      </dgm:t>
    </dgm:pt>
    <dgm:pt modelId="{44EDB705-12B6-47A8-8750-A23D7AC8307A}" type="parTrans" cxnId="{F6190167-F031-49CC-A49E-35C09F2AE828}">
      <dgm:prSet/>
      <dgm:spPr/>
      <dgm:t>
        <a:bodyPr/>
        <a:lstStyle/>
        <a:p>
          <a:endParaRPr lang="zh-CN" altLang="en-US"/>
        </a:p>
      </dgm:t>
    </dgm:pt>
    <dgm:pt modelId="{76FA4171-7AA7-43ED-B897-34098BC9781B}" type="sibTrans" cxnId="{F6190167-F031-49CC-A49E-35C09F2AE828}">
      <dgm:prSet/>
      <dgm:spPr/>
      <dgm:t>
        <a:bodyPr/>
        <a:lstStyle/>
        <a:p>
          <a:endParaRPr lang="zh-CN" altLang="en-US"/>
        </a:p>
      </dgm:t>
    </dgm:pt>
    <dgm:pt modelId="{5EAA2295-FD94-44FC-99C0-CCD7464A5D7C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rgbClr val="FF0000"/>
              </a:solidFill>
            </a:rPr>
            <a:t>Manage_course.php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3453B431-5FA4-4E62-9FF0-3CE4202F53E4}" type="parTrans" cxnId="{9D259704-77FB-425C-A156-19B95457A98D}">
      <dgm:prSet/>
      <dgm:spPr/>
      <dgm:t>
        <a:bodyPr/>
        <a:lstStyle/>
        <a:p>
          <a:endParaRPr lang="zh-CN" altLang="en-US"/>
        </a:p>
      </dgm:t>
    </dgm:pt>
    <dgm:pt modelId="{6BF6315D-42CB-45C8-ABFC-7F2E46DBBB1A}" type="sibTrans" cxnId="{9D259704-77FB-425C-A156-19B95457A98D}">
      <dgm:prSet/>
      <dgm:spPr/>
      <dgm:t>
        <a:bodyPr/>
        <a:lstStyle/>
        <a:p>
          <a:endParaRPr lang="zh-CN" altLang="en-US"/>
        </a:p>
      </dgm:t>
    </dgm:pt>
    <dgm:pt modelId="{29BBBD64-C184-4AF5-AFB9-1BA695A7546B}">
      <dgm:prSet phldrT="[文本]"/>
      <dgm:spPr/>
      <dgm:t>
        <a:bodyPr/>
        <a:lstStyle/>
        <a:p>
          <a:r>
            <a:rPr lang="zh-CN" altLang="en-US" dirty="0" smtClean="0"/>
            <a:t>维护</a:t>
          </a:r>
          <a:r>
            <a:rPr lang="en-US" altLang="zh-CN" dirty="0" smtClean="0"/>
            <a:t>database</a:t>
          </a:r>
          <a:r>
            <a:rPr lang="zh-CN" altLang="en-US" dirty="0" smtClean="0"/>
            <a:t>：</a:t>
          </a:r>
          <a:r>
            <a:rPr lang="en-US" altLang="zh-CN" dirty="0" err="1" smtClean="0"/>
            <a:t>course_$school_$grade_$semester</a:t>
          </a:r>
          <a:endParaRPr lang="zh-CN" altLang="en-US" dirty="0"/>
        </a:p>
      </dgm:t>
    </dgm:pt>
    <dgm:pt modelId="{6E5AED80-A151-4063-BE09-E579411E13A5}" type="parTrans" cxnId="{2FD28B39-F1DA-4D6D-A3C2-CFD8FFA3B124}">
      <dgm:prSet/>
      <dgm:spPr/>
      <dgm:t>
        <a:bodyPr/>
        <a:lstStyle/>
        <a:p>
          <a:endParaRPr lang="zh-CN" altLang="en-US"/>
        </a:p>
      </dgm:t>
    </dgm:pt>
    <dgm:pt modelId="{9D325E80-BF7F-4748-B48D-67C17368CD8A}" type="sibTrans" cxnId="{2FD28B39-F1DA-4D6D-A3C2-CFD8FFA3B124}">
      <dgm:prSet/>
      <dgm:spPr/>
      <dgm:t>
        <a:bodyPr/>
        <a:lstStyle/>
        <a:p>
          <a:endParaRPr lang="zh-CN" altLang="en-US"/>
        </a:p>
      </dgm:t>
    </dgm:pt>
    <dgm:pt modelId="{06111F53-46CE-49A9-9A7B-BA8E4115C960}">
      <dgm:prSet phldrT="[文本]" phldr="1"/>
      <dgm:spPr/>
      <dgm:t>
        <a:bodyPr/>
        <a:lstStyle/>
        <a:p>
          <a:endParaRPr lang="zh-CN" altLang="en-US" dirty="0"/>
        </a:p>
      </dgm:t>
    </dgm:pt>
    <dgm:pt modelId="{FF0C4E4D-A01B-40AB-A0FA-738BE7A24D42}" type="parTrans" cxnId="{D2853B3C-E49C-4023-B7CA-88DB2C8BB1EC}">
      <dgm:prSet/>
      <dgm:spPr/>
      <dgm:t>
        <a:bodyPr/>
        <a:lstStyle/>
        <a:p>
          <a:endParaRPr lang="zh-CN" altLang="en-US"/>
        </a:p>
      </dgm:t>
    </dgm:pt>
    <dgm:pt modelId="{240332D0-151C-468D-ABE1-68170D8BFEAD}" type="sibTrans" cxnId="{D2853B3C-E49C-4023-B7CA-88DB2C8BB1EC}">
      <dgm:prSet/>
      <dgm:spPr/>
      <dgm:t>
        <a:bodyPr/>
        <a:lstStyle/>
        <a:p>
          <a:endParaRPr lang="zh-CN" altLang="en-US"/>
        </a:p>
      </dgm:t>
    </dgm:pt>
    <dgm:pt modelId="{5E91841D-3F68-47B5-8492-F1C513C3AB16}">
      <dgm:prSet phldrT="[文本]" custT="1"/>
      <dgm:spPr/>
      <dgm:t>
        <a:bodyPr/>
        <a:lstStyle/>
        <a:p>
          <a:r>
            <a:rPr lang="en-US" altLang="zh-CN" sz="2800" dirty="0" err="1" smtClean="0">
              <a:solidFill>
                <a:srgbClr val="FF0000"/>
              </a:solidFill>
            </a:rPr>
            <a:t>Manage_res.php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89A977E8-AB3E-4B0C-8298-937FFE1F0AE4}" type="parTrans" cxnId="{E944E6C4-A7D5-408A-A5ED-58215133E22A}">
      <dgm:prSet/>
      <dgm:spPr/>
      <dgm:t>
        <a:bodyPr/>
        <a:lstStyle/>
        <a:p>
          <a:endParaRPr lang="zh-CN" altLang="en-US"/>
        </a:p>
      </dgm:t>
    </dgm:pt>
    <dgm:pt modelId="{F0C50B4A-E04C-49C0-9338-412040423278}" type="sibTrans" cxnId="{E944E6C4-A7D5-408A-A5ED-58215133E22A}">
      <dgm:prSet/>
      <dgm:spPr/>
      <dgm:t>
        <a:bodyPr/>
        <a:lstStyle/>
        <a:p>
          <a:endParaRPr lang="zh-CN" altLang="en-US"/>
        </a:p>
      </dgm:t>
    </dgm:pt>
    <dgm:pt modelId="{AE876412-ACAF-4B46-A337-0C5E5CE9D611}">
      <dgm:prSet phldrT="[文本]"/>
      <dgm:spPr/>
      <dgm:t>
        <a:bodyPr/>
        <a:lstStyle/>
        <a:p>
          <a:r>
            <a:rPr lang="zh-CN" altLang="en-US" dirty="0" smtClean="0"/>
            <a:t>维护</a:t>
          </a:r>
          <a:r>
            <a:rPr lang="en-US" altLang="zh-CN" dirty="0" smtClean="0"/>
            <a:t>database: res_$coursed,teacher_$</a:t>
          </a:r>
          <a:r>
            <a:rPr lang="en-US" altLang="zh-CN" dirty="0" err="1" smtClean="0"/>
            <a:t>course_id</a:t>
          </a:r>
          <a:endParaRPr lang="zh-CN" altLang="en-US" dirty="0"/>
        </a:p>
      </dgm:t>
    </dgm:pt>
    <dgm:pt modelId="{2D644B09-497D-4F54-9F03-DE2AF3FE6333}" type="parTrans" cxnId="{C5B32BF1-602B-484D-9D38-21D5D6F98646}">
      <dgm:prSet/>
      <dgm:spPr/>
      <dgm:t>
        <a:bodyPr/>
        <a:lstStyle/>
        <a:p>
          <a:endParaRPr lang="zh-CN" altLang="en-US"/>
        </a:p>
      </dgm:t>
    </dgm:pt>
    <dgm:pt modelId="{99F796CC-D61B-44C5-9776-7DE50C879AAF}" type="sibTrans" cxnId="{C5B32BF1-602B-484D-9D38-21D5D6F98646}">
      <dgm:prSet/>
      <dgm:spPr/>
      <dgm:t>
        <a:bodyPr/>
        <a:lstStyle/>
        <a:p>
          <a:endParaRPr lang="zh-CN" altLang="en-US"/>
        </a:p>
      </dgm:t>
    </dgm:pt>
    <dgm:pt modelId="{A4C0A9D6-6057-48A1-91CB-4DBCE0056FFF}">
      <dgm:prSet phldrT="[文本]" phldr="1"/>
      <dgm:spPr/>
      <dgm:t>
        <a:bodyPr/>
        <a:lstStyle/>
        <a:p>
          <a:endParaRPr lang="zh-CN" altLang="en-US"/>
        </a:p>
      </dgm:t>
    </dgm:pt>
    <dgm:pt modelId="{275E0803-A85B-4D5D-9170-4B5EED3BCB42}" type="parTrans" cxnId="{0BFFF581-6C4B-4AAE-9AD1-B5E11020335A}">
      <dgm:prSet/>
      <dgm:spPr/>
      <dgm:t>
        <a:bodyPr/>
        <a:lstStyle/>
        <a:p>
          <a:endParaRPr lang="zh-CN" altLang="en-US"/>
        </a:p>
      </dgm:t>
    </dgm:pt>
    <dgm:pt modelId="{7B73B034-F8E9-4936-BFEC-1E1F586E6092}" type="sibTrans" cxnId="{0BFFF581-6C4B-4AAE-9AD1-B5E11020335A}">
      <dgm:prSet/>
      <dgm:spPr/>
      <dgm:t>
        <a:bodyPr/>
        <a:lstStyle/>
        <a:p>
          <a:endParaRPr lang="zh-CN" altLang="en-US"/>
        </a:p>
      </dgm:t>
    </dgm:pt>
    <dgm:pt modelId="{276815B7-0DF1-4927-82AB-0BFC0D15914B}" type="pres">
      <dgm:prSet presAssocID="{E578A737-8C39-4915-B0F2-C1128765C11E}" presName="linearFlow" presStyleCnt="0">
        <dgm:presLayoutVars>
          <dgm:dir/>
          <dgm:animLvl val="lvl"/>
          <dgm:resizeHandles val="exact"/>
        </dgm:presLayoutVars>
      </dgm:prSet>
      <dgm:spPr/>
    </dgm:pt>
    <dgm:pt modelId="{E5311CFD-7292-47C8-B53D-5849AA51B2B1}" type="pres">
      <dgm:prSet presAssocID="{D47700DE-C312-412E-9C2B-992753A1ADCF}" presName="composite" presStyleCnt="0"/>
      <dgm:spPr/>
    </dgm:pt>
    <dgm:pt modelId="{806129C3-A347-46A2-9FA9-EE1815898BB1}" type="pres">
      <dgm:prSet presAssocID="{D47700DE-C312-412E-9C2B-992753A1ADC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5F123-2075-4980-99DD-C60983EF303E}" type="pres">
      <dgm:prSet presAssocID="{D47700DE-C312-412E-9C2B-992753A1ADC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15799-CF5C-434E-A278-FAF9DFBB484B}" type="pres">
      <dgm:prSet presAssocID="{5A5D01AE-68E6-4C85-BDF5-D394741A5F41}" presName="sp" presStyleCnt="0"/>
      <dgm:spPr/>
    </dgm:pt>
    <dgm:pt modelId="{BA9E3EB8-61AB-4533-9441-BE0CD84A5908}" type="pres">
      <dgm:prSet presAssocID="{5EAA2295-FD94-44FC-99C0-CCD7464A5D7C}" presName="composite" presStyleCnt="0"/>
      <dgm:spPr/>
    </dgm:pt>
    <dgm:pt modelId="{28F39194-0771-4FD4-92CA-81025C55FA6F}" type="pres">
      <dgm:prSet presAssocID="{5EAA2295-FD94-44FC-99C0-CCD7464A5D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10458-2711-41A6-86B0-5AB6BCA2AB06}" type="pres">
      <dgm:prSet presAssocID="{5EAA2295-FD94-44FC-99C0-CCD7464A5D7C}" presName="descendantText" presStyleLbl="alignAcc1" presStyleIdx="1" presStyleCnt="3" custLinFactNeighborX="-1402" custLinFactNeighborY="31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B2238-9712-4648-AECE-3E36EDDBC809}" type="pres">
      <dgm:prSet presAssocID="{6BF6315D-42CB-45C8-ABFC-7F2E46DBBB1A}" presName="sp" presStyleCnt="0"/>
      <dgm:spPr/>
    </dgm:pt>
    <dgm:pt modelId="{8AC019C5-E276-4FBB-AF92-DA50C754666E}" type="pres">
      <dgm:prSet presAssocID="{5E91841D-3F68-47B5-8492-F1C513C3AB16}" presName="composite" presStyleCnt="0"/>
      <dgm:spPr/>
    </dgm:pt>
    <dgm:pt modelId="{71EB2E83-BAF9-4976-A8CF-B544F7962E2D}" type="pres">
      <dgm:prSet presAssocID="{5E91841D-3F68-47B5-8492-F1C513C3AB1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75CC8-AF5A-4C96-8672-5E0420C7BC0E}" type="pres">
      <dgm:prSet presAssocID="{5E91841D-3F68-47B5-8492-F1C513C3AB1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BFEEB1-4A08-47C8-82B8-824F8C99899F}" type="presOf" srcId="{D47700DE-C312-412E-9C2B-992753A1ADCF}" destId="{806129C3-A347-46A2-9FA9-EE1815898BB1}" srcOrd="0" destOrd="0" presId="urn:microsoft.com/office/officeart/2005/8/layout/chevron2"/>
    <dgm:cxn modelId="{C3CBF8DA-8D76-4503-842E-DB62194FFD32}" type="presOf" srcId="{06111F53-46CE-49A9-9A7B-BA8E4115C960}" destId="{36510458-2711-41A6-86B0-5AB6BCA2AB06}" srcOrd="0" destOrd="1" presId="urn:microsoft.com/office/officeart/2005/8/layout/chevron2"/>
    <dgm:cxn modelId="{0BFFF581-6C4B-4AAE-9AD1-B5E11020335A}" srcId="{5E91841D-3F68-47B5-8492-F1C513C3AB16}" destId="{A4C0A9D6-6057-48A1-91CB-4DBCE0056FFF}" srcOrd="1" destOrd="0" parTransId="{275E0803-A85B-4D5D-9170-4B5EED3BCB42}" sibTransId="{7B73B034-F8E9-4936-BFEC-1E1F586E6092}"/>
    <dgm:cxn modelId="{9D259704-77FB-425C-A156-19B95457A98D}" srcId="{E578A737-8C39-4915-B0F2-C1128765C11E}" destId="{5EAA2295-FD94-44FC-99C0-CCD7464A5D7C}" srcOrd="1" destOrd="0" parTransId="{3453B431-5FA4-4E62-9FF0-3CE4202F53E4}" sibTransId="{6BF6315D-42CB-45C8-ABFC-7F2E46DBBB1A}"/>
    <dgm:cxn modelId="{AD219DF6-01FF-4A43-B77B-DCF90F861761}" type="presOf" srcId="{5E91841D-3F68-47B5-8492-F1C513C3AB16}" destId="{71EB2E83-BAF9-4976-A8CF-B544F7962E2D}" srcOrd="0" destOrd="0" presId="urn:microsoft.com/office/officeart/2005/8/layout/chevron2"/>
    <dgm:cxn modelId="{E55C747D-A180-487A-81C3-AC8B2DFF155A}" type="presOf" srcId="{29BBBD64-C184-4AF5-AFB9-1BA695A7546B}" destId="{36510458-2711-41A6-86B0-5AB6BCA2AB06}" srcOrd="0" destOrd="0" presId="urn:microsoft.com/office/officeart/2005/8/layout/chevron2"/>
    <dgm:cxn modelId="{25169438-431C-4E4D-9711-7B835E54C574}" srcId="{E578A737-8C39-4915-B0F2-C1128765C11E}" destId="{D47700DE-C312-412E-9C2B-992753A1ADCF}" srcOrd="0" destOrd="0" parTransId="{00880616-A7C5-4CD5-90C5-5A527B37B293}" sibTransId="{5A5D01AE-68E6-4C85-BDF5-D394741A5F41}"/>
    <dgm:cxn modelId="{C5B32BF1-602B-484D-9D38-21D5D6F98646}" srcId="{5E91841D-3F68-47B5-8492-F1C513C3AB16}" destId="{AE876412-ACAF-4B46-A337-0C5E5CE9D611}" srcOrd="0" destOrd="0" parTransId="{2D644B09-497D-4F54-9F03-DE2AF3FE6333}" sibTransId="{99F796CC-D61B-44C5-9776-7DE50C879AAF}"/>
    <dgm:cxn modelId="{2FD28B39-F1DA-4D6D-A3C2-CFD8FFA3B124}" srcId="{5EAA2295-FD94-44FC-99C0-CCD7464A5D7C}" destId="{29BBBD64-C184-4AF5-AFB9-1BA695A7546B}" srcOrd="0" destOrd="0" parTransId="{6E5AED80-A151-4063-BE09-E579411E13A5}" sibTransId="{9D325E80-BF7F-4748-B48D-67C17368CD8A}"/>
    <dgm:cxn modelId="{3BB26420-8874-4C7E-B7ED-86EC2EBA38CB}" type="presOf" srcId="{DCFEA70E-3A48-4EE9-B1C4-6C939280B49C}" destId="{32F5F123-2075-4980-99DD-C60983EF303E}" srcOrd="0" destOrd="0" presId="urn:microsoft.com/office/officeart/2005/8/layout/chevron2"/>
    <dgm:cxn modelId="{7C763C9D-7270-456E-B260-5751B0E57EAB}" type="presOf" srcId="{5EAA2295-FD94-44FC-99C0-CCD7464A5D7C}" destId="{28F39194-0771-4FD4-92CA-81025C55FA6F}" srcOrd="0" destOrd="0" presId="urn:microsoft.com/office/officeart/2005/8/layout/chevron2"/>
    <dgm:cxn modelId="{784DAEAE-7A5B-46B7-8723-91C3D6672FE2}" type="presOf" srcId="{AE876412-ACAF-4B46-A337-0C5E5CE9D611}" destId="{FAB75CC8-AF5A-4C96-8672-5E0420C7BC0E}" srcOrd="0" destOrd="0" presId="urn:microsoft.com/office/officeart/2005/8/layout/chevron2"/>
    <dgm:cxn modelId="{54E12509-4F9E-467F-872C-296B81C20AAE}" type="presOf" srcId="{A4C0A9D6-6057-48A1-91CB-4DBCE0056FFF}" destId="{FAB75CC8-AF5A-4C96-8672-5E0420C7BC0E}" srcOrd="0" destOrd="1" presId="urn:microsoft.com/office/officeart/2005/8/layout/chevron2"/>
    <dgm:cxn modelId="{A2E8A457-5DAE-484B-8C2F-B0F7E22FC897}" srcId="{D47700DE-C312-412E-9C2B-992753A1ADCF}" destId="{DCFEA70E-3A48-4EE9-B1C4-6C939280B49C}" srcOrd="0" destOrd="0" parTransId="{992F985C-3AC8-4EB7-9C8E-DA3DC81C3AF0}" sibTransId="{6E31945E-3564-4295-A560-BE1303C42EDD}"/>
    <dgm:cxn modelId="{E944E6C4-A7D5-408A-A5ED-58215133E22A}" srcId="{E578A737-8C39-4915-B0F2-C1128765C11E}" destId="{5E91841D-3F68-47B5-8492-F1C513C3AB16}" srcOrd="2" destOrd="0" parTransId="{89A977E8-AB3E-4B0C-8298-937FFE1F0AE4}" sibTransId="{F0C50B4A-E04C-49C0-9338-412040423278}"/>
    <dgm:cxn modelId="{D3396E7E-FEB6-433A-9F3F-9B91EBE34260}" type="presOf" srcId="{492CB0BF-8F2A-45B0-83B0-F73F21B9DD9F}" destId="{32F5F123-2075-4980-99DD-C60983EF303E}" srcOrd="0" destOrd="1" presId="urn:microsoft.com/office/officeart/2005/8/layout/chevron2"/>
    <dgm:cxn modelId="{F6190167-F031-49CC-A49E-35C09F2AE828}" srcId="{D47700DE-C312-412E-9C2B-992753A1ADCF}" destId="{492CB0BF-8F2A-45B0-83B0-F73F21B9DD9F}" srcOrd="1" destOrd="0" parTransId="{44EDB705-12B6-47A8-8750-A23D7AC8307A}" sibTransId="{76FA4171-7AA7-43ED-B897-34098BC9781B}"/>
    <dgm:cxn modelId="{D2853B3C-E49C-4023-B7CA-88DB2C8BB1EC}" srcId="{5EAA2295-FD94-44FC-99C0-CCD7464A5D7C}" destId="{06111F53-46CE-49A9-9A7B-BA8E4115C960}" srcOrd="1" destOrd="0" parTransId="{FF0C4E4D-A01B-40AB-A0FA-738BE7A24D42}" sibTransId="{240332D0-151C-468D-ABE1-68170D8BFEAD}"/>
    <dgm:cxn modelId="{ECDD5639-37AF-40EF-92F9-66FE15513572}" type="presOf" srcId="{E578A737-8C39-4915-B0F2-C1128765C11E}" destId="{276815B7-0DF1-4927-82AB-0BFC0D15914B}" srcOrd="0" destOrd="0" presId="urn:microsoft.com/office/officeart/2005/8/layout/chevron2"/>
    <dgm:cxn modelId="{DF64A1D6-EF5D-4DC8-80B8-2A8EF6D6859D}" type="presParOf" srcId="{276815B7-0DF1-4927-82AB-0BFC0D15914B}" destId="{E5311CFD-7292-47C8-B53D-5849AA51B2B1}" srcOrd="0" destOrd="0" presId="urn:microsoft.com/office/officeart/2005/8/layout/chevron2"/>
    <dgm:cxn modelId="{32D82A60-BC96-4E32-9B52-9E42C01F8760}" type="presParOf" srcId="{E5311CFD-7292-47C8-B53D-5849AA51B2B1}" destId="{806129C3-A347-46A2-9FA9-EE1815898BB1}" srcOrd="0" destOrd="0" presId="urn:microsoft.com/office/officeart/2005/8/layout/chevron2"/>
    <dgm:cxn modelId="{8197F6C5-95DE-42B7-B10D-B41AE695414E}" type="presParOf" srcId="{E5311CFD-7292-47C8-B53D-5849AA51B2B1}" destId="{32F5F123-2075-4980-99DD-C60983EF303E}" srcOrd="1" destOrd="0" presId="urn:microsoft.com/office/officeart/2005/8/layout/chevron2"/>
    <dgm:cxn modelId="{FE842BC1-3CB7-48B3-A57C-E599B3605CE8}" type="presParOf" srcId="{276815B7-0DF1-4927-82AB-0BFC0D15914B}" destId="{C9215799-CF5C-434E-A278-FAF9DFBB484B}" srcOrd="1" destOrd="0" presId="urn:microsoft.com/office/officeart/2005/8/layout/chevron2"/>
    <dgm:cxn modelId="{DA16EC0E-B848-48DC-95D5-87542F2243C0}" type="presParOf" srcId="{276815B7-0DF1-4927-82AB-0BFC0D15914B}" destId="{BA9E3EB8-61AB-4533-9441-BE0CD84A5908}" srcOrd="2" destOrd="0" presId="urn:microsoft.com/office/officeart/2005/8/layout/chevron2"/>
    <dgm:cxn modelId="{523C270B-B0F9-4B53-8EF8-2BF43DC6FFDB}" type="presParOf" srcId="{BA9E3EB8-61AB-4533-9441-BE0CD84A5908}" destId="{28F39194-0771-4FD4-92CA-81025C55FA6F}" srcOrd="0" destOrd="0" presId="urn:microsoft.com/office/officeart/2005/8/layout/chevron2"/>
    <dgm:cxn modelId="{44C4FCD9-6C75-4410-802D-0F244892D8C7}" type="presParOf" srcId="{BA9E3EB8-61AB-4533-9441-BE0CD84A5908}" destId="{36510458-2711-41A6-86B0-5AB6BCA2AB06}" srcOrd="1" destOrd="0" presId="urn:microsoft.com/office/officeart/2005/8/layout/chevron2"/>
    <dgm:cxn modelId="{B2A4AC85-C03D-48B7-849B-D503C4B7EB36}" type="presParOf" srcId="{276815B7-0DF1-4927-82AB-0BFC0D15914B}" destId="{E17B2238-9712-4648-AECE-3E36EDDBC809}" srcOrd="3" destOrd="0" presId="urn:microsoft.com/office/officeart/2005/8/layout/chevron2"/>
    <dgm:cxn modelId="{72DFEFC2-7160-4789-A799-C7E573E14A8E}" type="presParOf" srcId="{276815B7-0DF1-4927-82AB-0BFC0D15914B}" destId="{8AC019C5-E276-4FBB-AF92-DA50C754666E}" srcOrd="4" destOrd="0" presId="urn:microsoft.com/office/officeart/2005/8/layout/chevron2"/>
    <dgm:cxn modelId="{FC455032-1E02-4EBC-B840-F142F52D2B5C}" type="presParOf" srcId="{8AC019C5-E276-4FBB-AF92-DA50C754666E}" destId="{71EB2E83-BAF9-4976-A8CF-B544F7962E2D}" srcOrd="0" destOrd="0" presId="urn:microsoft.com/office/officeart/2005/8/layout/chevron2"/>
    <dgm:cxn modelId="{5432D919-926E-46A6-98FA-AC95D2B83B1E}" type="presParOf" srcId="{8AC019C5-E276-4FBB-AF92-DA50C754666E}" destId="{FAB75CC8-AF5A-4C96-8672-5E0420C7BC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1620-32AC-47C6-A7BA-4A3DDC43767D}">
      <dsp:nvSpPr>
        <dsp:cNvPr id="0" name=""/>
        <dsp:cNvSpPr/>
      </dsp:nvSpPr>
      <dsp:spPr>
        <a:xfrm rot="5400000">
          <a:off x="-306437" y="309246"/>
          <a:ext cx="2042917" cy="143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solidFill>
                <a:srgbClr val="FF0000"/>
              </a:solidFill>
            </a:rPr>
            <a:t>index.php</a:t>
          </a:r>
          <a:endParaRPr lang="zh-CN" altLang="en-US" sz="2500" kern="1200" dirty="0">
            <a:solidFill>
              <a:srgbClr val="FF0000"/>
            </a:solidFill>
          </a:endParaRPr>
        </a:p>
      </dsp:txBody>
      <dsp:txXfrm rot="-5400000">
        <a:off x="1" y="717829"/>
        <a:ext cx="1430042" cy="612875"/>
      </dsp:txXfrm>
    </dsp:sp>
    <dsp:sp modelId="{DDABE18B-D15D-4F8C-9A4E-A31DBD432C1B}">
      <dsp:nvSpPr>
        <dsp:cNvPr id="0" name=""/>
        <dsp:cNvSpPr/>
      </dsp:nvSpPr>
      <dsp:spPr>
        <a:xfrm rot="5400000">
          <a:off x="3363091" y="-1927135"/>
          <a:ext cx="1328594" cy="5194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导航，选择学院，年级，学期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推荐板块（待开发）</a:t>
          </a:r>
          <a:endParaRPr lang="zh-CN" altLang="en-US" sz="2700" kern="1200" dirty="0"/>
        </a:p>
      </dsp:txBody>
      <dsp:txXfrm rot="-5400000">
        <a:off x="1430042" y="70771"/>
        <a:ext cx="5129836" cy="1198880"/>
      </dsp:txXfrm>
    </dsp:sp>
    <dsp:sp modelId="{EC3918BC-9C92-48A1-9471-2007845C72AC}">
      <dsp:nvSpPr>
        <dsp:cNvPr id="0" name=""/>
        <dsp:cNvSpPr/>
      </dsp:nvSpPr>
      <dsp:spPr>
        <a:xfrm rot="5400000">
          <a:off x="-306437" y="2165298"/>
          <a:ext cx="2042917" cy="143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rgbClr val="FF0000"/>
              </a:solidFill>
            </a:rPr>
            <a:t>course.php</a:t>
          </a:r>
          <a:endParaRPr lang="zh-CN" altLang="en-US" sz="2200" kern="1200" dirty="0">
            <a:solidFill>
              <a:srgbClr val="FF0000"/>
            </a:solidFill>
          </a:endParaRPr>
        </a:p>
      </dsp:txBody>
      <dsp:txXfrm rot="-5400000">
        <a:off x="1" y="2573881"/>
        <a:ext cx="1430042" cy="612875"/>
      </dsp:txXfrm>
    </dsp:sp>
    <dsp:sp modelId="{5C702344-726E-4389-A5D7-C5AA7DB1024D}">
      <dsp:nvSpPr>
        <dsp:cNvPr id="0" name=""/>
        <dsp:cNvSpPr/>
      </dsp:nvSpPr>
      <dsp:spPr>
        <a:xfrm rot="5400000">
          <a:off x="3363440" y="-74537"/>
          <a:ext cx="1327896" cy="5194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收到 </a:t>
          </a:r>
          <a:r>
            <a:rPr lang="en-US" altLang="zh-CN" sz="2700" kern="1200" dirty="0" smtClean="0"/>
            <a:t>get</a:t>
          </a:r>
          <a:r>
            <a:rPr lang="zh-CN" altLang="en-US" sz="2700" kern="1200" dirty="0" smtClean="0"/>
            <a:t>数据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引流至资源页</a:t>
          </a:r>
          <a:endParaRPr lang="zh-CN" altLang="en-US" sz="2700" kern="1200" dirty="0"/>
        </a:p>
      </dsp:txBody>
      <dsp:txXfrm rot="-5400000">
        <a:off x="1430042" y="1923684"/>
        <a:ext cx="5129870" cy="1198250"/>
      </dsp:txXfrm>
    </dsp:sp>
    <dsp:sp modelId="{95ADD3E9-300D-4084-8118-2BF5D1BBEB0C}">
      <dsp:nvSpPr>
        <dsp:cNvPr id="0" name=""/>
        <dsp:cNvSpPr/>
      </dsp:nvSpPr>
      <dsp:spPr>
        <a:xfrm rot="5400000">
          <a:off x="-306437" y="4018246"/>
          <a:ext cx="2042917" cy="14300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solidFill>
                <a:srgbClr val="FF0000"/>
              </a:solidFill>
            </a:rPr>
            <a:t>resource.php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 rot="-5400000">
        <a:off x="1" y="4426829"/>
        <a:ext cx="1430042" cy="612875"/>
      </dsp:txXfrm>
    </dsp:sp>
    <dsp:sp modelId="{57E4BF63-BF7C-4118-9BF0-780E5DE9ACE3}">
      <dsp:nvSpPr>
        <dsp:cNvPr id="0" name=""/>
        <dsp:cNvSpPr/>
      </dsp:nvSpPr>
      <dsp:spPr>
        <a:xfrm rot="5400000">
          <a:off x="3363440" y="1778410"/>
          <a:ext cx="1327896" cy="5194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下载资源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投票</a:t>
          </a:r>
          <a:endParaRPr lang="zh-CN" altLang="en-US" sz="2700" kern="1200" dirty="0"/>
        </a:p>
      </dsp:txBody>
      <dsp:txXfrm rot="-5400000">
        <a:off x="1430042" y="3776632"/>
        <a:ext cx="5129870" cy="119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C2EC-B33A-4A8C-92A4-6C245D70A8A0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61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>
              <a:solidFill>
                <a:srgbClr val="FF0000"/>
              </a:solidFill>
            </a:rPr>
            <a:t>Index.php</a:t>
          </a:r>
          <a:endParaRPr lang="zh-CN" altLang="en-US" sz="23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 rot="5400000">
        <a:off x="1005" y="905192"/>
        <a:ext cx="2611933" cy="2715577"/>
      </dsp:txXfrm>
    </dsp:sp>
    <dsp:sp modelId="{F5EEA752-FE9B-438D-A42B-5BA81AB48BEA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61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>
              <a:solidFill>
                <a:srgbClr val="FF0000"/>
              </a:solidFill>
            </a:rPr>
            <a:t>Course.php</a:t>
          </a:r>
          <a:endParaRPr lang="en-US" altLang="zh-CN" sz="2300" kern="1200" dirty="0" smtClean="0">
            <a:solidFill>
              <a:srgbClr val="FF0000"/>
            </a:solidFill>
          </a:endParaRP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rgbClr val="FF0000"/>
              </a:solidFill>
            </a:rPr>
            <a:t>Get data:</a:t>
          </a:r>
          <a:endParaRPr lang="zh-CN" altLang="en-US" sz="23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FF0000"/>
              </a:solidFill>
            </a:rPr>
            <a:t>School=</a:t>
          </a:r>
          <a:r>
            <a:rPr lang="en-US" altLang="zh-CN" sz="1800" kern="1200" dirty="0" err="1" smtClean="0">
              <a:solidFill>
                <a:srgbClr val="FF0000"/>
              </a:solidFill>
            </a:rPr>
            <a:t>short_name</a:t>
          </a:r>
          <a:endParaRPr lang="zh-CN" altLang="en-US" sz="18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FF0000"/>
              </a:solidFill>
            </a:rPr>
            <a:t>grade=1-5</a:t>
          </a:r>
          <a:endParaRPr lang="zh-CN" altLang="en-US" sz="18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rgbClr val="FF0000"/>
              </a:solidFill>
            </a:rPr>
            <a:t>Semester=1,2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 rot="5400000">
        <a:off x="2808833" y="905192"/>
        <a:ext cx="2611933" cy="2715577"/>
      </dsp:txXfrm>
    </dsp:sp>
    <dsp:sp modelId="{1799E06A-D951-452C-959B-A0BF12A639D4}">
      <dsp:nvSpPr>
        <dsp:cNvPr id="0" name=""/>
        <dsp:cNvSpPr/>
      </dsp:nvSpPr>
      <dsp:spPr>
        <a:xfrm rot="16200000">
          <a:off x="4625030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561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>
              <a:solidFill>
                <a:srgbClr val="FF0000"/>
              </a:solidFill>
            </a:rPr>
            <a:t>Resource.php</a:t>
          </a:r>
          <a:endParaRPr lang="en-US" altLang="zh-CN" sz="2300" kern="1200" dirty="0" smtClean="0">
            <a:solidFill>
              <a:srgbClr val="FF0000"/>
            </a:solidFill>
          </a:endParaRP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solidFill>
                <a:srgbClr val="FF0000"/>
              </a:solidFill>
            </a:rPr>
            <a:t>Get data</a:t>
          </a:r>
          <a:endParaRPr lang="zh-CN" altLang="en-US" sz="23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>
              <a:solidFill>
                <a:srgbClr val="FF0000"/>
              </a:solidFill>
            </a:rPr>
            <a:t>Course_id</a:t>
          </a:r>
          <a:r>
            <a:rPr lang="en-US" altLang="zh-CN" sz="1800" kern="1200" dirty="0" smtClean="0">
              <a:solidFill>
                <a:srgbClr val="FF0000"/>
              </a:solidFill>
            </a:rPr>
            <a:t>=“C345”</a:t>
          </a:r>
          <a:endParaRPr lang="zh-CN" altLang="en-US" sz="1800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 rot="5400000">
        <a:off x="5582045" y="905192"/>
        <a:ext cx="2611933" cy="2715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129C3-A347-46A2-9FA9-EE1815898BB1}">
      <dsp:nvSpPr>
        <dsp:cNvPr id="0" name=""/>
        <dsp:cNvSpPr/>
      </dsp:nvSpPr>
      <dsp:spPr>
        <a:xfrm rot="5400000">
          <a:off x="-333778" y="339582"/>
          <a:ext cx="2225187" cy="1557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FF0000"/>
              </a:solidFill>
            </a:rPr>
            <a:t>Manage.php</a:t>
          </a:r>
          <a:endParaRPr lang="zh-CN" altLang="en-US" sz="2400" kern="1200" dirty="0">
            <a:solidFill>
              <a:srgbClr val="FF0000"/>
            </a:solidFill>
          </a:endParaRPr>
        </a:p>
      </dsp:txBody>
      <dsp:txXfrm rot="-5400000">
        <a:off x="1" y="784620"/>
        <a:ext cx="1557631" cy="667556"/>
      </dsp:txXfrm>
    </dsp:sp>
    <dsp:sp modelId="{32F5F123-2075-4980-99DD-C60983EF303E}">
      <dsp:nvSpPr>
        <dsp:cNvPr id="0" name=""/>
        <dsp:cNvSpPr/>
      </dsp:nvSpPr>
      <dsp:spPr>
        <a:xfrm rot="5400000">
          <a:off x="5024181" y="-3460746"/>
          <a:ext cx="1446371" cy="8379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维护</a:t>
          </a:r>
          <a:r>
            <a:rPr lang="en-US" altLang="zh-CN" sz="2600" kern="1200" dirty="0" smtClean="0"/>
            <a:t>database</a:t>
          </a:r>
          <a:r>
            <a:rPr lang="zh-CN" altLang="en-US" sz="2600" kern="1200" dirty="0" smtClean="0"/>
            <a:t>：</a:t>
          </a:r>
          <a:r>
            <a:rPr lang="en-US" altLang="zh-CN" sz="2600" kern="1200" dirty="0" err="1" smtClean="0"/>
            <a:t>select_info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导向页面 </a:t>
          </a:r>
          <a:r>
            <a:rPr lang="en-US" altLang="zh-CN" sz="2600" kern="1200" dirty="0" err="1" smtClean="0"/>
            <a:t>manage_course,manage_res</a:t>
          </a:r>
          <a:endParaRPr lang="zh-CN" altLang="en-US" sz="2600" kern="1200" dirty="0"/>
        </a:p>
      </dsp:txBody>
      <dsp:txXfrm rot="-5400000">
        <a:off x="1557631" y="76410"/>
        <a:ext cx="8308866" cy="1305159"/>
      </dsp:txXfrm>
    </dsp:sp>
    <dsp:sp modelId="{28F39194-0771-4FD4-92CA-81025C55FA6F}">
      <dsp:nvSpPr>
        <dsp:cNvPr id="0" name=""/>
        <dsp:cNvSpPr/>
      </dsp:nvSpPr>
      <dsp:spPr>
        <a:xfrm rot="5400000">
          <a:off x="-333778" y="2375844"/>
          <a:ext cx="2225187" cy="1557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rgbClr val="FF0000"/>
              </a:solidFill>
            </a:rPr>
            <a:t>Manage_course.php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 rot="-5400000">
        <a:off x="1" y="2820882"/>
        <a:ext cx="1557631" cy="667556"/>
      </dsp:txXfrm>
    </dsp:sp>
    <dsp:sp modelId="{36510458-2711-41A6-86B0-5AB6BCA2AB06}">
      <dsp:nvSpPr>
        <dsp:cNvPr id="0" name=""/>
        <dsp:cNvSpPr/>
      </dsp:nvSpPr>
      <dsp:spPr>
        <a:xfrm rot="5400000">
          <a:off x="4906701" y="-1378316"/>
          <a:ext cx="1446371" cy="8379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维护</a:t>
          </a:r>
          <a:r>
            <a:rPr lang="en-US" altLang="zh-CN" sz="2600" kern="1200" dirty="0" smtClean="0"/>
            <a:t>database</a:t>
          </a:r>
          <a:r>
            <a:rPr lang="zh-CN" altLang="en-US" sz="2600" kern="1200" dirty="0" smtClean="0"/>
            <a:t>：</a:t>
          </a:r>
          <a:r>
            <a:rPr lang="en-US" altLang="zh-CN" sz="2600" kern="1200" dirty="0" err="1" smtClean="0"/>
            <a:t>course_$school_$grade_$semester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 dirty="0"/>
        </a:p>
      </dsp:txBody>
      <dsp:txXfrm rot="-5400000">
        <a:off x="1440151" y="2158840"/>
        <a:ext cx="8308866" cy="1305159"/>
      </dsp:txXfrm>
    </dsp:sp>
    <dsp:sp modelId="{71EB2E83-BAF9-4976-A8CF-B544F7962E2D}">
      <dsp:nvSpPr>
        <dsp:cNvPr id="0" name=""/>
        <dsp:cNvSpPr/>
      </dsp:nvSpPr>
      <dsp:spPr>
        <a:xfrm rot="5400000">
          <a:off x="-333778" y="4412106"/>
          <a:ext cx="2225187" cy="1557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rgbClr val="FF0000"/>
              </a:solidFill>
            </a:rPr>
            <a:t>Manage_res.php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 rot="-5400000">
        <a:off x="1" y="4857144"/>
        <a:ext cx="1557631" cy="667556"/>
      </dsp:txXfrm>
    </dsp:sp>
    <dsp:sp modelId="{FAB75CC8-AF5A-4C96-8672-5E0420C7BC0E}">
      <dsp:nvSpPr>
        <dsp:cNvPr id="0" name=""/>
        <dsp:cNvSpPr/>
      </dsp:nvSpPr>
      <dsp:spPr>
        <a:xfrm rot="5400000">
          <a:off x="5023801" y="612158"/>
          <a:ext cx="1447132" cy="8379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维护</a:t>
          </a:r>
          <a:r>
            <a:rPr lang="en-US" altLang="zh-CN" sz="2600" kern="1200" dirty="0" smtClean="0"/>
            <a:t>database: res_$coursed,teacher_$</a:t>
          </a:r>
          <a:r>
            <a:rPr lang="en-US" altLang="zh-CN" sz="2600" kern="1200" dirty="0" err="1" smtClean="0"/>
            <a:t>course_id</a:t>
          </a:r>
          <a:endParaRPr lang="zh-CN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600" kern="1200"/>
        </a:p>
      </dsp:txBody>
      <dsp:txXfrm rot="-5400000">
        <a:off x="1557632" y="4148971"/>
        <a:ext cx="8308829" cy="130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E8F0-EA9D-4E64-849B-1D547DACD14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26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C8861-2574-4EC0-B1B4-F3E640CBB52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143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D4136-58D9-4AD6-843D-82ED5E0270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538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778AB-6E1C-4726-89FC-35B379AF30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5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02F8-83AE-4CA4-83F5-2D52D7F5651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640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3008C-9C59-40CC-A581-A89AF4F106A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84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CEF4C-15CA-4100-B3E9-507F831169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84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B565C-85E8-4ADF-B0A7-6639AA3434B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014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2B1EE-65F6-42C5-9AE7-A8B87B66855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9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4AFE6-4687-46B7-B167-03D1B19C6B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29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F6BD8-A1E1-4433-A089-9E0A57A6F5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43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8A472F-46E5-450F-8A74-8824FB4CD51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endParaRPr lang="zh-CN" altLang="zh-CN" sz="44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zh-CN" sz="320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24703625"/>
              </p:ext>
            </p:extLst>
          </p:nvPr>
        </p:nvGraphicFramePr>
        <p:xfrm>
          <a:off x="251520" y="692696"/>
          <a:ext cx="66247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706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65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02838"/>
              </p:ext>
            </p:extLst>
          </p:nvPr>
        </p:nvGraphicFramePr>
        <p:xfrm>
          <a:off x="107504" y="188640"/>
          <a:ext cx="9937104" cy="630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5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管理页面提交数据：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Add: </a:t>
            </a:r>
            <a:r>
              <a:rPr lang="zh-CN" altLang="en-US" dirty="0" smtClean="0"/>
              <a:t>提交数据库中所有信息</a:t>
            </a:r>
            <a:endParaRPr lang="en-US" altLang="zh-CN" dirty="0" smtClean="0"/>
          </a:p>
          <a:p>
            <a:r>
              <a:rPr lang="en-US" altLang="zh-CN" dirty="0" smtClean="0"/>
              <a:t>Update/delete:</a:t>
            </a:r>
            <a:r>
              <a:rPr lang="zh-CN" altLang="en-US" dirty="0" smtClean="0"/>
              <a:t>选项（删、改），原数据库中所有信息，新全部信息。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4565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0</Pages>
  <Words>102</Words>
  <Characters>0</Characters>
  <Application>Microsoft Office PowerPoint</Application>
  <DocSecurity>0</DocSecurity>
  <PresentationFormat>全屏显示(4:3)</PresentationFormat>
  <Lines>0</Lines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宋体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jia</dc:creator>
  <cp:keywords/>
  <dc:description/>
  <cp:lastModifiedBy>Dongyu Jia</cp:lastModifiedBy>
  <cp:revision>4</cp:revision>
  <dcterms:created xsi:type="dcterms:W3CDTF">2012-06-06T01:30:27Z</dcterms:created>
  <dcterms:modified xsi:type="dcterms:W3CDTF">2014-03-25T12:09:26Z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