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2" r:id="rId6"/>
    <p:sldId id="273" r:id="rId7"/>
    <p:sldId id="274" r:id="rId8"/>
    <p:sldId id="275" r:id="rId9"/>
    <p:sldId id="268" r:id="rId10"/>
    <p:sldId id="267" r:id="rId11"/>
    <p:sldId id="269" r:id="rId12"/>
    <p:sldId id="270" r:id="rId13"/>
    <p:sldId id="259" r:id="rId14"/>
    <p:sldId id="261" r:id="rId15"/>
    <p:sldId id="262" r:id="rId16"/>
    <p:sldId id="263" r:id="rId17"/>
    <p:sldId id="271" r:id="rId18"/>
    <p:sldId id="26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>
      <p:cViewPr varScale="1">
        <p:scale>
          <a:sx n="81" d="100"/>
          <a:sy n="81" d="100"/>
        </p:scale>
        <p:origin x="72" y="1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Irfan </a:t>
            </a:r>
            <a:r>
              <a:rPr lang="en-US" dirty="0" err="1"/>
              <a:t>Fakhrianto</a:t>
            </a:r>
            <a:r>
              <a:rPr lang="en-US" dirty="0"/>
              <a:t> – 1806200356</a:t>
            </a:r>
          </a:p>
          <a:p>
            <a:r>
              <a:rPr lang="en-US" dirty="0" err="1"/>
              <a:t>Aurellio</a:t>
            </a:r>
            <a:r>
              <a:rPr lang="en-US" dirty="0"/>
              <a:t> </a:t>
            </a:r>
            <a:r>
              <a:rPr lang="en-US" dirty="0" err="1"/>
              <a:t>Fishandy</a:t>
            </a:r>
            <a:r>
              <a:rPr lang="en-US" dirty="0"/>
              <a:t> - 1806199966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3F659-5E9F-4570-9431-6AE033D7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524000"/>
            <a:ext cx="3242400" cy="45824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15E7B-31A9-4B64-B2CC-22289BA85254}"/>
              </a:ext>
            </a:extLst>
          </p:cNvPr>
          <p:cNvSpPr/>
          <p:nvPr/>
        </p:nvSpPr>
        <p:spPr>
          <a:xfrm>
            <a:off x="836612" y="533400"/>
            <a:ext cx="39263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Tampilan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Utama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7131D-4BA4-4747-B16E-09447450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539022"/>
            <a:ext cx="6357290" cy="1013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4D544-AD00-4550-A4D5-C5DBEBFD31A2}"/>
              </a:ext>
            </a:extLst>
          </p:cNvPr>
          <p:cNvSpPr/>
          <p:nvPr/>
        </p:nvSpPr>
        <p:spPr>
          <a:xfrm>
            <a:off x="7104595" y="1626283"/>
            <a:ext cx="25081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Cara </a:t>
            </a:r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Kerja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8165F-B2BD-49B3-834F-530EE47A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86" y="285443"/>
            <a:ext cx="11156647" cy="89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E03B0C-F1B6-4E3C-9BCD-B4A0C43E5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286" y="4023443"/>
            <a:ext cx="4404742" cy="1341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884CD8-743C-499E-8FF9-8B87012FE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685" y="1302841"/>
            <a:ext cx="3659450" cy="54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79C41-9853-4797-A048-2EB5C366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45" y="2293584"/>
            <a:ext cx="4920133" cy="2270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7D48A-AD31-44F5-9FDB-680AD8D7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79" y="479472"/>
            <a:ext cx="6385777" cy="5899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2FABA-6C17-45BB-B529-F20A54B04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2732232"/>
            <a:ext cx="4191000" cy="1393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1B5612-E662-4494-9EBF-C707D1DC99B0}"/>
              </a:ext>
            </a:extLst>
          </p:cNvPr>
          <p:cNvSpPr/>
          <p:nvPr/>
        </p:nvSpPr>
        <p:spPr>
          <a:xfrm>
            <a:off x="4840096" y="1524141"/>
            <a:ext cx="25086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Beli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Ticket</a:t>
            </a:r>
          </a:p>
        </p:txBody>
      </p:sp>
    </p:spTree>
    <p:extLst>
      <p:ext uri="{BB962C8B-B14F-4D97-AF65-F5344CB8AC3E}">
        <p14:creationId xmlns:p14="http://schemas.microsoft.com/office/powerpoint/2010/main" val="41878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DAE71-A286-47FB-89C3-9B51BD78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94" y="676611"/>
            <a:ext cx="5802836" cy="55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6BE17-32FC-44C3-84B0-22784D49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40" y="1166103"/>
            <a:ext cx="5177366" cy="452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108EB-4433-4B84-ABBC-23979B56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762294"/>
            <a:ext cx="5090337" cy="33334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4D5C4-C68D-4851-A9AB-B712C7C9A81A}"/>
              </a:ext>
            </a:extLst>
          </p:cNvPr>
          <p:cNvSpPr/>
          <p:nvPr/>
        </p:nvSpPr>
        <p:spPr>
          <a:xfrm>
            <a:off x="4640009" y="304800"/>
            <a:ext cx="29088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Pembatalan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1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163</TotalTime>
  <Words>136</Words>
  <Application>Microsoft Office PowerPoint</Application>
  <PresentationFormat>Custom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Tiket Pesawat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Tiket Pesawat</dc:title>
  <dc:creator>Muhammad Irfan</dc:creator>
  <cp:lastModifiedBy>Muhammad Irfan</cp:lastModifiedBy>
  <cp:revision>6</cp:revision>
  <dcterms:created xsi:type="dcterms:W3CDTF">2019-10-09T00:53:54Z</dcterms:created>
  <dcterms:modified xsi:type="dcterms:W3CDTF">2019-10-09T03:37:02Z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