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CC0000"/>
    <a:srgbClr val="000000"/>
    <a:srgbClr val="FFFFFF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7" autoAdjust="0"/>
    <p:restoredTop sz="94671" autoAdjust="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theme/theme1.xml><?xml version="1.0" encoding="utf-8"?>
<a:theme xmlns:a="http://schemas.openxmlformats.org/drawingml/2006/main" name="571TGp_business_light_ani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571TGp_business_light_ani</Template>
  <TotalTime>251</TotalTime>
  <Words>219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571TGp_business_light_ani</vt:lpstr>
      <vt:lpstr> Sistem Informasi Terdistribusi</vt:lpstr>
      <vt:lpstr>SISTER</vt:lpstr>
      <vt:lpstr>Sistem Komputasi Terdistribusi</vt:lpstr>
      <vt:lpstr>Komponen Dasar Sistem Informasi Terdistrbusi</vt:lpstr>
      <vt:lpstr>Komponen Dasar Sistem Informasi Terdistrbusi</vt:lpstr>
      <vt:lpstr>Slide 6</vt:lpstr>
      <vt:lpstr>Slide 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Sumber Daya Manusia</dc:title>
  <dc:creator>khoiri</dc:creator>
  <cp:lastModifiedBy>ACER</cp:lastModifiedBy>
  <cp:revision>30</cp:revision>
  <dcterms:created xsi:type="dcterms:W3CDTF">2015-04-24T14:37:51Z</dcterms:created>
  <dcterms:modified xsi:type="dcterms:W3CDTF">2015-10-02T11:36:22Z</dcterms:modified>
</cp:coreProperties>
</file>