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1" r:id="rId4"/>
    <p:sldId id="258" r:id="rId5"/>
    <p:sldId id="259" r:id="rId6"/>
    <p:sldId id="260"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25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6" name="Rectangle 14"/>
          <p:cNvSpPr>
            <a:spLocks noChangeArrowheads="1"/>
          </p:cNvSpPr>
          <p:nvPr/>
        </p:nvSpPr>
        <p:spPr bwMode="gray">
          <a:xfrm>
            <a:off x="7172325" y="1028700"/>
            <a:ext cx="1971675" cy="5829300"/>
          </a:xfrm>
          <a:prstGeom prst="rect">
            <a:avLst/>
          </a:prstGeom>
          <a:solidFill>
            <a:schemeClr val="bg1"/>
          </a:solidFill>
          <a:ln w="9525">
            <a:noFill/>
            <a:miter lim="800000"/>
            <a:headEnd/>
            <a:tailEnd/>
          </a:ln>
          <a:effectLst/>
        </p:spPr>
        <p:txBody>
          <a:bodyPr wrap="none" anchor="ctr"/>
          <a:lstStyle/>
          <a:p>
            <a:endParaRPr lang="id-ID"/>
          </a:p>
        </p:txBody>
      </p:sp>
      <p:sp>
        <p:nvSpPr>
          <p:cNvPr id="3088" name="Rectangle 16"/>
          <p:cNvSpPr>
            <a:spLocks noChangeArrowheads="1"/>
          </p:cNvSpPr>
          <p:nvPr/>
        </p:nvSpPr>
        <p:spPr bwMode="gray">
          <a:xfrm>
            <a:off x="0" y="0"/>
            <a:ext cx="7142163" cy="5734050"/>
          </a:xfrm>
          <a:prstGeom prst="rect">
            <a:avLst/>
          </a:prstGeom>
          <a:blipFill dpi="0" rotWithShape="1">
            <a:blip r:embed="rId2" cstate="print"/>
            <a:srcRect/>
            <a:stretch>
              <a:fillRect/>
            </a:stretch>
          </a:blipFill>
          <a:ln w="9525">
            <a:noFill/>
            <a:miter lim="800000"/>
            <a:headEnd/>
            <a:tailEnd/>
          </a:ln>
          <a:effectLst/>
        </p:spPr>
        <p:txBody>
          <a:bodyPr wrap="none" anchor="ctr"/>
          <a:lstStyle/>
          <a:p>
            <a:endParaRPr lang="id-ID"/>
          </a:p>
        </p:txBody>
      </p:sp>
      <p:sp>
        <p:nvSpPr>
          <p:cNvPr id="3089" name="Rectangle 17"/>
          <p:cNvSpPr>
            <a:spLocks noChangeArrowheads="1"/>
          </p:cNvSpPr>
          <p:nvPr/>
        </p:nvSpPr>
        <p:spPr bwMode="gray">
          <a:xfrm>
            <a:off x="0" y="5676900"/>
            <a:ext cx="7142163" cy="1182688"/>
          </a:xfrm>
          <a:prstGeom prst="rect">
            <a:avLst/>
          </a:prstGeom>
          <a:solidFill>
            <a:srgbClr val="D3D3D3"/>
          </a:solidFill>
          <a:ln w="9525">
            <a:noFill/>
            <a:miter lim="800000"/>
            <a:headEnd/>
            <a:tailEnd/>
          </a:ln>
          <a:effectLst/>
        </p:spPr>
        <p:txBody>
          <a:bodyPr wrap="none" anchor="ctr"/>
          <a:lstStyle/>
          <a:p>
            <a:endParaRPr lang="id-ID"/>
          </a:p>
        </p:txBody>
      </p:sp>
      <p:sp>
        <p:nvSpPr>
          <p:cNvPr id="3090" name="Rectangle 18"/>
          <p:cNvSpPr>
            <a:spLocks noChangeArrowheads="1"/>
          </p:cNvSpPr>
          <p:nvPr/>
        </p:nvSpPr>
        <p:spPr bwMode="gray">
          <a:xfrm>
            <a:off x="7172325" y="0"/>
            <a:ext cx="1971675" cy="990600"/>
          </a:xfrm>
          <a:prstGeom prst="rect">
            <a:avLst/>
          </a:prstGeom>
          <a:solidFill>
            <a:schemeClr val="folHlink"/>
          </a:solidFill>
          <a:ln w="9525">
            <a:noFill/>
            <a:miter lim="800000"/>
            <a:headEnd/>
            <a:tailEnd/>
          </a:ln>
          <a:effectLst/>
        </p:spPr>
        <p:txBody>
          <a:bodyPr wrap="none" anchor="ctr"/>
          <a:lstStyle/>
          <a:p>
            <a:endParaRPr lang="id-ID"/>
          </a:p>
        </p:txBody>
      </p:sp>
      <p:pic>
        <p:nvPicPr>
          <p:cNvPr id="3091" name="Picture 19" descr="1"/>
          <p:cNvPicPr>
            <a:picLocks noChangeAspect="1" noChangeArrowheads="1"/>
          </p:cNvPicPr>
          <p:nvPr/>
        </p:nvPicPr>
        <p:blipFill>
          <a:blip r:embed="rId3" cstate="print"/>
          <a:srcRect/>
          <a:stretch>
            <a:fillRect/>
          </a:stretch>
        </p:blipFill>
        <p:spPr bwMode="gray">
          <a:xfrm>
            <a:off x="4676775" y="1323975"/>
            <a:ext cx="2465388" cy="3387725"/>
          </a:xfrm>
          <a:prstGeom prst="rect">
            <a:avLst/>
          </a:prstGeom>
          <a:noFill/>
        </p:spPr>
      </p:pic>
      <p:sp>
        <p:nvSpPr>
          <p:cNvPr id="3092" name="Rectangle 20"/>
          <p:cNvSpPr>
            <a:spLocks noChangeArrowheads="1"/>
          </p:cNvSpPr>
          <p:nvPr/>
        </p:nvSpPr>
        <p:spPr bwMode="gray">
          <a:xfrm>
            <a:off x="1571625" y="4721225"/>
            <a:ext cx="7572375" cy="1603375"/>
          </a:xfrm>
          <a:prstGeom prst="rect">
            <a:avLst/>
          </a:prstGeom>
          <a:solidFill>
            <a:srgbClr val="FFFFFF"/>
          </a:solidFill>
          <a:ln w="9525">
            <a:noFill/>
            <a:miter lim="800000"/>
            <a:headEnd/>
            <a:tailEnd/>
          </a:ln>
          <a:effectLst/>
        </p:spPr>
        <p:txBody>
          <a:bodyPr wrap="none" anchor="ctr"/>
          <a:lstStyle/>
          <a:p>
            <a:endParaRPr lang="id-ID"/>
          </a:p>
        </p:txBody>
      </p:sp>
      <p:sp>
        <p:nvSpPr>
          <p:cNvPr id="3074" name="Rectangle 2"/>
          <p:cNvSpPr>
            <a:spLocks noGrp="1" noChangeArrowheads="1"/>
          </p:cNvSpPr>
          <p:nvPr>
            <p:ph type="ctrTitle"/>
          </p:nvPr>
        </p:nvSpPr>
        <p:spPr>
          <a:xfrm>
            <a:off x="1981200" y="4800600"/>
            <a:ext cx="7096125" cy="990600"/>
          </a:xfrm>
        </p:spPr>
        <p:txBody>
          <a:bodyPr/>
          <a:lstStyle>
            <a:lvl1pPr algn="l">
              <a:defRPr sz="4900"/>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3711575" y="5943600"/>
            <a:ext cx="4038600" cy="457200"/>
          </a:xfrm>
        </p:spPr>
        <p:txBody>
          <a:bodyPr/>
          <a:lstStyle>
            <a:lvl1pPr marL="0" indent="0">
              <a:buFontTx/>
              <a:buNone/>
              <a:defRPr sz="1800">
                <a:latin typeface="Times New Roman" pitchFamily="18" charset="0"/>
              </a:defRPr>
            </a:lvl1pPr>
          </a:lstStyle>
          <a:p>
            <a:r>
              <a:rPr lang="en-US" smtClean="0"/>
              <a:t>Click to edit Master subtitle style</a:t>
            </a:r>
            <a:endParaRPr lang="en-US"/>
          </a:p>
        </p:txBody>
      </p:sp>
      <p:sp>
        <p:nvSpPr>
          <p:cNvPr id="3076" name="Rectangle 4"/>
          <p:cNvSpPr>
            <a:spLocks noGrp="1" noChangeArrowheads="1"/>
          </p:cNvSpPr>
          <p:nvPr>
            <p:ph type="dt" sz="half" idx="2"/>
          </p:nvPr>
        </p:nvSpPr>
        <p:spPr>
          <a:xfrm>
            <a:off x="457200" y="6553200"/>
            <a:ext cx="2133600" cy="168275"/>
          </a:xfrm>
        </p:spPr>
        <p:txBody>
          <a:bodyPr/>
          <a:lstStyle>
            <a:lvl1pPr>
              <a:defRPr/>
            </a:lvl1pPr>
          </a:lstStyle>
          <a:p>
            <a:fld id="{F3598740-777A-44E6-ADF9-07E8A32C03F0}" type="datetimeFigureOut">
              <a:rPr lang="en-US" smtClean="0"/>
              <a:pPr/>
              <a:t>10/2/2015</a:t>
            </a:fld>
            <a:endParaRPr lang="en-US"/>
          </a:p>
        </p:txBody>
      </p:sp>
      <p:sp>
        <p:nvSpPr>
          <p:cNvPr id="3077" name="Rectangle 5"/>
          <p:cNvSpPr>
            <a:spLocks noGrp="1" noChangeArrowheads="1"/>
          </p:cNvSpPr>
          <p:nvPr>
            <p:ph type="ftr" sz="quarter" idx="3"/>
          </p:nvPr>
        </p:nvSpPr>
        <p:spPr>
          <a:xfrm>
            <a:off x="3124200" y="6553200"/>
            <a:ext cx="2895600" cy="168275"/>
          </a:xfrm>
        </p:spPr>
        <p:txBody>
          <a:bodyPr/>
          <a:lstStyle>
            <a:lvl1pPr>
              <a:defRPr/>
            </a:lvl1pPr>
          </a:lstStyle>
          <a:p>
            <a:endParaRPr lang="en-US"/>
          </a:p>
        </p:txBody>
      </p:sp>
      <p:sp>
        <p:nvSpPr>
          <p:cNvPr id="3078" name="Rectangle 6"/>
          <p:cNvSpPr>
            <a:spLocks noGrp="1" noChangeArrowheads="1"/>
          </p:cNvSpPr>
          <p:nvPr>
            <p:ph type="sldNum" sz="quarter" idx="4"/>
          </p:nvPr>
        </p:nvSpPr>
        <p:spPr>
          <a:xfrm>
            <a:off x="6553200" y="6553200"/>
            <a:ext cx="2133600" cy="168275"/>
          </a:xfrm>
        </p:spPr>
        <p:txBody>
          <a:bodyPr/>
          <a:lstStyle>
            <a:lvl1pPr>
              <a:defRPr/>
            </a:lvl1pPr>
          </a:lstStyle>
          <a:p>
            <a:fld id="{8C8D7A35-4503-4290-A8AC-3609E097DC65}" type="slidenum">
              <a:rPr lang="en-US" smtClean="0"/>
              <a:pPr/>
              <a:t>‹#›</a:t>
            </a:fld>
            <a:endParaRPr lang="en-US"/>
          </a:p>
        </p:txBody>
      </p:sp>
      <p:sp>
        <p:nvSpPr>
          <p:cNvPr id="3084" name="Text Box 12"/>
          <p:cNvSpPr txBox="1">
            <a:spLocks noChangeArrowheads="1"/>
          </p:cNvSpPr>
          <p:nvPr/>
        </p:nvSpPr>
        <p:spPr bwMode="gray">
          <a:xfrm>
            <a:off x="7239000" y="304800"/>
            <a:ext cx="1838325" cy="427038"/>
          </a:xfrm>
          <a:prstGeom prst="rect">
            <a:avLst/>
          </a:prstGeom>
          <a:noFill/>
          <a:ln w="9525">
            <a:noFill/>
            <a:miter lim="800000"/>
            <a:headEnd/>
            <a:tailEnd/>
          </a:ln>
          <a:effectLst/>
        </p:spPr>
        <p:txBody>
          <a:bodyPr>
            <a:spAutoFit/>
          </a:bodyPr>
          <a:lstStyle/>
          <a:p>
            <a:pPr algn="ctr"/>
            <a:r>
              <a:rPr lang="en-US" sz="2200">
                <a:solidFill>
                  <a:srgbClr val="FFFFFF"/>
                </a:solidFill>
                <a:latin typeface="Arial Black" pitchFamily="34" charset="0"/>
              </a:rPr>
              <a:t>L/O/G/O</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fld id="{F3598740-777A-44E6-ADF9-07E8A32C03F0}" type="datetimeFigureOut">
              <a:rPr lang="en-US" smtClean="0"/>
              <a:pPr/>
              <a:t>10/2/2015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C8D7A35-4503-4290-A8AC-3609E097DC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7963"/>
            <a:ext cx="2057400" cy="5765800"/>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07963"/>
            <a:ext cx="6019800" cy="5765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fld id="{F3598740-777A-44E6-ADF9-07E8A32C03F0}" type="datetimeFigureOut">
              <a:rPr lang="en-US" smtClean="0"/>
              <a:pPr/>
              <a:t>10/2/2015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C8D7A35-4503-4290-A8AC-3609E097DC6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07963"/>
            <a:ext cx="8229600" cy="792162"/>
          </a:xfrm>
        </p:spPr>
        <p:txBody>
          <a:bodyPr/>
          <a:lstStyle/>
          <a:p>
            <a:r>
              <a:rPr lang="en-US" smtClean="0"/>
              <a:t>Click to edit Master title style</a:t>
            </a:r>
            <a:endParaRPr lang="id-ID"/>
          </a:p>
        </p:txBody>
      </p:sp>
      <p:sp>
        <p:nvSpPr>
          <p:cNvPr id="3" name="Table Placeholder 2"/>
          <p:cNvSpPr>
            <a:spLocks noGrp="1"/>
          </p:cNvSpPr>
          <p:nvPr>
            <p:ph type="tbl" idx="1"/>
          </p:nvPr>
        </p:nvSpPr>
        <p:spPr>
          <a:xfrm>
            <a:off x="457200" y="1447800"/>
            <a:ext cx="8229600" cy="4525963"/>
          </a:xfrm>
        </p:spPr>
        <p:txBody>
          <a:bodyPr/>
          <a:lstStyle/>
          <a:p>
            <a:r>
              <a:rPr lang="en-US" smtClean="0"/>
              <a:t>Click icon to add table</a:t>
            </a:r>
            <a:endParaRPr lang="id-ID"/>
          </a:p>
        </p:txBody>
      </p:sp>
      <p:sp>
        <p:nvSpPr>
          <p:cNvPr id="4" name="Date Placeholder 3"/>
          <p:cNvSpPr>
            <a:spLocks noGrp="1"/>
          </p:cNvSpPr>
          <p:nvPr>
            <p:ph type="dt" sz="half" idx="10"/>
          </p:nvPr>
        </p:nvSpPr>
        <p:spPr>
          <a:xfrm>
            <a:off x="457200" y="6245225"/>
            <a:ext cx="2133600" cy="476250"/>
          </a:xfrm>
        </p:spPr>
        <p:txBody>
          <a:bodyPr/>
          <a:lstStyle>
            <a:lvl1pPr>
              <a:defRPr/>
            </a:lvl1pPr>
          </a:lstStyle>
          <a:p>
            <a:fld id="{F3598740-777A-44E6-ADF9-07E8A32C03F0}" type="datetimeFigureOut">
              <a:rPr lang="en-US" smtClean="0"/>
              <a:pPr/>
              <a:t>10/2/2015</a:t>
            </a:fld>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8C8D7A35-4503-4290-A8AC-3609E097DC65}"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07963"/>
            <a:ext cx="8229600" cy="792162"/>
          </a:xfrm>
        </p:spPr>
        <p:txBody>
          <a:bodyPr/>
          <a:lstStyle/>
          <a:p>
            <a:r>
              <a:rPr lang="en-US" smtClean="0"/>
              <a:t>Click to edit Master title style</a:t>
            </a:r>
            <a:endParaRPr lang="id-ID"/>
          </a:p>
        </p:txBody>
      </p:sp>
      <p:sp>
        <p:nvSpPr>
          <p:cNvPr id="3" name="Chart Placeholder 2"/>
          <p:cNvSpPr>
            <a:spLocks noGrp="1"/>
          </p:cNvSpPr>
          <p:nvPr>
            <p:ph type="chart" idx="1"/>
          </p:nvPr>
        </p:nvSpPr>
        <p:spPr>
          <a:xfrm>
            <a:off x="457200" y="1447800"/>
            <a:ext cx="8229600" cy="4525963"/>
          </a:xfrm>
        </p:spPr>
        <p:txBody>
          <a:bodyPr/>
          <a:lstStyle/>
          <a:p>
            <a:r>
              <a:rPr lang="en-US" smtClean="0"/>
              <a:t>Click icon to add chart</a:t>
            </a:r>
            <a:endParaRPr lang="id-ID"/>
          </a:p>
        </p:txBody>
      </p:sp>
      <p:sp>
        <p:nvSpPr>
          <p:cNvPr id="4" name="Date Placeholder 3"/>
          <p:cNvSpPr>
            <a:spLocks noGrp="1"/>
          </p:cNvSpPr>
          <p:nvPr>
            <p:ph type="dt" sz="half" idx="10"/>
          </p:nvPr>
        </p:nvSpPr>
        <p:spPr>
          <a:xfrm>
            <a:off x="457200" y="6245225"/>
            <a:ext cx="2133600" cy="476250"/>
          </a:xfrm>
        </p:spPr>
        <p:txBody>
          <a:bodyPr/>
          <a:lstStyle>
            <a:lvl1pPr>
              <a:defRPr/>
            </a:lvl1pPr>
          </a:lstStyle>
          <a:p>
            <a:fld id="{F3598740-777A-44E6-ADF9-07E8A32C03F0}" type="datetimeFigureOut">
              <a:rPr lang="en-US" smtClean="0"/>
              <a:pPr/>
              <a:t>10/2/2015</a:t>
            </a:fld>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8C8D7A35-4503-4290-A8AC-3609E097DC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fld id="{F3598740-777A-44E6-ADF9-07E8A32C03F0}" type="datetimeFigureOut">
              <a:rPr lang="en-US" smtClean="0"/>
              <a:pPr/>
              <a:t>10/2/2015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C8D7A35-4503-4290-A8AC-3609E097DC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F3598740-777A-44E6-ADF9-07E8A32C03F0}" type="datetimeFigureOut">
              <a:rPr lang="en-US" smtClean="0"/>
              <a:pPr/>
              <a:t>10/2/2015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C8D7A35-4503-4290-A8AC-3609E097DC6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lvl1pPr>
              <a:defRPr/>
            </a:lvl1pPr>
          </a:lstStyle>
          <a:p>
            <a:fld id="{F3598740-777A-44E6-ADF9-07E8A32C03F0}" type="datetimeFigureOut">
              <a:rPr lang="en-US" smtClean="0"/>
              <a:pPr/>
              <a:t>10/2/2015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C8D7A35-4503-4290-A8AC-3609E097DC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lvl1pPr>
              <a:defRPr/>
            </a:lvl1pPr>
          </a:lstStyle>
          <a:p>
            <a:fld id="{F3598740-777A-44E6-ADF9-07E8A32C03F0}" type="datetimeFigureOut">
              <a:rPr lang="en-US" smtClean="0"/>
              <a:pPr/>
              <a:t>10/2/2015</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C8D7A35-4503-4290-A8AC-3609E097DC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lvl1pPr>
              <a:defRPr/>
            </a:lvl1pPr>
          </a:lstStyle>
          <a:p>
            <a:fld id="{F3598740-777A-44E6-ADF9-07E8A32C03F0}" type="datetimeFigureOut">
              <a:rPr lang="en-US" smtClean="0"/>
              <a:pPr/>
              <a:t>10/2/2015</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C8D7A35-4503-4290-A8AC-3609E097DC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F3598740-777A-44E6-ADF9-07E8A32C03F0}" type="datetimeFigureOut">
              <a:rPr lang="en-US" smtClean="0"/>
              <a:pPr/>
              <a:t>10/2/2015</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C8D7A35-4503-4290-A8AC-3609E097DC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3598740-777A-44E6-ADF9-07E8A32C03F0}" type="datetimeFigureOut">
              <a:rPr lang="en-US" smtClean="0"/>
              <a:pPr/>
              <a:t>10/2/2015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C8D7A35-4503-4290-A8AC-3609E097DC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3598740-777A-44E6-ADF9-07E8A32C03F0}" type="datetimeFigureOut">
              <a:rPr lang="en-US" smtClean="0"/>
              <a:pPr/>
              <a:t>10/2/2015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C8D7A35-4503-4290-A8AC-3609E097DC6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37" name="Picture 13" descr="5"/>
          <p:cNvPicPr>
            <a:picLocks noChangeAspect="1" noChangeArrowheads="1"/>
          </p:cNvPicPr>
          <p:nvPr/>
        </p:nvPicPr>
        <p:blipFill>
          <a:blip r:embed="rId15" cstate="print"/>
          <a:srcRect/>
          <a:stretch>
            <a:fillRect/>
          </a:stretch>
        </p:blipFill>
        <p:spPr bwMode="gray">
          <a:xfrm>
            <a:off x="0" y="0"/>
            <a:ext cx="9144000" cy="6858000"/>
          </a:xfrm>
          <a:prstGeom prst="rect">
            <a:avLst/>
          </a:prstGeom>
          <a:noFill/>
        </p:spPr>
      </p:pic>
      <p:sp>
        <p:nvSpPr>
          <p:cNvPr id="1032" name="Rectangle 8"/>
          <p:cNvSpPr>
            <a:spLocks noChangeArrowheads="1"/>
          </p:cNvSpPr>
          <p:nvPr/>
        </p:nvSpPr>
        <p:spPr bwMode="gray">
          <a:xfrm>
            <a:off x="8893175" y="1035050"/>
            <a:ext cx="250825" cy="1776413"/>
          </a:xfrm>
          <a:prstGeom prst="rect">
            <a:avLst/>
          </a:prstGeom>
          <a:solidFill>
            <a:srgbClr val="DCDCDC"/>
          </a:solidFill>
          <a:ln w="9525">
            <a:noFill/>
            <a:miter lim="800000"/>
            <a:headEnd/>
            <a:tailEnd/>
          </a:ln>
          <a:effectLst/>
        </p:spPr>
        <p:txBody>
          <a:bodyPr wrap="none" anchor="ctr"/>
          <a:lstStyle/>
          <a:p>
            <a:endParaRPr lang="id-ID"/>
          </a:p>
        </p:txBody>
      </p:sp>
      <p:sp>
        <p:nvSpPr>
          <p:cNvPr id="1033" name="Rectangle 9"/>
          <p:cNvSpPr>
            <a:spLocks noChangeArrowheads="1"/>
          </p:cNvSpPr>
          <p:nvPr/>
        </p:nvSpPr>
        <p:spPr bwMode="gray">
          <a:xfrm>
            <a:off x="8893175" y="2855913"/>
            <a:ext cx="250825" cy="4002087"/>
          </a:xfrm>
          <a:prstGeom prst="rect">
            <a:avLst/>
          </a:prstGeom>
          <a:solidFill>
            <a:schemeClr val="folHlink"/>
          </a:solidFill>
          <a:ln w="9525">
            <a:noFill/>
            <a:miter lim="800000"/>
            <a:headEnd/>
            <a:tailEnd/>
          </a:ln>
          <a:effectLst/>
        </p:spPr>
        <p:txBody>
          <a:bodyPr wrap="none" anchor="ctr"/>
          <a:lstStyle/>
          <a:p>
            <a:endParaRPr lang="id-ID"/>
          </a:p>
        </p:txBody>
      </p:sp>
      <p:sp>
        <p:nvSpPr>
          <p:cNvPr id="1034" name="Rectangle 10"/>
          <p:cNvSpPr>
            <a:spLocks noChangeArrowheads="1"/>
          </p:cNvSpPr>
          <p:nvPr/>
        </p:nvSpPr>
        <p:spPr bwMode="gray">
          <a:xfrm>
            <a:off x="0" y="0"/>
            <a:ext cx="9144000" cy="990600"/>
          </a:xfrm>
          <a:prstGeom prst="rect">
            <a:avLst/>
          </a:prstGeom>
          <a:solidFill>
            <a:schemeClr val="folHlink"/>
          </a:solidFill>
          <a:ln w="9525">
            <a:noFill/>
            <a:miter lim="800000"/>
            <a:headEnd/>
            <a:tailEnd/>
          </a:ln>
          <a:effectLst/>
        </p:spPr>
        <p:txBody>
          <a:bodyPr wrap="none" anchor="ctr"/>
          <a:lstStyle/>
          <a:p>
            <a:endParaRPr lang="id-ID"/>
          </a:p>
        </p:txBody>
      </p:sp>
      <p:sp>
        <p:nvSpPr>
          <p:cNvPr id="1035" name="Rectangle 11"/>
          <p:cNvSpPr>
            <a:spLocks noChangeArrowheads="1"/>
          </p:cNvSpPr>
          <p:nvPr/>
        </p:nvSpPr>
        <p:spPr bwMode="gray">
          <a:xfrm>
            <a:off x="0" y="115888"/>
            <a:ext cx="8893175" cy="874712"/>
          </a:xfrm>
          <a:prstGeom prst="rect">
            <a:avLst/>
          </a:prstGeom>
          <a:solidFill>
            <a:schemeClr val="bg1"/>
          </a:solidFill>
          <a:ln w="9525">
            <a:noFill/>
            <a:miter lim="800000"/>
            <a:headEnd/>
            <a:tailEnd/>
          </a:ln>
          <a:effectLst/>
        </p:spPr>
        <p:txBody>
          <a:bodyPr wrap="none" anchor="ctr"/>
          <a:lstStyle/>
          <a:p>
            <a:endParaRPr lang="id-ID"/>
          </a:p>
        </p:txBody>
      </p:sp>
      <p:sp>
        <p:nvSpPr>
          <p:cNvPr id="1026" name="Rectangle 2"/>
          <p:cNvSpPr>
            <a:spLocks noGrp="1" noChangeArrowheads="1"/>
          </p:cNvSpPr>
          <p:nvPr>
            <p:ph type="title"/>
          </p:nvPr>
        </p:nvSpPr>
        <p:spPr bwMode="gray">
          <a:xfrm>
            <a:off x="457200" y="207963"/>
            <a:ext cx="8229600" cy="7921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smtClean="0"/>
          </a:p>
        </p:txBody>
      </p:sp>
      <p:sp>
        <p:nvSpPr>
          <p:cNvPr id="1027" name="Rectangle 3"/>
          <p:cNvSpPr>
            <a:spLocks noGrp="1" noChangeArrowheads="1"/>
          </p:cNvSpPr>
          <p:nvPr>
            <p:ph type="body" idx="1"/>
          </p:nvPr>
        </p:nvSpPr>
        <p:spPr bwMode="gray">
          <a:xfrm>
            <a:off x="457200" y="14478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1028" name="Rectangle 4"/>
          <p:cNvSpPr>
            <a:spLocks noGrp="1" noChangeArrowheads="1"/>
          </p:cNvSpPr>
          <p:nvPr>
            <p:ph type="dt" sz="half" idx="2"/>
          </p:nvPr>
        </p:nvSpPr>
        <p:spPr bwMode="gray">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F3598740-777A-44E6-ADF9-07E8A32C03F0}" type="datetimeFigureOut">
              <a:rPr lang="en-US" smtClean="0"/>
              <a:pPr/>
              <a:t>10/2/2015</a:t>
            </a:fld>
            <a:endParaRPr lang="en-US"/>
          </a:p>
        </p:txBody>
      </p:sp>
      <p:sp>
        <p:nvSpPr>
          <p:cNvPr id="1029" name="Rectangle 5"/>
          <p:cNvSpPr>
            <a:spLocks noGrp="1" noChangeArrowheads="1"/>
          </p:cNvSpPr>
          <p:nvPr>
            <p:ph type="ftr" sz="quarter" idx="3"/>
          </p:nvPr>
        </p:nvSpPr>
        <p:spPr bwMode="gray">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gray">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C8D7A35-4503-4290-A8AC-3609E097DC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Lst>
  <p:timing>
    <p:tnLst>
      <p:par>
        <p:cTn id="1" dur="indefinite" restart="never" nodeType="tmRoot"/>
      </p:par>
    </p:tnLst>
  </p:timing>
  <p:txStyles>
    <p:titleStyle>
      <a:lvl1pPr algn="ctr" rtl="0" eaLnBrk="1" fontAlgn="base" hangingPunct="1">
        <a:spcBef>
          <a:spcPct val="0"/>
        </a:spcBef>
        <a:spcAft>
          <a:spcPct val="0"/>
        </a:spcAft>
        <a:defRPr sz="4400" b="1">
          <a:solidFill>
            <a:schemeClr val="tx1"/>
          </a:solidFill>
          <a:latin typeface="+mj-lt"/>
          <a:ea typeface="+mj-ea"/>
          <a:cs typeface="+mj-cs"/>
        </a:defRPr>
      </a:lvl1pPr>
      <a:lvl2pPr algn="ctr" rtl="0" eaLnBrk="1" fontAlgn="base" hangingPunct="1">
        <a:spcBef>
          <a:spcPct val="0"/>
        </a:spcBef>
        <a:spcAft>
          <a:spcPct val="0"/>
        </a:spcAft>
        <a:defRPr sz="4400" b="1">
          <a:solidFill>
            <a:schemeClr val="tx1"/>
          </a:solidFill>
          <a:latin typeface="Arial" charset="0"/>
        </a:defRPr>
      </a:lvl2pPr>
      <a:lvl3pPr algn="ctr" rtl="0" eaLnBrk="1" fontAlgn="base" hangingPunct="1">
        <a:spcBef>
          <a:spcPct val="0"/>
        </a:spcBef>
        <a:spcAft>
          <a:spcPct val="0"/>
        </a:spcAft>
        <a:defRPr sz="4400" b="1">
          <a:solidFill>
            <a:schemeClr val="tx1"/>
          </a:solidFill>
          <a:latin typeface="Arial" charset="0"/>
        </a:defRPr>
      </a:lvl3pPr>
      <a:lvl4pPr algn="ctr" rtl="0" eaLnBrk="1" fontAlgn="base" hangingPunct="1">
        <a:spcBef>
          <a:spcPct val="0"/>
        </a:spcBef>
        <a:spcAft>
          <a:spcPct val="0"/>
        </a:spcAft>
        <a:defRPr sz="4400" b="1">
          <a:solidFill>
            <a:schemeClr val="tx1"/>
          </a:solidFill>
          <a:latin typeface="Arial" charset="0"/>
        </a:defRPr>
      </a:lvl4pPr>
      <a:lvl5pPr algn="ctr" rtl="0" eaLnBrk="1" fontAlgn="base" hangingPunct="1">
        <a:spcBef>
          <a:spcPct val="0"/>
        </a:spcBef>
        <a:spcAft>
          <a:spcPct val="0"/>
        </a:spcAft>
        <a:defRPr sz="4400" b="1">
          <a:solidFill>
            <a:schemeClr val="tx1"/>
          </a:solidFill>
          <a:latin typeface="Arial" charset="0"/>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5076056" y="5229200"/>
            <a:ext cx="360040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M.IRHAM NASHRULLOH</a:t>
            </a:r>
            <a:endParaRPr lang="id-ID" dirty="0">
              <a:solidFill>
                <a:schemeClr val="accent1">
                  <a:lumMod val="40000"/>
                  <a:lumOff val="60000"/>
                </a:schemeClr>
              </a:solidFill>
            </a:endParaRPr>
          </a:p>
        </p:txBody>
      </p:sp>
      <p:sp>
        <p:nvSpPr>
          <p:cNvPr id="2" name="Title 1"/>
          <p:cNvSpPr>
            <a:spLocks noGrp="1"/>
          </p:cNvSpPr>
          <p:nvPr>
            <p:ph type="ctrTitle"/>
          </p:nvPr>
        </p:nvSpPr>
        <p:spPr>
          <a:xfrm>
            <a:off x="467544" y="0"/>
            <a:ext cx="7416824" cy="4176464"/>
          </a:xfrm>
        </p:spPr>
        <p:txBody>
          <a:bodyPr/>
          <a:lstStyle/>
          <a:p>
            <a:r>
              <a:rPr lang="en-US" sz="4000" dirty="0" smtClean="0"/>
              <a:t>SISTEM INFORMASI TERDISTRIBUSI</a:t>
            </a:r>
            <a:r>
              <a:rPr lang="en-US" dirty="0" smtClean="0"/>
              <a:t/>
            </a:r>
            <a:br>
              <a:rPr lang="en-US" dirty="0" smtClean="0"/>
            </a:br>
            <a:r>
              <a:rPr lang="en-US" dirty="0"/>
              <a:t/>
            </a:r>
            <a:br>
              <a:rPr lang="en-US" dirty="0"/>
            </a:br>
            <a:endParaRPr lang="en-US" sz="2800" dirty="0"/>
          </a:p>
        </p:txBody>
      </p:sp>
      <p:sp>
        <p:nvSpPr>
          <p:cNvPr id="4" name="Rounded Rectangle 3"/>
          <p:cNvSpPr/>
          <p:nvPr/>
        </p:nvSpPr>
        <p:spPr>
          <a:xfrm>
            <a:off x="5148064" y="5877272"/>
            <a:ext cx="360040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bg2">
                    <a:lumMod val="40000"/>
                    <a:lumOff val="60000"/>
                  </a:schemeClr>
                </a:solidFill>
              </a:rPr>
              <a:t>MI6_1421024160</a:t>
            </a:r>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8596" y="357166"/>
            <a:ext cx="8715404" cy="6072230"/>
          </a:xfrm>
          <a:solidFill>
            <a:schemeClr val="accent1">
              <a:tint val="35000"/>
              <a:satMod val="260000"/>
            </a:schemeClr>
          </a:solidFill>
        </p:spPr>
        <p:style>
          <a:lnRef idx="1">
            <a:schemeClr val="accent1"/>
          </a:lnRef>
          <a:fillRef idx="2">
            <a:schemeClr val="accent1"/>
          </a:fillRef>
          <a:effectRef idx="1">
            <a:schemeClr val="accent1"/>
          </a:effectRef>
          <a:fontRef idx="minor">
            <a:schemeClr val="dk1"/>
          </a:fontRef>
        </p:style>
        <p:txBody>
          <a:bodyPr>
            <a:noAutofit/>
          </a:bodyPr>
          <a:lstStyle/>
          <a:p>
            <a:pPr algn="l"/>
            <a:r>
              <a:rPr lang="en-US" sz="2800" dirty="0" err="1" smtClean="0">
                <a:solidFill>
                  <a:schemeClr val="tx1"/>
                </a:solidFill>
              </a:rPr>
              <a:t>Hampir</a:t>
            </a:r>
            <a:r>
              <a:rPr lang="en-US" sz="2800" dirty="0" smtClean="0">
                <a:solidFill>
                  <a:schemeClr val="tx1"/>
                </a:solidFill>
              </a:rPr>
              <a:t> </a:t>
            </a:r>
            <a:r>
              <a:rPr lang="en-US" sz="2800" dirty="0" err="1" smtClean="0">
                <a:solidFill>
                  <a:schemeClr val="tx1"/>
                </a:solidFill>
              </a:rPr>
              <a:t>semua</a:t>
            </a:r>
            <a:r>
              <a:rPr lang="en-US" sz="2800" dirty="0" smtClean="0">
                <a:solidFill>
                  <a:schemeClr val="tx1"/>
                </a:solidFill>
              </a:rPr>
              <a:t> </a:t>
            </a:r>
            <a:r>
              <a:rPr lang="en-US" sz="2800" dirty="0" err="1" smtClean="0">
                <a:solidFill>
                  <a:schemeClr val="tx1"/>
                </a:solidFill>
              </a:rPr>
              <a:t>sistem</a:t>
            </a:r>
            <a:r>
              <a:rPr lang="en-US" sz="2800" dirty="0" smtClean="0">
                <a:solidFill>
                  <a:schemeClr val="tx1"/>
                </a:solidFill>
              </a:rPr>
              <a:t> </a:t>
            </a:r>
            <a:r>
              <a:rPr lang="en-US" sz="2800" dirty="0" err="1" smtClean="0">
                <a:solidFill>
                  <a:schemeClr val="tx1"/>
                </a:solidFill>
              </a:rPr>
              <a:t>berbasis</a:t>
            </a:r>
            <a:r>
              <a:rPr lang="en-US" sz="2800" dirty="0" smtClean="0">
                <a:solidFill>
                  <a:schemeClr val="tx1"/>
                </a:solidFill>
              </a:rPr>
              <a:t> computer yang </a:t>
            </a:r>
            <a:r>
              <a:rPr lang="en-US" sz="2800" dirty="0" err="1" smtClean="0">
                <a:solidFill>
                  <a:schemeClr val="tx1"/>
                </a:solidFill>
              </a:rPr>
              <a:t>besar</a:t>
            </a:r>
            <a:r>
              <a:rPr lang="en-US" sz="2800" dirty="0" smtClean="0">
                <a:solidFill>
                  <a:schemeClr val="tx1"/>
                </a:solidFill>
              </a:rPr>
              <a:t> </a:t>
            </a:r>
            <a:r>
              <a:rPr lang="en-US" sz="2800" dirty="0" err="1" smtClean="0">
                <a:solidFill>
                  <a:schemeClr val="tx1"/>
                </a:solidFill>
              </a:rPr>
              <a:t>saat</a:t>
            </a:r>
            <a:r>
              <a:rPr lang="en-US" sz="2800" dirty="0" smtClean="0">
                <a:solidFill>
                  <a:schemeClr val="tx1"/>
                </a:solidFill>
              </a:rPr>
              <a:t> </a:t>
            </a:r>
            <a:r>
              <a:rPr lang="en-US" sz="2800" dirty="0" err="1" smtClean="0">
                <a:solidFill>
                  <a:schemeClr val="tx1"/>
                </a:solidFill>
              </a:rPr>
              <a:t>ini</a:t>
            </a:r>
            <a:r>
              <a:rPr lang="en-US" sz="2800" dirty="0" smtClean="0">
                <a:solidFill>
                  <a:schemeClr val="tx1"/>
                </a:solidFill>
              </a:rPr>
              <a:t> </a:t>
            </a:r>
            <a:r>
              <a:rPr lang="en-US" sz="2800" dirty="0" err="1" smtClean="0">
                <a:solidFill>
                  <a:schemeClr val="tx1"/>
                </a:solidFill>
              </a:rPr>
              <a:t>merupakan</a:t>
            </a:r>
            <a:r>
              <a:rPr lang="en-US" sz="2800" dirty="0" smtClean="0">
                <a:solidFill>
                  <a:schemeClr val="tx1"/>
                </a:solidFill>
              </a:rPr>
              <a:t> </a:t>
            </a:r>
            <a:r>
              <a:rPr lang="en-US" sz="2800" dirty="0" err="1" smtClean="0">
                <a:solidFill>
                  <a:schemeClr val="tx1"/>
                </a:solidFill>
              </a:rPr>
              <a:t>sistem</a:t>
            </a:r>
            <a:r>
              <a:rPr lang="en-US" sz="2800" dirty="0">
                <a:solidFill>
                  <a:schemeClr val="tx1"/>
                </a:solidFill>
              </a:rPr>
              <a:t> </a:t>
            </a:r>
            <a:r>
              <a:rPr lang="en-US" sz="2800" dirty="0" err="1" smtClean="0">
                <a:solidFill>
                  <a:schemeClr val="tx1"/>
                </a:solidFill>
              </a:rPr>
              <a:t>terdistribusi</a:t>
            </a:r>
            <a:r>
              <a:rPr lang="en-US" sz="2800" dirty="0" smtClean="0">
                <a:solidFill>
                  <a:schemeClr val="tx1"/>
                </a:solidFill>
              </a:rPr>
              <a:t> ( </a:t>
            </a:r>
            <a:r>
              <a:rPr lang="en-US" sz="2800" dirty="0" err="1" smtClean="0">
                <a:solidFill>
                  <a:schemeClr val="tx1"/>
                </a:solidFill>
              </a:rPr>
              <a:t>sistem</a:t>
            </a:r>
            <a:r>
              <a:rPr lang="en-US" sz="2800" dirty="0" smtClean="0">
                <a:solidFill>
                  <a:schemeClr val="tx1"/>
                </a:solidFill>
              </a:rPr>
              <a:t> </a:t>
            </a:r>
            <a:r>
              <a:rPr lang="en-US" sz="2800" dirty="0" err="1" smtClean="0">
                <a:solidFill>
                  <a:schemeClr val="tx1"/>
                </a:solidFill>
              </a:rPr>
              <a:t>tersebar</a:t>
            </a:r>
            <a:r>
              <a:rPr lang="en-US" sz="2800" dirty="0" smtClean="0">
                <a:solidFill>
                  <a:schemeClr val="tx1"/>
                </a:solidFill>
              </a:rPr>
              <a:t>).  </a:t>
            </a:r>
            <a:r>
              <a:rPr lang="en-US" sz="2800" dirty="0" err="1" smtClean="0">
                <a:solidFill>
                  <a:schemeClr val="tx1"/>
                </a:solidFill>
              </a:rPr>
              <a:t>Sitem</a:t>
            </a:r>
            <a:r>
              <a:rPr lang="en-US" sz="2800" dirty="0" smtClean="0">
                <a:solidFill>
                  <a:schemeClr val="tx1"/>
                </a:solidFill>
              </a:rPr>
              <a:t> </a:t>
            </a:r>
            <a:r>
              <a:rPr lang="en-US" sz="2800" dirty="0" err="1" smtClean="0">
                <a:solidFill>
                  <a:schemeClr val="tx1"/>
                </a:solidFill>
              </a:rPr>
              <a:t>terdistribusi</a:t>
            </a:r>
            <a:r>
              <a:rPr lang="en-US" sz="2800" dirty="0" smtClean="0">
                <a:solidFill>
                  <a:schemeClr val="tx1"/>
                </a:solidFill>
              </a:rPr>
              <a:t> </a:t>
            </a:r>
            <a:r>
              <a:rPr lang="en-US" sz="2800" dirty="0" err="1" smtClean="0">
                <a:solidFill>
                  <a:schemeClr val="tx1"/>
                </a:solidFill>
              </a:rPr>
              <a:t>adalah</a:t>
            </a:r>
            <a:r>
              <a:rPr lang="en-US" sz="2800" dirty="0" smtClean="0">
                <a:solidFill>
                  <a:schemeClr val="tx1"/>
                </a:solidFill>
              </a:rPr>
              <a:t> </a:t>
            </a:r>
            <a:r>
              <a:rPr lang="en-US" sz="2800" dirty="0" err="1" smtClean="0">
                <a:solidFill>
                  <a:schemeClr val="tx1"/>
                </a:solidFill>
              </a:rPr>
              <a:t>sistem</a:t>
            </a:r>
            <a:r>
              <a:rPr lang="en-US" sz="2800" dirty="0" smtClean="0">
                <a:solidFill>
                  <a:schemeClr val="tx1"/>
                </a:solidFill>
              </a:rPr>
              <a:t> </a:t>
            </a:r>
            <a:r>
              <a:rPr lang="en-US" sz="2800" dirty="0" err="1" smtClean="0">
                <a:solidFill>
                  <a:schemeClr val="tx1"/>
                </a:solidFill>
              </a:rPr>
              <a:t>dimana</a:t>
            </a:r>
            <a:r>
              <a:rPr lang="en-US" sz="2800" dirty="0" smtClean="0">
                <a:solidFill>
                  <a:schemeClr val="tx1"/>
                </a:solidFill>
              </a:rPr>
              <a:t> </a:t>
            </a:r>
            <a:r>
              <a:rPr lang="en-US" sz="2800" dirty="0" err="1" smtClean="0">
                <a:solidFill>
                  <a:schemeClr val="tx1"/>
                </a:solidFill>
              </a:rPr>
              <a:t>pemrosesan</a:t>
            </a:r>
            <a:r>
              <a:rPr lang="en-US" sz="2800" dirty="0">
                <a:solidFill>
                  <a:schemeClr val="tx1"/>
                </a:solidFill>
              </a:rPr>
              <a:t> </a:t>
            </a:r>
            <a:r>
              <a:rPr lang="en-US" sz="2800" dirty="0" err="1" smtClean="0">
                <a:solidFill>
                  <a:schemeClr val="tx1"/>
                </a:solidFill>
              </a:rPr>
              <a:t>informasi</a:t>
            </a:r>
            <a:r>
              <a:rPr lang="en-US" sz="2800" dirty="0" smtClean="0">
                <a:solidFill>
                  <a:schemeClr val="tx1"/>
                </a:solidFill>
              </a:rPr>
              <a:t> </a:t>
            </a:r>
            <a:r>
              <a:rPr lang="en-US" sz="2800" dirty="0" err="1" smtClean="0">
                <a:solidFill>
                  <a:schemeClr val="tx1"/>
                </a:solidFill>
              </a:rPr>
              <a:t>didistribusikan</a:t>
            </a:r>
            <a:r>
              <a:rPr lang="en-US" sz="2800" dirty="0" smtClean="0">
                <a:solidFill>
                  <a:schemeClr val="tx1"/>
                </a:solidFill>
              </a:rPr>
              <a:t> </a:t>
            </a:r>
            <a:r>
              <a:rPr lang="en-US" sz="2800" dirty="0" err="1" smtClean="0">
                <a:solidFill>
                  <a:schemeClr val="tx1"/>
                </a:solidFill>
              </a:rPr>
              <a:t>pada</a:t>
            </a:r>
            <a:r>
              <a:rPr lang="en-US" sz="2800" dirty="0" smtClean="0">
                <a:solidFill>
                  <a:schemeClr val="tx1"/>
                </a:solidFill>
              </a:rPr>
              <a:t> </a:t>
            </a:r>
            <a:r>
              <a:rPr lang="en-US" sz="2800" dirty="0" err="1" smtClean="0">
                <a:solidFill>
                  <a:schemeClr val="tx1"/>
                </a:solidFill>
              </a:rPr>
              <a:t>beberapa</a:t>
            </a:r>
            <a:r>
              <a:rPr lang="en-US" sz="2800" dirty="0" smtClean="0">
                <a:solidFill>
                  <a:schemeClr val="tx1"/>
                </a:solidFill>
              </a:rPr>
              <a:t> computer </a:t>
            </a:r>
            <a:r>
              <a:rPr lang="en-US" sz="2800" dirty="0" err="1" smtClean="0">
                <a:solidFill>
                  <a:schemeClr val="tx1"/>
                </a:solidFill>
              </a:rPr>
              <a:t>dan</a:t>
            </a:r>
            <a:r>
              <a:rPr lang="en-US" sz="2800" dirty="0" smtClean="0">
                <a:solidFill>
                  <a:schemeClr val="tx1"/>
                </a:solidFill>
              </a:rPr>
              <a:t> </a:t>
            </a:r>
            <a:r>
              <a:rPr lang="en-US" sz="2800" dirty="0" err="1" smtClean="0">
                <a:solidFill>
                  <a:schemeClr val="tx1"/>
                </a:solidFill>
              </a:rPr>
              <a:t>tidak</a:t>
            </a:r>
            <a:r>
              <a:rPr lang="en-US" sz="2800" dirty="0">
                <a:solidFill>
                  <a:schemeClr val="tx1"/>
                </a:solidFill>
              </a:rPr>
              <a:t> </a:t>
            </a:r>
            <a:r>
              <a:rPr lang="en-US" sz="2800" dirty="0" err="1" smtClean="0">
                <a:solidFill>
                  <a:schemeClr val="tx1"/>
                </a:solidFill>
              </a:rPr>
              <a:t>terbatas</a:t>
            </a:r>
            <a:r>
              <a:rPr lang="en-US" sz="2800" dirty="0" smtClean="0">
                <a:solidFill>
                  <a:schemeClr val="tx1"/>
                </a:solidFill>
              </a:rPr>
              <a:t> </a:t>
            </a:r>
            <a:r>
              <a:rPr lang="en-US" sz="2800" dirty="0" err="1" smtClean="0">
                <a:solidFill>
                  <a:schemeClr val="tx1"/>
                </a:solidFill>
              </a:rPr>
              <a:t>hanya</a:t>
            </a:r>
            <a:r>
              <a:rPr lang="en-US" sz="2800" dirty="0" smtClean="0">
                <a:solidFill>
                  <a:schemeClr val="tx1"/>
                </a:solidFill>
              </a:rPr>
              <a:t> </a:t>
            </a:r>
            <a:r>
              <a:rPr lang="en-US" sz="2800" dirty="0" err="1" smtClean="0">
                <a:solidFill>
                  <a:schemeClr val="tx1"/>
                </a:solidFill>
              </a:rPr>
              <a:t>pada</a:t>
            </a:r>
            <a:r>
              <a:rPr lang="en-US" sz="2800" dirty="0" smtClean="0">
                <a:solidFill>
                  <a:schemeClr val="tx1"/>
                </a:solidFill>
              </a:rPr>
              <a:t>  </a:t>
            </a:r>
            <a:r>
              <a:rPr lang="en-US" sz="2800" dirty="0" err="1" smtClean="0">
                <a:solidFill>
                  <a:schemeClr val="tx1"/>
                </a:solidFill>
              </a:rPr>
              <a:t>satu</a:t>
            </a:r>
            <a:r>
              <a:rPr lang="en-US" sz="2800" dirty="0">
                <a:solidFill>
                  <a:schemeClr val="tx1"/>
                </a:solidFill>
              </a:rPr>
              <a:t> </a:t>
            </a:r>
            <a:r>
              <a:rPr lang="en-US" sz="2800" dirty="0" err="1" smtClean="0">
                <a:solidFill>
                  <a:schemeClr val="tx1"/>
                </a:solidFill>
              </a:rPr>
              <a:t>mesin</a:t>
            </a:r>
            <a:r>
              <a:rPr lang="en-US" sz="2800" dirty="0">
                <a:solidFill>
                  <a:schemeClr val="tx1"/>
                </a:solidFill>
              </a:rPr>
              <a:t> </a:t>
            </a:r>
            <a:r>
              <a:rPr lang="en-US" sz="2800" dirty="0" err="1" smtClean="0">
                <a:solidFill>
                  <a:schemeClr val="tx1"/>
                </a:solidFill>
              </a:rPr>
              <a:t>saja</a:t>
            </a:r>
            <a:r>
              <a:rPr lang="en-US" sz="2800" dirty="0" smtClean="0">
                <a:solidFill>
                  <a:schemeClr val="tx1"/>
                </a:solidFill>
              </a:rPr>
              <a:t>.  </a:t>
            </a:r>
            <a:r>
              <a:rPr lang="en-US" sz="2800" dirty="0" err="1" smtClean="0">
                <a:solidFill>
                  <a:schemeClr val="tx1"/>
                </a:solidFill>
              </a:rPr>
              <a:t>Jelas</a:t>
            </a:r>
            <a:r>
              <a:rPr lang="en-US" sz="2800" dirty="0" smtClean="0">
                <a:solidFill>
                  <a:schemeClr val="tx1"/>
                </a:solidFill>
              </a:rPr>
              <a:t> </a:t>
            </a:r>
            <a:r>
              <a:rPr lang="en-US" sz="2800" dirty="0" err="1" smtClean="0">
                <a:solidFill>
                  <a:schemeClr val="tx1"/>
                </a:solidFill>
              </a:rPr>
              <a:t>rekayasa</a:t>
            </a:r>
            <a:r>
              <a:rPr lang="en-US" sz="2800" dirty="0" smtClean="0">
                <a:solidFill>
                  <a:schemeClr val="tx1"/>
                </a:solidFill>
              </a:rPr>
              <a:t> </a:t>
            </a:r>
            <a:r>
              <a:rPr lang="en-US" sz="2800" dirty="0" err="1" smtClean="0">
                <a:solidFill>
                  <a:schemeClr val="tx1"/>
                </a:solidFill>
              </a:rPr>
              <a:t>terdistribusi</a:t>
            </a:r>
            <a:r>
              <a:rPr lang="en-US" sz="2800" dirty="0" smtClean="0">
                <a:solidFill>
                  <a:schemeClr val="tx1"/>
                </a:solidFill>
              </a:rPr>
              <a:t> </a:t>
            </a:r>
            <a:r>
              <a:rPr lang="en-US" sz="2800" dirty="0" err="1" smtClean="0">
                <a:solidFill>
                  <a:schemeClr val="tx1"/>
                </a:solidFill>
              </a:rPr>
              <a:t>memiliki</a:t>
            </a:r>
            <a:r>
              <a:rPr lang="en-US" sz="2800" dirty="0" smtClean="0">
                <a:solidFill>
                  <a:schemeClr val="tx1"/>
                </a:solidFill>
              </a:rPr>
              <a:t> </a:t>
            </a:r>
            <a:r>
              <a:rPr lang="en-US" sz="2800" dirty="0" err="1" smtClean="0">
                <a:solidFill>
                  <a:schemeClr val="tx1"/>
                </a:solidFill>
              </a:rPr>
              <a:t>banyak</a:t>
            </a:r>
            <a:r>
              <a:rPr lang="en-US" sz="2800" dirty="0" smtClean="0">
                <a:solidFill>
                  <a:schemeClr val="tx1"/>
                </a:solidFill>
              </a:rPr>
              <a:t> </a:t>
            </a:r>
            <a:r>
              <a:rPr lang="en-US" sz="2800" dirty="0" err="1" smtClean="0">
                <a:solidFill>
                  <a:schemeClr val="tx1"/>
                </a:solidFill>
              </a:rPr>
              <a:t>kesamaan</a:t>
            </a:r>
            <a:r>
              <a:rPr lang="en-US" sz="2800" dirty="0" smtClean="0">
                <a:solidFill>
                  <a:schemeClr val="tx1"/>
                </a:solidFill>
              </a:rPr>
              <a:t> </a:t>
            </a:r>
            <a:r>
              <a:rPr lang="en-US" sz="2800" dirty="0" err="1" smtClean="0">
                <a:solidFill>
                  <a:schemeClr val="tx1"/>
                </a:solidFill>
              </a:rPr>
              <a:t>dengan</a:t>
            </a:r>
            <a:r>
              <a:rPr lang="en-US" sz="2800" dirty="0" smtClean="0">
                <a:solidFill>
                  <a:schemeClr val="tx1"/>
                </a:solidFill>
              </a:rPr>
              <a:t> </a:t>
            </a:r>
            <a:r>
              <a:rPr lang="en-US" sz="2800" dirty="0" err="1" smtClean="0">
                <a:solidFill>
                  <a:schemeClr val="tx1"/>
                </a:solidFill>
              </a:rPr>
              <a:t>rekayasa</a:t>
            </a:r>
            <a:r>
              <a:rPr lang="en-US" sz="2800" dirty="0" smtClean="0">
                <a:solidFill>
                  <a:schemeClr val="tx1"/>
                </a:solidFill>
              </a:rPr>
              <a:t> </a:t>
            </a:r>
            <a:r>
              <a:rPr lang="en-US" sz="2800" dirty="0" err="1" smtClean="0">
                <a:solidFill>
                  <a:schemeClr val="tx1"/>
                </a:solidFill>
              </a:rPr>
              <a:t>perangkat</a:t>
            </a:r>
            <a:r>
              <a:rPr lang="en-US" sz="2800" dirty="0">
                <a:solidFill>
                  <a:schemeClr val="tx1"/>
                </a:solidFill>
              </a:rPr>
              <a:t> </a:t>
            </a:r>
            <a:r>
              <a:rPr lang="en-US" sz="2800" dirty="0" err="1" smtClean="0">
                <a:solidFill>
                  <a:schemeClr val="tx1"/>
                </a:solidFill>
              </a:rPr>
              <a:t>luna</a:t>
            </a:r>
            <a:r>
              <a:rPr lang="en-US" sz="2800" dirty="0" smtClean="0">
                <a:solidFill>
                  <a:schemeClr val="tx1"/>
                </a:solidFill>
              </a:rPr>
              <a:t> </a:t>
            </a:r>
            <a:r>
              <a:rPr lang="en-US" sz="2800" dirty="0" err="1" smtClean="0">
                <a:solidFill>
                  <a:schemeClr val="tx1"/>
                </a:solidFill>
              </a:rPr>
              <a:t>lainnya</a:t>
            </a:r>
            <a:r>
              <a:rPr lang="en-US" sz="2800" dirty="0" smtClean="0">
                <a:solidFill>
                  <a:schemeClr val="tx1"/>
                </a:solidFill>
              </a:rPr>
              <a:t> </a:t>
            </a:r>
            <a:r>
              <a:rPr lang="en-US" sz="2800" dirty="0" err="1" smtClean="0">
                <a:solidFill>
                  <a:schemeClr val="tx1"/>
                </a:solidFill>
              </a:rPr>
              <a:t>tetapi</a:t>
            </a:r>
            <a:r>
              <a:rPr lang="en-US" sz="2800" dirty="0" smtClean="0">
                <a:solidFill>
                  <a:schemeClr val="tx1"/>
                </a:solidFill>
              </a:rPr>
              <a:t> </a:t>
            </a:r>
            <a:r>
              <a:rPr lang="en-US" sz="2800" dirty="0" err="1" smtClean="0">
                <a:solidFill>
                  <a:schemeClr val="tx1"/>
                </a:solidFill>
              </a:rPr>
              <a:t>ada</a:t>
            </a:r>
            <a:r>
              <a:rPr lang="en-US" sz="2800" dirty="0" smtClean="0">
                <a:solidFill>
                  <a:schemeClr val="tx1"/>
                </a:solidFill>
              </a:rPr>
              <a:t> </a:t>
            </a:r>
            <a:r>
              <a:rPr lang="en-US" sz="2800" dirty="0" err="1" smtClean="0">
                <a:solidFill>
                  <a:schemeClr val="tx1"/>
                </a:solidFill>
              </a:rPr>
              <a:t>isu-isu</a:t>
            </a:r>
            <a:r>
              <a:rPr lang="en-US" sz="2800" dirty="0" smtClean="0">
                <a:solidFill>
                  <a:schemeClr val="tx1"/>
                </a:solidFill>
              </a:rPr>
              <a:t> </a:t>
            </a:r>
            <a:r>
              <a:rPr lang="en-US" sz="2800" dirty="0" err="1" smtClean="0">
                <a:solidFill>
                  <a:schemeClr val="tx1"/>
                </a:solidFill>
              </a:rPr>
              <a:t>khusus</a:t>
            </a:r>
            <a:r>
              <a:rPr lang="en-US" sz="2800" dirty="0" smtClean="0">
                <a:solidFill>
                  <a:schemeClr val="tx1"/>
                </a:solidFill>
              </a:rPr>
              <a:t> yang </a:t>
            </a:r>
            <a:r>
              <a:rPr lang="en-US" sz="2800" dirty="0" err="1" smtClean="0">
                <a:solidFill>
                  <a:schemeClr val="tx1"/>
                </a:solidFill>
              </a:rPr>
              <a:t>harus</a:t>
            </a:r>
            <a:r>
              <a:rPr lang="en-US" sz="2800" dirty="0" smtClean="0">
                <a:solidFill>
                  <a:schemeClr val="tx1"/>
                </a:solidFill>
              </a:rPr>
              <a:t> </a:t>
            </a:r>
            <a:r>
              <a:rPr lang="en-US" sz="2800" dirty="0" err="1" smtClean="0">
                <a:solidFill>
                  <a:schemeClr val="tx1"/>
                </a:solidFill>
              </a:rPr>
              <a:t>diperhitungkan</a:t>
            </a:r>
            <a:r>
              <a:rPr lang="en-US" sz="2800" dirty="0" smtClean="0">
                <a:solidFill>
                  <a:schemeClr val="tx1"/>
                </a:solidFill>
              </a:rPr>
              <a:t> </a:t>
            </a:r>
            <a:r>
              <a:rPr lang="en-US" sz="2800" dirty="0" err="1" smtClean="0">
                <a:solidFill>
                  <a:schemeClr val="tx1"/>
                </a:solidFill>
              </a:rPr>
              <a:t>ketika</a:t>
            </a:r>
            <a:r>
              <a:rPr lang="en-US" sz="2800" dirty="0" smtClean="0">
                <a:solidFill>
                  <a:schemeClr val="tx1"/>
                </a:solidFill>
              </a:rPr>
              <a:t> </a:t>
            </a:r>
            <a:r>
              <a:rPr lang="en-US" sz="2800" dirty="0" err="1" smtClean="0">
                <a:solidFill>
                  <a:schemeClr val="tx1"/>
                </a:solidFill>
              </a:rPr>
              <a:t>merancang</a:t>
            </a:r>
            <a:r>
              <a:rPr lang="en-US" sz="2800" dirty="0" smtClean="0">
                <a:solidFill>
                  <a:schemeClr val="tx1"/>
                </a:solidFill>
              </a:rPr>
              <a:t> </a:t>
            </a:r>
            <a:r>
              <a:rPr lang="en-US" sz="2800" dirty="0" err="1" smtClean="0">
                <a:solidFill>
                  <a:schemeClr val="tx1"/>
                </a:solidFill>
              </a:rPr>
              <a:t>tipe</a:t>
            </a:r>
            <a:r>
              <a:rPr lang="en-US" sz="2800" dirty="0" smtClean="0">
                <a:solidFill>
                  <a:schemeClr val="tx1"/>
                </a:solidFill>
              </a:rPr>
              <a:t/>
            </a:r>
            <a:br>
              <a:rPr lang="en-US" sz="2800" dirty="0" smtClean="0">
                <a:solidFill>
                  <a:schemeClr val="tx1"/>
                </a:solidFill>
              </a:rPr>
            </a:br>
            <a:r>
              <a:rPr lang="en-US" sz="2800" dirty="0" err="1" smtClean="0">
                <a:solidFill>
                  <a:schemeClr val="tx1"/>
                </a:solidFill>
              </a:rPr>
              <a:t>sistem</a:t>
            </a:r>
            <a:r>
              <a:rPr lang="en-US" sz="2800" dirty="0" smtClean="0">
                <a:solidFill>
                  <a:schemeClr val="tx1"/>
                </a:solidFill>
              </a:rPr>
              <a:t> </a:t>
            </a:r>
            <a:r>
              <a:rPr lang="en-US" sz="2800" dirty="0" err="1" smtClean="0">
                <a:solidFill>
                  <a:schemeClr val="tx1"/>
                </a:solidFill>
              </a:rPr>
              <a:t>ini</a:t>
            </a:r>
            <a:r>
              <a:rPr lang="en-US" sz="2800" dirty="0" smtClean="0">
                <a:solidFill>
                  <a:schemeClr val="tx1"/>
                </a:solidFill>
              </a:rPr>
              <a:t>.  </a:t>
            </a:r>
            <a:r>
              <a:rPr lang="en-US" sz="2800" dirty="0" err="1" smtClean="0">
                <a:solidFill>
                  <a:schemeClr val="tx1"/>
                </a:solidFill>
              </a:rPr>
              <a:t>Perekayasa</a:t>
            </a:r>
            <a:r>
              <a:rPr lang="en-US" sz="2800" dirty="0" smtClean="0">
                <a:solidFill>
                  <a:schemeClr val="tx1"/>
                </a:solidFill>
              </a:rPr>
              <a:t> </a:t>
            </a:r>
            <a:r>
              <a:rPr lang="en-US" sz="2800" dirty="0" err="1" smtClean="0">
                <a:solidFill>
                  <a:schemeClr val="tx1"/>
                </a:solidFill>
              </a:rPr>
              <a:t>perangkat</a:t>
            </a:r>
            <a:r>
              <a:rPr lang="en-US" sz="2800" dirty="0" smtClean="0">
                <a:solidFill>
                  <a:schemeClr val="tx1"/>
                </a:solidFill>
              </a:rPr>
              <a:t> </a:t>
            </a:r>
            <a:r>
              <a:rPr lang="en-US" sz="2800" dirty="0" err="1" smtClean="0">
                <a:solidFill>
                  <a:schemeClr val="tx1"/>
                </a:solidFill>
              </a:rPr>
              <a:t>lunak</a:t>
            </a:r>
            <a:r>
              <a:rPr lang="en-US" sz="2800" dirty="0" smtClean="0">
                <a:solidFill>
                  <a:schemeClr val="tx1"/>
                </a:solidFill>
              </a:rPr>
              <a:t>  </a:t>
            </a:r>
            <a:r>
              <a:rPr lang="en-US" sz="2800" dirty="0" err="1" smtClean="0">
                <a:solidFill>
                  <a:schemeClr val="tx1"/>
                </a:solidFill>
              </a:rPr>
              <a:t>harus</a:t>
            </a:r>
            <a:r>
              <a:rPr lang="en-US" sz="2800" dirty="0" smtClean="0">
                <a:solidFill>
                  <a:schemeClr val="tx1"/>
                </a:solidFill>
              </a:rPr>
              <a:t> </a:t>
            </a:r>
            <a:r>
              <a:rPr lang="en-US" sz="2800" dirty="0" err="1" smtClean="0">
                <a:solidFill>
                  <a:schemeClr val="tx1"/>
                </a:solidFill>
              </a:rPr>
              <a:t>menyadari</a:t>
            </a:r>
            <a:r>
              <a:rPr lang="en-US" sz="2800" dirty="0" smtClean="0">
                <a:solidFill>
                  <a:schemeClr val="tx1"/>
                </a:solidFill>
              </a:rPr>
              <a:t> </a:t>
            </a:r>
            <a:r>
              <a:rPr lang="en-US" sz="2800" dirty="0" err="1" smtClean="0">
                <a:solidFill>
                  <a:schemeClr val="tx1"/>
                </a:solidFill>
              </a:rPr>
              <a:t>dan</a:t>
            </a:r>
            <a:r>
              <a:rPr lang="en-US" sz="2800" dirty="0" smtClean="0">
                <a:solidFill>
                  <a:schemeClr val="tx1"/>
                </a:solidFill>
              </a:rPr>
              <a:t> </a:t>
            </a:r>
            <a:r>
              <a:rPr lang="en-US" sz="2800" dirty="0" err="1" smtClean="0">
                <a:solidFill>
                  <a:schemeClr val="tx1"/>
                </a:solidFill>
              </a:rPr>
              <a:t>memperhitungkan</a:t>
            </a:r>
            <a:r>
              <a:rPr lang="en-US" sz="2800" dirty="0" smtClean="0">
                <a:solidFill>
                  <a:schemeClr val="tx1"/>
                </a:solidFill>
              </a:rPr>
              <a:t> </a:t>
            </a:r>
            <a:r>
              <a:rPr lang="en-US" sz="2800" dirty="0" err="1" smtClean="0">
                <a:solidFill>
                  <a:schemeClr val="tx1"/>
                </a:solidFill>
              </a:rPr>
              <a:t>karena</a:t>
            </a:r>
            <a:r>
              <a:rPr lang="en-US" sz="2800" dirty="0">
                <a:solidFill>
                  <a:schemeClr val="tx1"/>
                </a:solidFill>
              </a:rPr>
              <a:t> </a:t>
            </a:r>
            <a:r>
              <a:rPr lang="en-US" sz="2800" dirty="0" err="1" smtClean="0">
                <a:solidFill>
                  <a:schemeClr val="tx1"/>
                </a:solidFill>
              </a:rPr>
              <a:t>Sitem</a:t>
            </a:r>
            <a:r>
              <a:rPr lang="en-US" sz="2800" dirty="0" smtClean="0">
                <a:solidFill>
                  <a:schemeClr val="tx1"/>
                </a:solidFill>
              </a:rPr>
              <a:t> </a:t>
            </a:r>
            <a:r>
              <a:rPr lang="en-US" sz="2800" dirty="0" err="1" smtClean="0">
                <a:solidFill>
                  <a:schemeClr val="tx1"/>
                </a:solidFill>
              </a:rPr>
              <a:t>terdistribusi</a:t>
            </a:r>
            <a:r>
              <a:rPr lang="en-US" sz="2800" dirty="0" smtClean="0">
                <a:solidFill>
                  <a:schemeClr val="tx1"/>
                </a:solidFill>
              </a:rPr>
              <a:t> </a:t>
            </a:r>
            <a:r>
              <a:rPr lang="en-US" sz="2800" dirty="0" err="1" smtClean="0">
                <a:solidFill>
                  <a:schemeClr val="tx1"/>
                </a:solidFill>
              </a:rPr>
              <a:t>ini</a:t>
            </a:r>
            <a:r>
              <a:rPr lang="en-US" sz="2800" dirty="0" smtClean="0">
                <a:solidFill>
                  <a:schemeClr val="tx1"/>
                </a:solidFill>
              </a:rPr>
              <a:t> </a:t>
            </a:r>
            <a:r>
              <a:rPr lang="en-US" sz="2800" dirty="0" err="1" smtClean="0">
                <a:solidFill>
                  <a:schemeClr val="tx1"/>
                </a:solidFill>
              </a:rPr>
              <a:t>banyak</a:t>
            </a:r>
            <a:r>
              <a:rPr lang="en-US" sz="2800" dirty="0" smtClean="0">
                <a:solidFill>
                  <a:schemeClr val="tx1"/>
                </a:solidFill>
              </a:rPr>
              <a:t> </a:t>
            </a:r>
            <a:r>
              <a:rPr lang="en-US" sz="2800" dirty="0" err="1" smtClean="0">
                <a:solidFill>
                  <a:schemeClr val="tx1"/>
                </a:solidFill>
              </a:rPr>
              <a:t>digunakan</a:t>
            </a:r>
            <a:r>
              <a:rPr lang="en-US" sz="2800" dirty="0" smtClean="0">
                <a:solidFill>
                  <a:schemeClr val="tx1"/>
                </a:solidFill>
              </a:rPr>
              <a:t>. </a:t>
            </a:r>
            <a:endParaRPr lang="en-US" sz="2800" dirty="0">
              <a:solidFill>
                <a:schemeClr val="tx1"/>
              </a:solidFill>
            </a:endParaRP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8329642" cy="6226196"/>
          </a:xfrm>
        </p:spPr>
        <p:txBody>
          <a:bodyPr>
            <a:normAutofit fontScale="90000"/>
          </a:bodyPr>
          <a:lstStyle/>
          <a:p>
            <a:pPr algn="l"/>
            <a:r>
              <a:rPr lang="en-US" sz="3200" dirty="0" err="1" smtClean="0"/>
              <a:t>Sampai</a:t>
            </a:r>
            <a:r>
              <a:rPr lang="en-US" sz="3200" dirty="0" smtClean="0"/>
              <a:t> </a:t>
            </a:r>
            <a:r>
              <a:rPr lang="en-US" sz="3200" dirty="0" err="1" smtClean="0"/>
              <a:t>saai</a:t>
            </a:r>
            <a:r>
              <a:rPr lang="en-US" sz="3200" dirty="0" smtClean="0"/>
              <a:t> </a:t>
            </a:r>
            <a:r>
              <a:rPr lang="en-US" sz="3200" dirty="0" err="1" smtClean="0"/>
              <a:t>ini</a:t>
            </a:r>
            <a:r>
              <a:rPr lang="en-US" sz="3200" dirty="0" smtClean="0"/>
              <a:t> </a:t>
            </a:r>
            <a:r>
              <a:rPr lang="en-US" sz="3200" dirty="0" err="1" smtClean="0"/>
              <a:t>ada</a:t>
            </a:r>
            <a:r>
              <a:rPr lang="en-US" sz="3200" dirty="0" smtClean="0"/>
              <a:t> </a:t>
            </a:r>
            <a:r>
              <a:rPr lang="en-US" sz="3200" dirty="0" err="1" smtClean="0"/>
              <a:t>tipe</a:t>
            </a:r>
            <a:r>
              <a:rPr lang="en-US" sz="3200" dirty="0" smtClean="0"/>
              <a:t> </a:t>
            </a:r>
            <a:r>
              <a:rPr lang="en-US" sz="3200" dirty="0" err="1" smtClean="0"/>
              <a:t>sistem</a:t>
            </a:r>
            <a:r>
              <a:rPr lang="en-US" sz="3200" dirty="0" smtClean="0"/>
              <a:t> yang </a:t>
            </a:r>
            <a:r>
              <a:rPr lang="en-US" sz="3200" dirty="0" err="1" smtClean="0"/>
              <a:t>utama</a:t>
            </a:r>
            <a:r>
              <a:rPr lang="en-US" sz="3200" dirty="0" smtClean="0"/>
              <a:t> </a:t>
            </a:r>
            <a:r>
              <a:rPr lang="en-US" sz="3200" dirty="0" err="1" smtClean="0"/>
              <a:t>yaitu</a:t>
            </a:r>
            <a:r>
              <a:rPr lang="en-US" sz="3200" dirty="0" smtClean="0"/>
              <a:t>:</a:t>
            </a:r>
            <a:br>
              <a:rPr lang="en-US" sz="3200" dirty="0" smtClean="0"/>
            </a:br>
            <a:r>
              <a:rPr lang="en-US" sz="3200" dirty="0" smtClean="0"/>
              <a:t>-  </a:t>
            </a:r>
            <a:r>
              <a:rPr lang="en-US" sz="3200" dirty="0" err="1" smtClean="0"/>
              <a:t>Sistem</a:t>
            </a:r>
            <a:r>
              <a:rPr lang="en-US" sz="3200" dirty="0" smtClean="0"/>
              <a:t> </a:t>
            </a:r>
            <a:r>
              <a:rPr lang="en-US" sz="3200" dirty="0" err="1" smtClean="0"/>
              <a:t>Terdistribusi</a:t>
            </a:r>
            <a:r>
              <a:rPr lang="en-US" sz="3200" dirty="0" smtClean="0"/>
              <a:t> </a:t>
            </a:r>
            <a:r>
              <a:rPr lang="en-US" sz="3200" dirty="0" err="1" smtClean="0"/>
              <a:t>dimana</a:t>
            </a:r>
            <a:r>
              <a:rPr lang="en-US" sz="3200" dirty="0" smtClean="0"/>
              <a:t> </a:t>
            </a:r>
            <a:r>
              <a:rPr lang="en-US" sz="3200" dirty="0" err="1" smtClean="0"/>
              <a:t>perangkat</a:t>
            </a:r>
            <a:r>
              <a:rPr lang="en-US" sz="3200" dirty="0" smtClean="0"/>
              <a:t> </a:t>
            </a:r>
            <a:r>
              <a:rPr lang="en-US" sz="3200" dirty="0" err="1" smtClean="0"/>
              <a:t>lunak</a:t>
            </a:r>
            <a:r>
              <a:rPr lang="en-US" sz="3200" dirty="0" smtClean="0"/>
              <a:t> </a:t>
            </a:r>
            <a:r>
              <a:rPr lang="en-US" sz="3200" dirty="0" err="1" smtClean="0"/>
              <a:t>sistem</a:t>
            </a:r>
            <a:r>
              <a:rPr lang="en-US" sz="3200" dirty="0" smtClean="0"/>
              <a:t> </a:t>
            </a:r>
            <a:r>
              <a:rPr lang="en-US" sz="3200" dirty="0" err="1" smtClean="0"/>
              <a:t>berjalan</a:t>
            </a:r>
            <a:r>
              <a:rPr lang="en-US" sz="3200" dirty="0" smtClean="0"/>
              <a:t> </a:t>
            </a:r>
            <a:r>
              <a:rPr lang="en-US" sz="3200" dirty="0" err="1" smtClean="0"/>
              <a:t>pada</a:t>
            </a:r>
            <a:r>
              <a:rPr lang="en-US" sz="3200" dirty="0" smtClean="0"/>
              <a:t> </a:t>
            </a:r>
            <a:r>
              <a:rPr lang="en-US" sz="3200" dirty="0" err="1" smtClean="0"/>
              <a:t>kelompok</a:t>
            </a:r>
            <a:r>
              <a:rPr lang="en-US" sz="3200" dirty="0" smtClean="0"/>
              <a:t> </a:t>
            </a:r>
            <a:br>
              <a:rPr lang="en-US" sz="3200" dirty="0" smtClean="0"/>
            </a:br>
            <a:r>
              <a:rPr lang="en-US" sz="3200" dirty="0" smtClean="0"/>
              <a:t>-  </a:t>
            </a:r>
            <a:r>
              <a:rPr lang="en-US" sz="3200" dirty="0" err="1" smtClean="0"/>
              <a:t>Sistem</a:t>
            </a:r>
            <a:r>
              <a:rPr lang="en-US" sz="3200" dirty="0" smtClean="0"/>
              <a:t> Personal yang </a:t>
            </a:r>
            <a:r>
              <a:rPr lang="en-US" sz="3200" dirty="0" err="1" smtClean="0"/>
              <a:t>tidak</a:t>
            </a:r>
            <a:r>
              <a:rPr lang="en-US" sz="3200" dirty="0" smtClean="0"/>
              <a:t> </a:t>
            </a:r>
            <a:r>
              <a:rPr lang="en-US" sz="3200" dirty="0" err="1" smtClean="0"/>
              <a:t>terditribusi</a:t>
            </a:r>
            <a:r>
              <a:rPr lang="en-US" sz="3200" dirty="0" smtClean="0"/>
              <a:t> </a:t>
            </a:r>
            <a:r>
              <a:rPr lang="en-US" sz="3200" dirty="0" err="1" smtClean="0"/>
              <a:t>dan</a:t>
            </a:r>
            <a:r>
              <a:rPr lang="en-US" sz="3200" dirty="0" smtClean="0"/>
              <a:t> </a:t>
            </a:r>
            <a:r>
              <a:rPr lang="en-US" sz="3200" dirty="0" err="1" smtClean="0"/>
              <a:t>dirancang</a:t>
            </a:r>
            <a:r>
              <a:rPr lang="en-US" sz="3200" dirty="0" smtClean="0"/>
              <a:t> </a:t>
            </a:r>
            <a:r>
              <a:rPr lang="en-US" sz="3200" dirty="0" err="1" smtClean="0"/>
              <a:t>untuk</a:t>
            </a:r>
            <a:r>
              <a:rPr lang="en-US" sz="3200" dirty="0" smtClean="0"/>
              <a:t> </a:t>
            </a:r>
            <a:r>
              <a:rPr lang="en-US" sz="3200" dirty="0" err="1" smtClean="0"/>
              <a:t>satu</a:t>
            </a:r>
            <a:r>
              <a:rPr lang="en-US" sz="3200" dirty="0" smtClean="0"/>
              <a:t> workstation </a:t>
            </a:r>
            <a:br>
              <a:rPr lang="en-US" sz="3200" dirty="0" smtClean="0"/>
            </a:br>
            <a:r>
              <a:rPr lang="en-US" sz="3200" dirty="0" err="1" smtClean="0"/>
              <a:t>saja</a:t>
            </a:r>
            <a:r>
              <a:rPr lang="en-US" sz="3200" dirty="0" smtClean="0"/>
              <a:t>. </a:t>
            </a:r>
            <a:br>
              <a:rPr lang="en-US" sz="3200" dirty="0" smtClean="0"/>
            </a:br>
            <a:r>
              <a:rPr lang="en-US" sz="3200" dirty="0" smtClean="0"/>
              <a:t>-  </a:t>
            </a:r>
            <a:r>
              <a:rPr lang="en-US" sz="3200" dirty="0" err="1" smtClean="0"/>
              <a:t>Sistem</a:t>
            </a:r>
            <a:r>
              <a:rPr lang="en-US" sz="3200" dirty="0" smtClean="0"/>
              <a:t> Embedded yang </a:t>
            </a:r>
            <a:r>
              <a:rPr lang="en-US" sz="3200" dirty="0" err="1" smtClean="0"/>
              <a:t>bejalan</a:t>
            </a:r>
            <a:r>
              <a:rPr lang="en-US" sz="3200" dirty="0" smtClean="0"/>
              <a:t> </a:t>
            </a:r>
            <a:r>
              <a:rPr lang="en-US" sz="3200" dirty="0" err="1" smtClean="0"/>
              <a:t>pada</a:t>
            </a:r>
            <a:r>
              <a:rPr lang="en-US" sz="3200" dirty="0" smtClean="0"/>
              <a:t> </a:t>
            </a:r>
            <a:r>
              <a:rPr lang="en-US" sz="3200" dirty="0" err="1" smtClean="0"/>
              <a:t>satu</a:t>
            </a:r>
            <a:r>
              <a:rPr lang="en-US" sz="3200" dirty="0" smtClean="0"/>
              <a:t> </a:t>
            </a:r>
            <a:r>
              <a:rPr lang="en-US" sz="3200" dirty="0" err="1" smtClean="0"/>
              <a:t>prosessor</a:t>
            </a:r>
            <a:r>
              <a:rPr lang="en-US" sz="3200" dirty="0" smtClean="0"/>
              <a:t> </a:t>
            </a:r>
            <a:r>
              <a:rPr lang="en-US" sz="3200" dirty="0" err="1" smtClean="0"/>
              <a:t>atau</a:t>
            </a:r>
            <a:r>
              <a:rPr lang="en-US" sz="3200" dirty="0" smtClean="0"/>
              <a:t> </a:t>
            </a:r>
            <a:r>
              <a:rPr lang="en-US" sz="3200" dirty="0" err="1" smtClean="0"/>
              <a:t>pada</a:t>
            </a:r>
            <a:r>
              <a:rPr lang="en-US" sz="3200" dirty="0" smtClean="0"/>
              <a:t> </a:t>
            </a:r>
            <a:r>
              <a:rPr lang="en-US" sz="3200" dirty="0" err="1" smtClean="0"/>
              <a:t>kelompok</a:t>
            </a:r>
            <a:r>
              <a:rPr lang="en-US" sz="3200" dirty="0" smtClean="0"/>
              <a:t> </a:t>
            </a:r>
            <a:br>
              <a:rPr lang="en-US" sz="3200" dirty="0" smtClean="0"/>
            </a:br>
            <a:r>
              <a:rPr lang="en-US" sz="3200" dirty="0" err="1" smtClean="0"/>
              <a:t>prosessor</a:t>
            </a:r>
            <a:r>
              <a:rPr lang="en-US" sz="3200" dirty="0" smtClean="0"/>
              <a:t> </a:t>
            </a:r>
            <a:br>
              <a:rPr lang="en-US" sz="3200" dirty="0" smtClean="0"/>
            </a:br>
            <a:endParaRPr lang="en-US" sz="3200" dirty="0"/>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500173"/>
          </a:xfrm>
        </p:spPr>
        <p:txBody>
          <a:bodyPr>
            <a:noAutofit/>
          </a:bodyPr>
          <a:lstStyle/>
          <a:p>
            <a:pPr algn="just"/>
            <a:r>
              <a:rPr lang="en-US" sz="3000" dirty="0" err="1" smtClean="0"/>
              <a:t>Faktor</a:t>
            </a:r>
            <a:r>
              <a:rPr lang="en-US" sz="3000" dirty="0" smtClean="0"/>
              <a:t> yang </a:t>
            </a:r>
            <a:r>
              <a:rPr lang="en-US" sz="3000" dirty="0" err="1" smtClean="0"/>
              <a:t>melatarbelakangi</a:t>
            </a:r>
            <a:r>
              <a:rPr lang="en-US" sz="3000" dirty="0" smtClean="0"/>
              <a:t> </a:t>
            </a:r>
            <a:r>
              <a:rPr lang="en-US" sz="3000" dirty="0" err="1" smtClean="0"/>
              <a:t>munculnya</a:t>
            </a:r>
            <a:r>
              <a:rPr lang="en-US" sz="3000" dirty="0" smtClean="0"/>
              <a:t> </a:t>
            </a:r>
            <a:r>
              <a:rPr lang="en-US" sz="3000" dirty="0" err="1" smtClean="0"/>
              <a:t>sistem</a:t>
            </a:r>
            <a:r>
              <a:rPr lang="en-US" sz="3000" dirty="0" smtClean="0"/>
              <a:t> </a:t>
            </a:r>
            <a:r>
              <a:rPr lang="en-US" sz="3000" dirty="0" err="1" smtClean="0"/>
              <a:t>terdistribusi</a:t>
            </a:r>
            <a:r>
              <a:rPr lang="en-US" sz="3000" dirty="0" smtClean="0"/>
              <a:t> </a:t>
            </a:r>
            <a:r>
              <a:rPr lang="en-US" sz="3000" dirty="0" err="1" smtClean="0"/>
              <a:t>adalah</a:t>
            </a:r>
            <a:r>
              <a:rPr lang="en-US" sz="3000" dirty="0" smtClean="0"/>
              <a:t> </a:t>
            </a:r>
            <a:r>
              <a:rPr lang="en-US" sz="3000" dirty="0" err="1" smtClean="0"/>
              <a:t>perubahan</a:t>
            </a:r>
            <a:r>
              <a:rPr lang="en-US" sz="3000" dirty="0" smtClean="0"/>
              <a:t> </a:t>
            </a:r>
            <a:r>
              <a:rPr lang="en-US" sz="3000" dirty="0" err="1" smtClean="0"/>
              <a:t>pada</a:t>
            </a:r>
            <a:r>
              <a:rPr lang="en-US" sz="3000" dirty="0" smtClean="0"/>
              <a:t> </a:t>
            </a:r>
            <a:r>
              <a:rPr lang="en-US" sz="3000" dirty="0" err="1" smtClean="0"/>
              <a:t>teknologi</a:t>
            </a:r>
            <a:r>
              <a:rPr lang="en-US" sz="3000" dirty="0" smtClean="0"/>
              <a:t> </a:t>
            </a:r>
            <a:r>
              <a:rPr lang="en-US" sz="3000" dirty="0" err="1" smtClean="0"/>
              <a:t>Informasi</a:t>
            </a:r>
            <a:r>
              <a:rPr lang="en-US" sz="3000" dirty="0" smtClean="0"/>
              <a:t> </a:t>
            </a:r>
            <a:r>
              <a:rPr lang="en-US" sz="3000" dirty="0" err="1" smtClean="0"/>
              <a:t>seperti</a:t>
            </a:r>
            <a:r>
              <a:rPr lang="en-US" sz="3000" dirty="0" smtClean="0"/>
              <a:t> :</a:t>
            </a:r>
            <a:endParaRPr lang="en-US" sz="3000" dirty="0"/>
          </a:p>
        </p:txBody>
      </p:sp>
      <p:sp>
        <p:nvSpPr>
          <p:cNvPr id="3" name="Subtitle 2"/>
          <p:cNvSpPr>
            <a:spLocks noGrp="1"/>
          </p:cNvSpPr>
          <p:nvPr>
            <p:ph type="subTitle" idx="1"/>
          </p:nvPr>
        </p:nvSpPr>
        <p:spPr>
          <a:xfrm>
            <a:off x="428596" y="1643050"/>
            <a:ext cx="8358246" cy="4786346"/>
          </a:xfrm>
        </p:spPr>
        <p:style>
          <a:lnRef idx="1">
            <a:schemeClr val="dk1"/>
          </a:lnRef>
          <a:fillRef idx="2">
            <a:schemeClr val="dk1"/>
          </a:fillRef>
          <a:effectRef idx="1">
            <a:schemeClr val="dk1"/>
          </a:effectRef>
          <a:fontRef idx="minor">
            <a:schemeClr val="dk1"/>
          </a:fontRef>
        </p:style>
        <p:txBody>
          <a:bodyPr>
            <a:noAutofit/>
          </a:bodyPr>
          <a:lstStyle/>
          <a:p>
            <a:pPr lvl="0" algn="just">
              <a:buFont typeface="Arial" pitchFamily="34" charset="0"/>
              <a:buChar char="•"/>
            </a:pPr>
            <a:r>
              <a:rPr lang="en-US" sz="2800" dirty="0" smtClean="0">
                <a:solidFill>
                  <a:schemeClr val="tx1"/>
                </a:solidFill>
              </a:rPr>
              <a:t> </a:t>
            </a:r>
            <a:r>
              <a:rPr lang="en-US" sz="2800" dirty="0" err="1" smtClean="0">
                <a:solidFill>
                  <a:schemeClr val="tx1"/>
                </a:solidFill>
              </a:rPr>
              <a:t>komputer</a:t>
            </a:r>
            <a:r>
              <a:rPr lang="en-US" sz="2800" dirty="0" smtClean="0">
                <a:solidFill>
                  <a:schemeClr val="tx1"/>
                </a:solidFill>
              </a:rPr>
              <a:t> </a:t>
            </a:r>
            <a:r>
              <a:rPr lang="en-US" sz="2800" dirty="0" err="1" smtClean="0">
                <a:solidFill>
                  <a:schemeClr val="tx1"/>
                </a:solidFill>
              </a:rPr>
              <a:t>terpusat</a:t>
            </a:r>
            <a:r>
              <a:rPr lang="en-US" sz="2800" dirty="0" smtClean="0">
                <a:solidFill>
                  <a:schemeClr val="tx1"/>
                </a:solidFill>
              </a:rPr>
              <a:t> </a:t>
            </a:r>
            <a:r>
              <a:rPr lang="en-US" sz="2800" dirty="0" err="1" smtClean="0">
                <a:solidFill>
                  <a:schemeClr val="tx1"/>
                </a:solidFill>
              </a:rPr>
              <a:t>mulai</a:t>
            </a:r>
            <a:r>
              <a:rPr lang="en-US" sz="2800" dirty="0" smtClean="0">
                <a:solidFill>
                  <a:schemeClr val="tx1"/>
                </a:solidFill>
              </a:rPr>
              <a:t> </a:t>
            </a:r>
            <a:r>
              <a:rPr lang="en-US" sz="2800" dirty="0" err="1" smtClean="0">
                <a:solidFill>
                  <a:schemeClr val="tx1"/>
                </a:solidFill>
              </a:rPr>
              <a:t>jarang</a:t>
            </a:r>
            <a:r>
              <a:rPr lang="en-US" sz="2800" dirty="0" smtClean="0">
                <a:solidFill>
                  <a:schemeClr val="tx1"/>
                </a:solidFill>
              </a:rPr>
              <a:t> </a:t>
            </a:r>
            <a:r>
              <a:rPr lang="en-US" sz="2800" dirty="0" err="1" smtClean="0">
                <a:solidFill>
                  <a:schemeClr val="tx1"/>
                </a:solidFill>
              </a:rPr>
              <a:t>digunakan</a:t>
            </a:r>
            <a:r>
              <a:rPr lang="en-US" sz="2800" dirty="0" smtClean="0">
                <a:solidFill>
                  <a:schemeClr val="tx1"/>
                </a:solidFill>
              </a:rPr>
              <a:t> </a:t>
            </a:r>
          </a:p>
          <a:p>
            <a:pPr algn="just">
              <a:buFont typeface="Arial" pitchFamily="34" charset="0"/>
              <a:buChar char="•"/>
            </a:pPr>
            <a:r>
              <a:rPr lang="en-US" sz="2800" dirty="0" err="1" smtClean="0">
                <a:solidFill>
                  <a:schemeClr val="tx1"/>
                </a:solidFill>
              </a:rPr>
              <a:t>peningkatan</a:t>
            </a:r>
            <a:r>
              <a:rPr lang="en-US" sz="2800" dirty="0" smtClean="0">
                <a:solidFill>
                  <a:schemeClr val="tx1"/>
                </a:solidFill>
              </a:rPr>
              <a:t> </a:t>
            </a:r>
            <a:r>
              <a:rPr lang="en-US" sz="2800" dirty="0" err="1" smtClean="0">
                <a:solidFill>
                  <a:schemeClr val="tx1"/>
                </a:solidFill>
              </a:rPr>
              <a:t>penggunaan</a:t>
            </a:r>
            <a:r>
              <a:rPr lang="en-US" sz="2800" dirty="0" smtClean="0">
                <a:solidFill>
                  <a:schemeClr val="tx1"/>
                </a:solidFill>
              </a:rPr>
              <a:t> LAN dab WAN</a:t>
            </a:r>
          </a:p>
          <a:p>
            <a:pPr lvl="0" algn="just">
              <a:buFont typeface="Arial" pitchFamily="34" charset="0"/>
              <a:buChar char="•"/>
            </a:pPr>
            <a:r>
              <a:rPr lang="en-US" sz="2800" dirty="0" err="1" smtClean="0">
                <a:solidFill>
                  <a:schemeClr val="tx1"/>
                </a:solidFill>
              </a:rPr>
              <a:t>mulai</a:t>
            </a:r>
            <a:r>
              <a:rPr lang="en-US" sz="2800" dirty="0" smtClean="0">
                <a:solidFill>
                  <a:schemeClr val="tx1"/>
                </a:solidFill>
              </a:rPr>
              <a:t> </a:t>
            </a:r>
            <a:r>
              <a:rPr lang="en-US" sz="2800" dirty="0" err="1" smtClean="0">
                <a:solidFill>
                  <a:schemeClr val="tx1"/>
                </a:solidFill>
              </a:rPr>
              <a:t>banyak</a:t>
            </a:r>
            <a:r>
              <a:rPr lang="en-US" sz="2800" dirty="0" smtClean="0">
                <a:solidFill>
                  <a:schemeClr val="tx1"/>
                </a:solidFill>
              </a:rPr>
              <a:t> </a:t>
            </a:r>
            <a:r>
              <a:rPr lang="en-US" sz="2800" dirty="0" err="1" smtClean="0">
                <a:solidFill>
                  <a:schemeClr val="tx1"/>
                </a:solidFill>
              </a:rPr>
              <a:t>digunakan</a:t>
            </a:r>
            <a:r>
              <a:rPr lang="en-US" sz="2800" dirty="0" smtClean="0">
                <a:solidFill>
                  <a:schemeClr val="tx1"/>
                </a:solidFill>
              </a:rPr>
              <a:t> multi media </a:t>
            </a:r>
            <a:r>
              <a:rPr lang="en-US" sz="2800" dirty="0" err="1" smtClean="0">
                <a:solidFill>
                  <a:schemeClr val="tx1"/>
                </a:solidFill>
              </a:rPr>
              <a:t>sistem</a:t>
            </a:r>
            <a:r>
              <a:rPr lang="en-US" sz="2800" dirty="0" smtClean="0">
                <a:solidFill>
                  <a:schemeClr val="tx1"/>
                </a:solidFill>
              </a:rPr>
              <a:t> </a:t>
            </a:r>
          </a:p>
          <a:p>
            <a:pPr lvl="0" algn="just">
              <a:buFont typeface="Arial" pitchFamily="34" charset="0"/>
              <a:buChar char="•"/>
            </a:pPr>
            <a:r>
              <a:rPr lang="en-US" sz="2800" dirty="0" err="1" smtClean="0">
                <a:solidFill>
                  <a:schemeClr val="tx1"/>
                </a:solidFill>
              </a:rPr>
              <a:t>kebutuhan</a:t>
            </a:r>
            <a:r>
              <a:rPr lang="en-US" sz="2800" dirty="0" smtClean="0">
                <a:solidFill>
                  <a:schemeClr val="tx1"/>
                </a:solidFill>
              </a:rPr>
              <a:t> </a:t>
            </a:r>
            <a:r>
              <a:rPr lang="en-US" sz="2800" dirty="0" err="1" smtClean="0">
                <a:solidFill>
                  <a:schemeClr val="tx1"/>
                </a:solidFill>
              </a:rPr>
              <a:t>interaktif</a:t>
            </a:r>
            <a:r>
              <a:rPr lang="en-US" sz="2800" dirty="0" smtClean="0">
                <a:solidFill>
                  <a:schemeClr val="tx1"/>
                </a:solidFill>
              </a:rPr>
              <a:t> </a:t>
            </a:r>
            <a:r>
              <a:rPr lang="en-US" sz="2800" dirty="0" err="1" smtClean="0">
                <a:solidFill>
                  <a:schemeClr val="tx1"/>
                </a:solidFill>
              </a:rPr>
              <a:t>pada</a:t>
            </a:r>
            <a:r>
              <a:rPr lang="en-US" sz="2800" dirty="0" smtClean="0">
                <a:solidFill>
                  <a:schemeClr val="tx1"/>
                </a:solidFill>
              </a:rPr>
              <a:t> User Interface</a:t>
            </a:r>
          </a:p>
          <a:p>
            <a:pPr lvl="0" algn="just">
              <a:buFont typeface="Arial" pitchFamily="34" charset="0"/>
              <a:buChar char="•"/>
            </a:pPr>
            <a:r>
              <a:rPr lang="en-US" sz="2800" dirty="0" err="1" smtClean="0">
                <a:solidFill>
                  <a:schemeClr val="tx1"/>
                </a:solidFill>
              </a:rPr>
              <a:t>pemanfaatan</a:t>
            </a:r>
            <a:r>
              <a:rPr lang="en-US" sz="2800" dirty="0" smtClean="0">
                <a:solidFill>
                  <a:schemeClr val="tx1"/>
                </a:solidFill>
              </a:rPr>
              <a:t> internet </a:t>
            </a:r>
            <a:r>
              <a:rPr lang="en-US" sz="2800" dirty="0" err="1" smtClean="0">
                <a:solidFill>
                  <a:schemeClr val="tx1"/>
                </a:solidFill>
              </a:rPr>
              <a:t>dan</a:t>
            </a:r>
            <a:r>
              <a:rPr lang="en-US" sz="2800" dirty="0" smtClean="0">
                <a:solidFill>
                  <a:schemeClr val="tx1"/>
                </a:solidFill>
              </a:rPr>
              <a:t> web </a:t>
            </a:r>
            <a:r>
              <a:rPr lang="en-US" sz="2800" dirty="0" err="1" smtClean="0">
                <a:solidFill>
                  <a:schemeClr val="tx1"/>
                </a:solidFill>
              </a:rPr>
              <a:t>teknologi</a:t>
            </a:r>
            <a:r>
              <a:rPr lang="en-US" sz="2800" dirty="0" smtClean="0">
                <a:solidFill>
                  <a:schemeClr val="tx1"/>
                </a:solidFill>
              </a:rPr>
              <a:t> yang</a:t>
            </a:r>
          </a:p>
          <a:p>
            <a:pPr algn="just"/>
            <a:r>
              <a:rPr lang="en-US" sz="2800" dirty="0" smtClean="0">
                <a:solidFill>
                  <a:schemeClr val="tx1"/>
                </a:solidFill>
              </a:rPr>
              <a:t>   </a:t>
            </a:r>
            <a:r>
              <a:rPr lang="en-US" sz="2800" dirty="0" err="1" smtClean="0">
                <a:solidFill>
                  <a:schemeClr val="tx1"/>
                </a:solidFill>
              </a:rPr>
              <a:t>semakin</a:t>
            </a:r>
            <a:r>
              <a:rPr lang="en-US" sz="2800" dirty="0" smtClean="0">
                <a:solidFill>
                  <a:schemeClr val="tx1"/>
                </a:solidFill>
              </a:rPr>
              <a:t> </a:t>
            </a:r>
            <a:r>
              <a:rPr lang="en-US" sz="2800" dirty="0" err="1" smtClean="0">
                <a:solidFill>
                  <a:schemeClr val="tx1"/>
                </a:solidFill>
              </a:rPr>
              <a:t>meluas</a:t>
            </a:r>
            <a:endParaRPr lang="en-US" sz="2800" dirty="0" smtClean="0">
              <a:solidFill>
                <a:schemeClr val="tx1"/>
              </a:solidFill>
            </a:endParaRPr>
          </a:p>
          <a:p>
            <a:pPr algn="just">
              <a:buFont typeface="Arial" pitchFamily="34" charset="0"/>
              <a:buChar char="•"/>
            </a:pPr>
            <a:r>
              <a:rPr lang="en-US" sz="2800" dirty="0" smtClean="0">
                <a:solidFill>
                  <a:schemeClr val="tx1"/>
                </a:solidFill>
              </a:rPr>
              <a:t> </a:t>
            </a:r>
            <a:r>
              <a:rPr lang="en-US" sz="2800" dirty="0" err="1" smtClean="0">
                <a:solidFill>
                  <a:schemeClr val="tx1"/>
                </a:solidFill>
              </a:rPr>
              <a:t>keputusan</a:t>
            </a:r>
            <a:r>
              <a:rPr lang="en-US" sz="2800" dirty="0" smtClean="0">
                <a:solidFill>
                  <a:schemeClr val="tx1"/>
                </a:solidFill>
              </a:rPr>
              <a:t> </a:t>
            </a:r>
            <a:r>
              <a:rPr lang="en-US" sz="2800" dirty="0" err="1" smtClean="0">
                <a:solidFill>
                  <a:schemeClr val="tx1"/>
                </a:solidFill>
              </a:rPr>
              <a:t>membutuhkan</a:t>
            </a:r>
            <a:r>
              <a:rPr lang="en-US" sz="2800" dirty="0" smtClean="0">
                <a:solidFill>
                  <a:schemeClr val="tx1"/>
                </a:solidFill>
              </a:rPr>
              <a:t> </a:t>
            </a:r>
            <a:r>
              <a:rPr lang="en-US" sz="2800" dirty="0" err="1" smtClean="0">
                <a:solidFill>
                  <a:schemeClr val="tx1"/>
                </a:solidFill>
              </a:rPr>
              <a:t>cepat</a:t>
            </a:r>
            <a:r>
              <a:rPr lang="en-US" sz="2800" dirty="0" smtClean="0">
                <a:solidFill>
                  <a:schemeClr val="tx1"/>
                </a:solidFill>
              </a:rPr>
              <a:t> </a:t>
            </a:r>
            <a:r>
              <a:rPr lang="en-US" sz="2800" dirty="0" err="1" smtClean="0">
                <a:solidFill>
                  <a:schemeClr val="tx1"/>
                </a:solidFill>
              </a:rPr>
              <a:t>sehingga</a:t>
            </a:r>
            <a:r>
              <a:rPr lang="en-US" sz="2800" dirty="0" smtClean="0">
                <a:solidFill>
                  <a:schemeClr val="tx1"/>
                </a:solidFill>
              </a:rPr>
              <a:t> </a:t>
            </a:r>
            <a:r>
              <a:rPr lang="en-US" sz="2800" dirty="0" err="1" smtClean="0">
                <a:solidFill>
                  <a:schemeClr val="tx1"/>
                </a:solidFill>
              </a:rPr>
              <a:t>harus</a:t>
            </a:r>
            <a:endParaRPr lang="en-US" sz="2800" dirty="0" smtClean="0">
              <a:solidFill>
                <a:schemeClr val="tx1"/>
              </a:solidFill>
            </a:endParaRPr>
          </a:p>
          <a:p>
            <a:pPr algn="just"/>
            <a:r>
              <a:rPr lang="en-US" sz="2800" dirty="0" smtClean="0">
                <a:solidFill>
                  <a:schemeClr val="tx1"/>
                </a:solidFill>
              </a:rPr>
              <a:t>   </a:t>
            </a:r>
            <a:r>
              <a:rPr lang="en-US" sz="2800" dirty="0" err="1" smtClean="0">
                <a:solidFill>
                  <a:schemeClr val="tx1"/>
                </a:solidFill>
              </a:rPr>
              <a:t>sederhana</a:t>
            </a:r>
            <a:r>
              <a:rPr lang="en-US" sz="2800" dirty="0" smtClean="0">
                <a:solidFill>
                  <a:schemeClr val="tx1"/>
                </a:solidFill>
              </a:rPr>
              <a:t> </a:t>
            </a:r>
            <a:r>
              <a:rPr lang="en-US" sz="2800" dirty="0" err="1" smtClean="0">
                <a:solidFill>
                  <a:schemeClr val="tx1"/>
                </a:solidFill>
              </a:rPr>
              <a:t>dalam</a:t>
            </a:r>
            <a:r>
              <a:rPr lang="en-US" sz="2800" dirty="0" smtClean="0">
                <a:solidFill>
                  <a:schemeClr val="tx1"/>
                </a:solidFill>
              </a:rPr>
              <a:t> </a:t>
            </a:r>
            <a:r>
              <a:rPr lang="en-US" sz="2800" dirty="0" err="1" smtClean="0">
                <a:solidFill>
                  <a:schemeClr val="tx1"/>
                </a:solidFill>
              </a:rPr>
              <a:t>prosesnya</a:t>
            </a:r>
            <a:endParaRPr lang="en-US" sz="2800" dirty="0" smtClean="0">
              <a:solidFill>
                <a:schemeClr val="tx1"/>
              </a:solidFill>
            </a:endParaRPr>
          </a:p>
          <a:p>
            <a:pPr algn="just"/>
            <a:endParaRPr lang="en-US" sz="2800" dirty="0" smtClean="0">
              <a:solidFill>
                <a:schemeClr val="tx1"/>
              </a:solidFill>
            </a:endParaRPr>
          </a:p>
          <a:p>
            <a:pPr algn="just"/>
            <a:endParaRPr lang="en-US" sz="2800" dirty="0">
              <a:solidFill>
                <a:schemeClr val="tx1"/>
              </a:solidFill>
            </a:endParaRPr>
          </a:p>
        </p:txBody>
      </p:sp>
    </p:spTree>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9"/>
            <a:ext cx="8429684" cy="571503"/>
          </a:xfrm>
        </p:spPr>
        <p:txBody>
          <a:bodyPr>
            <a:noAutofit/>
          </a:bodyPr>
          <a:lstStyle/>
          <a:p>
            <a:r>
              <a:rPr lang="en-US" sz="3200" dirty="0" err="1" smtClean="0"/>
              <a:t>Keuntungan</a:t>
            </a:r>
            <a:r>
              <a:rPr lang="en-US" sz="3200" dirty="0" smtClean="0"/>
              <a:t> </a:t>
            </a:r>
            <a:r>
              <a:rPr lang="en-US" sz="3200" dirty="0" err="1" smtClean="0"/>
              <a:t>sistem</a:t>
            </a:r>
            <a:r>
              <a:rPr lang="en-US" sz="3200" dirty="0" smtClean="0"/>
              <a:t> </a:t>
            </a:r>
            <a:r>
              <a:rPr lang="en-US" sz="3200" dirty="0" err="1" smtClean="0"/>
              <a:t>terdistribusi</a:t>
            </a:r>
            <a:endParaRPr lang="en-US" sz="3200" dirty="0"/>
          </a:p>
        </p:txBody>
      </p:sp>
      <p:sp>
        <p:nvSpPr>
          <p:cNvPr id="3" name="Subtitle 2"/>
          <p:cNvSpPr>
            <a:spLocks noGrp="1"/>
          </p:cNvSpPr>
          <p:nvPr>
            <p:ph type="subTitle" idx="1"/>
          </p:nvPr>
        </p:nvSpPr>
        <p:spPr>
          <a:xfrm>
            <a:off x="357158" y="1785926"/>
            <a:ext cx="8429684" cy="4714908"/>
          </a:xfrm>
          <a:effectLst>
            <a:outerShdw blurRad="50800" dist="25000" dir="5400000" rotWithShape="0">
              <a:srgbClr val="000000">
                <a:alpha val="40000"/>
              </a:srgbClr>
            </a:outerShdw>
            <a:softEdge rad="63500"/>
          </a:effectLst>
        </p:spPr>
        <p:style>
          <a:lnRef idx="3">
            <a:schemeClr val="lt1"/>
          </a:lnRef>
          <a:fillRef idx="1">
            <a:schemeClr val="accent3"/>
          </a:fillRef>
          <a:effectRef idx="1">
            <a:schemeClr val="accent3"/>
          </a:effectRef>
          <a:fontRef idx="minor">
            <a:schemeClr val="lt1"/>
          </a:fontRef>
        </p:style>
        <p:txBody>
          <a:bodyPr/>
          <a:lstStyle/>
          <a:p>
            <a:pPr algn="just">
              <a:buFont typeface="Arial" pitchFamily="34" charset="0"/>
              <a:buChar char="•"/>
            </a:pPr>
            <a:r>
              <a:rPr lang="en-US" sz="3600" dirty="0" err="1" smtClean="0">
                <a:solidFill>
                  <a:schemeClr val="tx1"/>
                </a:solidFill>
                <a:latin typeface="Adobe Garamond Pro" pitchFamily="18" charset="0"/>
              </a:rPr>
              <a:t>Fleksibilitas</a:t>
            </a:r>
            <a:r>
              <a:rPr lang="en-US" sz="3600" dirty="0" smtClean="0">
                <a:solidFill>
                  <a:schemeClr val="tx1"/>
                </a:solidFill>
                <a:latin typeface="Adobe Garamond Pro" pitchFamily="18" charset="0"/>
              </a:rPr>
              <a:t> </a:t>
            </a:r>
            <a:r>
              <a:rPr lang="en-US" sz="3600" dirty="0" err="1" smtClean="0">
                <a:solidFill>
                  <a:schemeClr val="tx1"/>
                </a:solidFill>
                <a:latin typeface="Adobe Garamond Pro" pitchFamily="18" charset="0"/>
              </a:rPr>
              <a:t>meningkat</a:t>
            </a:r>
            <a:endParaRPr lang="en-US" sz="3600" dirty="0" smtClean="0">
              <a:solidFill>
                <a:schemeClr val="tx1"/>
              </a:solidFill>
              <a:latin typeface="Adobe Garamond Pro" pitchFamily="18" charset="0"/>
            </a:endParaRPr>
          </a:p>
          <a:p>
            <a:pPr algn="just">
              <a:buFont typeface="Arial" pitchFamily="34" charset="0"/>
              <a:buChar char="•"/>
            </a:pPr>
            <a:r>
              <a:rPr lang="en-US" sz="3600" dirty="0" err="1" smtClean="0">
                <a:solidFill>
                  <a:schemeClr val="tx1"/>
                </a:solidFill>
                <a:latin typeface="Adobe Garamond Pro" pitchFamily="18" charset="0"/>
              </a:rPr>
              <a:t>Memiliki</a:t>
            </a:r>
            <a:r>
              <a:rPr lang="en-US" sz="3600" dirty="0" smtClean="0">
                <a:solidFill>
                  <a:schemeClr val="tx1"/>
                </a:solidFill>
                <a:latin typeface="Adobe Garamond Pro" pitchFamily="18" charset="0"/>
              </a:rPr>
              <a:t> domain </a:t>
            </a:r>
            <a:r>
              <a:rPr lang="en-US" sz="3600" dirty="0" err="1" smtClean="0">
                <a:solidFill>
                  <a:schemeClr val="tx1"/>
                </a:solidFill>
                <a:latin typeface="Adobe Garamond Pro" pitchFamily="18" charset="0"/>
              </a:rPr>
              <a:t>sendiri</a:t>
            </a:r>
            <a:endParaRPr lang="en-US" sz="3600" dirty="0" smtClean="0">
              <a:solidFill>
                <a:schemeClr val="tx1"/>
              </a:solidFill>
              <a:latin typeface="Adobe Garamond Pro" pitchFamily="18" charset="0"/>
            </a:endParaRPr>
          </a:p>
          <a:p>
            <a:pPr algn="just">
              <a:buFont typeface="Arial" pitchFamily="34" charset="0"/>
              <a:buChar char="•"/>
            </a:pPr>
            <a:r>
              <a:rPr lang="en-US" sz="3600" dirty="0" err="1" smtClean="0">
                <a:solidFill>
                  <a:schemeClr val="tx1"/>
                </a:solidFill>
                <a:latin typeface="Adobe Garamond Pro" pitchFamily="18" charset="0"/>
              </a:rPr>
              <a:t>Kehandalan</a:t>
            </a:r>
            <a:r>
              <a:rPr lang="en-US" sz="3600" dirty="0" smtClean="0">
                <a:solidFill>
                  <a:schemeClr val="tx1"/>
                </a:solidFill>
                <a:latin typeface="Adobe Garamond Pro" pitchFamily="18" charset="0"/>
              </a:rPr>
              <a:t> </a:t>
            </a:r>
            <a:r>
              <a:rPr lang="en-US" sz="3600" dirty="0" err="1" smtClean="0">
                <a:solidFill>
                  <a:schemeClr val="tx1"/>
                </a:solidFill>
                <a:latin typeface="Adobe Garamond Pro" pitchFamily="18" charset="0"/>
              </a:rPr>
              <a:t>dan</a:t>
            </a:r>
            <a:r>
              <a:rPr lang="en-US" sz="3600" dirty="0" smtClean="0">
                <a:solidFill>
                  <a:schemeClr val="tx1"/>
                </a:solidFill>
                <a:latin typeface="Adobe Garamond Pro" pitchFamily="18" charset="0"/>
              </a:rPr>
              <a:t> </a:t>
            </a:r>
            <a:r>
              <a:rPr lang="en-US" sz="3600" dirty="0" err="1" smtClean="0">
                <a:solidFill>
                  <a:schemeClr val="tx1"/>
                </a:solidFill>
                <a:latin typeface="Adobe Garamond Pro" pitchFamily="18" charset="0"/>
              </a:rPr>
              <a:t>ketersediaan</a:t>
            </a:r>
            <a:r>
              <a:rPr lang="en-US" sz="3600" dirty="0" smtClean="0">
                <a:solidFill>
                  <a:schemeClr val="tx1"/>
                </a:solidFill>
                <a:latin typeface="Adobe Garamond Pro" pitchFamily="18" charset="0"/>
              </a:rPr>
              <a:t> </a:t>
            </a:r>
            <a:r>
              <a:rPr lang="en-US" sz="3600" dirty="0" err="1" smtClean="0">
                <a:solidFill>
                  <a:schemeClr val="tx1"/>
                </a:solidFill>
                <a:latin typeface="Adobe Garamond Pro" pitchFamily="18" charset="0"/>
              </a:rPr>
              <a:t>meningkat</a:t>
            </a:r>
            <a:endParaRPr lang="en-US" sz="3600" dirty="0" smtClean="0">
              <a:solidFill>
                <a:schemeClr val="tx1"/>
              </a:solidFill>
              <a:latin typeface="Adobe Garamond Pro" pitchFamily="18" charset="0"/>
            </a:endParaRPr>
          </a:p>
          <a:p>
            <a:pPr algn="just">
              <a:buFont typeface="Arial" pitchFamily="34" charset="0"/>
              <a:buChar char="•"/>
            </a:pPr>
            <a:endParaRPr lang="en-US" dirty="0">
              <a:solidFill>
                <a:schemeClr val="tx1"/>
              </a:solidFill>
            </a:endParaRPr>
          </a:p>
        </p:txBody>
      </p:sp>
    </p:spTree>
  </p:cSld>
  <p:clrMapOvr>
    <a:masterClrMapping/>
  </p:clrMapOvr>
  <p:transition>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1"/>
            <a:ext cx="8358246" cy="857231"/>
          </a:xfrm>
        </p:spPr>
        <p:txBody>
          <a:bodyPr>
            <a:normAutofit/>
          </a:bodyPr>
          <a:lstStyle/>
          <a:p>
            <a:pPr algn="l"/>
            <a:r>
              <a:rPr lang="en-US" sz="3200" dirty="0" smtClean="0"/>
              <a:t>TUJUAN</a:t>
            </a:r>
            <a:endParaRPr lang="en-US" sz="3200" dirty="0"/>
          </a:p>
        </p:txBody>
      </p:sp>
      <p:sp>
        <p:nvSpPr>
          <p:cNvPr id="3" name="Subtitle 2"/>
          <p:cNvSpPr>
            <a:spLocks noGrp="1"/>
          </p:cNvSpPr>
          <p:nvPr>
            <p:ph type="subTitle" idx="1"/>
          </p:nvPr>
        </p:nvSpPr>
        <p:spPr>
          <a:xfrm>
            <a:off x="285720" y="928670"/>
            <a:ext cx="8572560" cy="5572164"/>
          </a:xfrm>
          <a:effectLst>
            <a:outerShdw blurRad="50800" dist="25000" dir="5400000" rotWithShape="0">
              <a:srgbClr val="000000">
                <a:alpha val="40000"/>
              </a:srgbClr>
            </a:outerShdw>
            <a:softEdge rad="127000"/>
          </a:effectLst>
        </p:spPr>
        <p:style>
          <a:lnRef idx="1">
            <a:schemeClr val="dk1"/>
          </a:lnRef>
          <a:fillRef idx="2">
            <a:schemeClr val="dk1"/>
          </a:fillRef>
          <a:effectRef idx="1">
            <a:schemeClr val="dk1"/>
          </a:effectRef>
          <a:fontRef idx="minor">
            <a:schemeClr val="dk1"/>
          </a:fontRef>
        </p:style>
        <p:txBody>
          <a:bodyPr>
            <a:normAutofit/>
          </a:bodyPr>
          <a:lstStyle/>
          <a:p>
            <a:pPr algn="l">
              <a:lnSpc>
                <a:spcPct val="150000"/>
              </a:lnSpc>
            </a:pPr>
            <a:r>
              <a:rPr lang="en-US" sz="2800" dirty="0" err="1" smtClean="0">
                <a:solidFill>
                  <a:schemeClr val="tx1"/>
                </a:solidFill>
                <a:latin typeface="Adobe Garamond Pro" pitchFamily="18" charset="0"/>
              </a:rPr>
              <a:t>Tujuan</a:t>
            </a:r>
            <a:r>
              <a:rPr lang="en-US" sz="2800" dirty="0" smtClean="0">
                <a:solidFill>
                  <a:schemeClr val="tx1"/>
                </a:solidFill>
                <a:latin typeface="Adobe Garamond Pro" pitchFamily="18" charset="0"/>
              </a:rPr>
              <a:t> </a:t>
            </a:r>
            <a:r>
              <a:rPr lang="en-US" sz="2800" dirty="0" err="1" smtClean="0">
                <a:solidFill>
                  <a:schemeClr val="tx1"/>
                </a:solidFill>
                <a:latin typeface="Adobe Garamond Pro" pitchFamily="18" charset="0"/>
              </a:rPr>
              <a:t>dari</a:t>
            </a:r>
            <a:r>
              <a:rPr lang="en-US" sz="2800" dirty="0" smtClean="0">
                <a:solidFill>
                  <a:schemeClr val="tx1"/>
                </a:solidFill>
                <a:latin typeface="Adobe Garamond Pro" pitchFamily="18" charset="0"/>
              </a:rPr>
              <a:t> </a:t>
            </a:r>
            <a:r>
              <a:rPr lang="en-US" sz="2800" dirty="0" err="1" smtClean="0">
                <a:solidFill>
                  <a:schemeClr val="tx1"/>
                </a:solidFill>
                <a:latin typeface="Adobe Garamond Pro" pitchFamily="18" charset="0"/>
              </a:rPr>
              <a:t>sistem</a:t>
            </a:r>
            <a:r>
              <a:rPr lang="en-US" sz="2800" dirty="0" smtClean="0">
                <a:solidFill>
                  <a:schemeClr val="tx1"/>
                </a:solidFill>
                <a:latin typeface="Adobe Garamond Pro" pitchFamily="18" charset="0"/>
              </a:rPr>
              <a:t> </a:t>
            </a:r>
            <a:r>
              <a:rPr lang="en-US" sz="2800" dirty="0" err="1" smtClean="0">
                <a:solidFill>
                  <a:schemeClr val="tx1"/>
                </a:solidFill>
                <a:latin typeface="Adobe Garamond Pro" pitchFamily="18" charset="0"/>
              </a:rPr>
              <a:t>terdistribusi</a:t>
            </a:r>
            <a:r>
              <a:rPr lang="en-US" sz="2800" dirty="0" smtClean="0">
                <a:solidFill>
                  <a:schemeClr val="tx1"/>
                </a:solidFill>
                <a:latin typeface="Adobe Garamond Pro" pitchFamily="18" charset="0"/>
              </a:rPr>
              <a:t> (</a:t>
            </a:r>
            <a:r>
              <a:rPr lang="en-US" sz="2800" dirty="0" err="1" smtClean="0">
                <a:solidFill>
                  <a:schemeClr val="tx1"/>
                </a:solidFill>
                <a:latin typeface="Adobe Garamond Pro" pitchFamily="18" charset="0"/>
              </a:rPr>
              <a:t>komputasi</a:t>
            </a:r>
            <a:r>
              <a:rPr lang="en-US" sz="2800" dirty="0" smtClean="0">
                <a:solidFill>
                  <a:schemeClr val="tx1"/>
                </a:solidFill>
                <a:latin typeface="Adobe Garamond Pro" pitchFamily="18" charset="0"/>
              </a:rPr>
              <a:t> </a:t>
            </a:r>
            <a:r>
              <a:rPr lang="en-US" sz="2800" dirty="0" err="1" smtClean="0">
                <a:solidFill>
                  <a:schemeClr val="tx1"/>
                </a:solidFill>
                <a:latin typeface="Adobe Garamond Pro" pitchFamily="18" charset="0"/>
              </a:rPr>
              <a:t>terdistribusi</a:t>
            </a:r>
            <a:r>
              <a:rPr lang="en-US" sz="2800" dirty="0" smtClean="0">
                <a:solidFill>
                  <a:schemeClr val="tx1"/>
                </a:solidFill>
                <a:latin typeface="Adobe Garamond Pro" pitchFamily="18" charset="0"/>
              </a:rPr>
              <a:t>) </a:t>
            </a:r>
            <a:r>
              <a:rPr lang="en-US" sz="2800" dirty="0" err="1" smtClean="0">
                <a:solidFill>
                  <a:schemeClr val="tx1"/>
                </a:solidFill>
                <a:latin typeface="Adobe Garamond Pro" pitchFamily="18" charset="0"/>
              </a:rPr>
              <a:t>adalah</a:t>
            </a:r>
            <a:r>
              <a:rPr lang="en-US" sz="2800" dirty="0" smtClean="0">
                <a:solidFill>
                  <a:schemeClr val="tx1"/>
                </a:solidFill>
                <a:latin typeface="Adobe Garamond Pro" pitchFamily="18" charset="0"/>
              </a:rPr>
              <a:t> </a:t>
            </a:r>
            <a:r>
              <a:rPr lang="en-US" sz="2800" dirty="0" err="1" smtClean="0">
                <a:solidFill>
                  <a:schemeClr val="tx1"/>
                </a:solidFill>
                <a:latin typeface="Adobe Garamond Pro" pitchFamily="18" charset="0"/>
              </a:rPr>
              <a:t>menyatukan</a:t>
            </a:r>
            <a:r>
              <a:rPr lang="en-US" sz="2800" dirty="0" smtClean="0">
                <a:solidFill>
                  <a:schemeClr val="tx1"/>
                </a:solidFill>
                <a:latin typeface="Adobe Garamond Pro" pitchFamily="18" charset="0"/>
              </a:rPr>
              <a:t> </a:t>
            </a:r>
            <a:r>
              <a:rPr lang="en-US" sz="2800" dirty="0" err="1" smtClean="0">
                <a:solidFill>
                  <a:schemeClr val="tx1"/>
                </a:solidFill>
                <a:latin typeface="Adobe Garamond Pro" pitchFamily="18" charset="0"/>
              </a:rPr>
              <a:t>kemampuan</a:t>
            </a:r>
            <a:r>
              <a:rPr lang="en-US" sz="2800" dirty="0" smtClean="0">
                <a:solidFill>
                  <a:schemeClr val="tx1"/>
                </a:solidFill>
                <a:latin typeface="Adobe Garamond Pro" pitchFamily="18" charset="0"/>
              </a:rPr>
              <a:t> </a:t>
            </a:r>
            <a:r>
              <a:rPr lang="en-US" sz="2800" dirty="0" err="1" smtClean="0">
                <a:solidFill>
                  <a:schemeClr val="tx1"/>
                </a:solidFill>
                <a:latin typeface="Adobe Garamond Pro" pitchFamily="18" charset="0"/>
              </a:rPr>
              <a:t>dari</a:t>
            </a:r>
            <a:r>
              <a:rPr lang="en-US" sz="2800" dirty="0" smtClean="0">
                <a:solidFill>
                  <a:schemeClr val="tx1"/>
                </a:solidFill>
                <a:latin typeface="Adobe Garamond Pro" pitchFamily="18" charset="0"/>
              </a:rPr>
              <a:t> </a:t>
            </a:r>
            <a:r>
              <a:rPr lang="en-US" sz="2800" dirty="0" err="1" smtClean="0">
                <a:solidFill>
                  <a:schemeClr val="tx1"/>
                </a:solidFill>
                <a:latin typeface="Adobe Garamond Pro" pitchFamily="18" charset="0"/>
              </a:rPr>
              <a:t>sumber</a:t>
            </a:r>
            <a:r>
              <a:rPr lang="en-US" sz="2800" dirty="0" smtClean="0">
                <a:solidFill>
                  <a:schemeClr val="tx1"/>
                </a:solidFill>
                <a:latin typeface="Adobe Garamond Pro" pitchFamily="18" charset="0"/>
              </a:rPr>
              <a:t> </a:t>
            </a:r>
            <a:r>
              <a:rPr lang="en-US" sz="2800" dirty="0" err="1" smtClean="0">
                <a:solidFill>
                  <a:schemeClr val="tx1"/>
                </a:solidFill>
                <a:latin typeface="Adobe Garamond Pro" pitchFamily="18" charset="0"/>
              </a:rPr>
              <a:t>daya</a:t>
            </a:r>
            <a:r>
              <a:rPr lang="en-US" sz="2800" dirty="0" smtClean="0">
                <a:solidFill>
                  <a:schemeClr val="tx1"/>
                </a:solidFill>
                <a:latin typeface="Adobe Garamond Pro" pitchFamily="18" charset="0"/>
              </a:rPr>
              <a:t> (</a:t>
            </a:r>
            <a:r>
              <a:rPr lang="en-US" sz="2800" dirty="0" err="1" smtClean="0">
                <a:solidFill>
                  <a:schemeClr val="tx1"/>
                </a:solidFill>
                <a:latin typeface="Adobe Garamond Pro" pitchFamily="18" charset="0"/>
              </a:rPr>
              <a:t>sumber</a:t>
            </a:r>
            <a:r>
              <a:rPr lang="en-US" sz="2800" dirty="0" smtClean="0">
                <a:solidFill>
                  <a:schemeClr val="tx1"/>
                </a:solidFill>
                <a:latin typeface="Adobe Garamond Pro" pitchFamily="18" charset="0"/>
              </a:rPr>
              <a:t> </a:t>
            </a:r>
            <a:r>
              <a:rPr lang="en-US" sz="2800" dirty="0" err="1" smtClean="0">
                <a:solidFill>
                  <a:schemeClr val="tx1"/>
                </a:solidFill>
                <a:latin typeface="Adobe Garamond Pro" pitchFamily="18" charset="0"/>
              </a:rPr>
              <a:t>komputasi</a:t>
            </a:r>
            <a:r>
              <a:rPr lang="en-US" sz="2800" dirty="0" smtClean="0">
                <a:solidFill>
                  <a:schemeClr val="tx1"/>
                </a:solidFill>
                <a:latin typeface="Adobe Garamond Pro" pitchFamily="18" charset="0"/>
              </a:rPr>
              <a:t> </a:t>
            </a:r>
            <a:r>
              <a:rPr lang="en-US" sz="2800" dirty="0" err="1" smtClean="0">
                <a:solidFill>
                  <a:schemeClr val="tx1"/>
                </a:solidFill>
                <a:latin typeface="Adobe Garamond Pro" pitchFamily="18" charset="0"/>
              </a:rPr>
              <a:t>atau</a:t>
            </a:r>
            <a:r>
              <a:rPr lang="en-US" sz="2800" dirty="0" smtClean="0">
                <a:solidFill>
                  <a:schemeClr val="tx1"/>
                </a:solidFill>
                <a:latin typeface="Adobe Garamond Pro" pitchFamily="18" charset="0"/>
              </a:rPr>
              <a:t> </a:t>
            </a:r>
            <a:r>
              <a:rPr lang="en-US" sz="2800" dirty="0" err="1" smtClean="0">
                <a:solidFill>
                  <a:schemeClr val="tx1"/>
                </a:solidFill>
                <a:latin typeface="Adobe Garamond Pro" pitchFamily="18" charset="0"/>
              </a:rPr>
              <a:t>sumber</a:t>
            </a:r>
            <a:r>
              <a:rPr lang="en-US" sz="2800" dirty="0" smtClean="0">
                <a:solidFill>
                  <a:schemeClr val="tx1"/>
                </a:solidFill>
                <a:latin typeface="Adobe Garamond Pro" pitchFamily="18" charset="0"/>
              </a:rPr>
              <a:t> </a:t>
            </a:r>
            <a:r>
              <a:rPr lang="en-US" sz="2800" dirty="0" err="1" smtClean="0">
                <a:solidFill>
                  <a:schemeClr val="tx1"/>
                </a:solidFill>
                <a:latin typeface="Adobe Garamond Pro" pitchFamily="18" charset="0"/>
              </a:rPr>
              <a:t>informasi</a:t>
            </a:r>
            <a:r>
              <a:rPr lang="en-US" sz="2800" dirty="0" smtClean="0">
                <a:solidFill>
                  <a:schemeClr val="tx1"/>
                </a:solidFill>
                <a:latin typeface="Adobe Garamond Pro" pitchFamily="18" charset="0"/>
              </a:rPr>
              <a:t>) yang </a:t>
            </a:r>
            <a:r>
              <a:rPr lang="en-US" sz="2800" dirty="0" err="1" smtClean="0">
                <a:solidFill>
                  <a:schemeClr val="tx1"/>
                </a:solidFill>
                <a:latin typeface="Adobe Garamond Pro" pitchFamily="18" charset="0"/>
              </a:rPr>
              <a:t>terpisah</a:t>
            </a:r>
            <a:r>
              <a:rPr lang="en-US" sz="2800" dirty="0" smtClean="0">
                <a:solidFill>
                  <a:schemeClr val="tx1"/>
                </a:solidFill>
                <a:latin typeface="Adobe Garamond Pro" pitchFamily="18" charset="0"/>
              </a:rPr>
              <a:t> </a:t>
            </a:r>
            <a:r>
              <a:rPr lang="en-US" sz="2800" dirty="0" err="1" smtClean="0">
                <a:solidFill>
                  <a:schemeClr val="tx1"/>
                </a:solidFill>
                <a:latin typeface="Adobe Garamond Pro" pitchFamily="18" charset="0"/>
              </a:rPr>
              <a:t>secara</a:t>
            </a:r>
            <a:r>
              <a:rPr lang="en-US" sz="2800" dirty="0" smtClean="0">
                <a:solidFill>
                  <a:schemeClr val="tx1"/>
                </a:solidFill>
                <a:latin typeface="Adobe Garamond Pro" pitchFamily="18" charset="0"/>
              </a:rPr>
              <a:t> </a:t>
            </a:r>
            <a:r>
              <a:rPr lang="en-US" sz="2800" dirty="0" err="1" smtClean="0">
                <a:solidFill>
                  <a:schemeClr val="tx1"/>
                </a:solidFill>
                <a:latin typeface="Adobe Garamond Pro" pitchFamily="18" charset="0"/>
              </a:rPr>
              <a:t>fisik</a:t>
            </a:r>
            <a:r>
              <a:rPr lang="en-US" sz="2800" dirty="0" smtClean="0">
                <a:solidFill>
                  <a:schemeClr val="tx1"/>
                </a:solidFill>
                <a:latin typeface="Adobe Garamond Pro" pitchFamily="18" charset="0"/>
              </a:rPr>
              <a:t>, </a:t>
            </a:r>
            <a:r>
              <a:rPr lang="en-US" sz="2800" dirty="0" err="1" smtClean="0">
                <a:solidFill>
                  <a:schemeClr val="tx1"/>
                </a:solidFill>
                <a:latin typeface="Adobe Garamond Pro" pitchFamily="18" charset="0"/>
              </a:rPr>
              <a:t>ke</a:t>
            </a:r>
            <a:r>
              <a:rPr lang="en-US" sz="2800" dirty="0" smtClean="0">
                <a:solidFill>
                  <a:schemeClr val="tx1"/>
                </a:solidFill>
                <a:latin typeface="Adobe Garamond Pro" pitchFamily="18" charset="0"/>
              </a:rPr>
              <a:t> </a:t>
            </a:r>
            <a:r>
              <a:rPr lang="en-US" sz="2800" dirty="0" err="1" smtClean="0">
                <a:solidFill>
                  <a:schemeClr val="tx1"/>
                </a:solidFill>
                <a:latin typeface="Adobe Garamond Pro" pitchFamily="18" charset="0"/>
              </a:rPr>
              <a:t>dalam</a:t>
            </a:r>
            <a:r>
              <a:rPr lang="en-US" sz="2800" dirty="0" smtClean="0">
                <a:solidFill>
                  <a:schemeClr val="tx1"/>
                </a:solidFill>
                <a:latin typeface="Adobe Garamond Pro" pitchFamily="18" charset="0"/>
              </a:rPr>
              <a:t> </a:t>
            </a:r>
            <a:r>
              <a:rPr lang="en-US" sz="2800" dirty="0" err="1" smtClean="0">
                <a:solidFill>
                  <a:schemeClr val="tx1"/>
                </a:solidFill>
                <a:latin typeface="Adobe Garamond Pro" pitchFamily="18" charset="0"/>
              </a:rPr>
              <a:t>suatu</a:t>
            </a:r>
            <a:r>
              <a:rPr lang="en-US" sz="2800" dirty="0" smtClean="0">
                <a:solidFill>
                  <a:schemeClr val="tx1"/>
                </a:solidFill>
                <a:latin typeface="Adobe Garamond Pro" pitchFamily="18" charset="0"/>
              </a:rPr>
              <a:t> </a:t>
            </a:r>
            <a:r>
              <a:rPr lang="en-US" sz="2800" dirty="0" err="1" smtClean="0">
                <a:solidFill>
                  <a:schemeClr val="tx1"/>
                </a:solidFill>
                <a:latin typeface="Adobe Garamond Pro" pitchFamily="18" charset="0"/>
              </a:rPr>
              <a:t>sistem</a:t>
            </a:r>
            <a:r>
              <a:rPr lang="en-US" sz="2800" dirty="0" smtClean="0">
                <a:solidFill>
                  <a:schemeClr val="tx1"/>
                </a:solidFill>
                <a:latin typeface="Adobe Garamond Pro" pitchFamily="18" charset="0"/>
              </a:rPr>
              <a:t> </a:t>
            </a:r>
            <a:r>
              <a:rPr lang="en-US" sz="2800" dirty="0" err="1" smtClean="0">
                <a:solidFill>
                  <a:schemeClr val="tx1"/>
                </a:solidFill>
                <a:latin typeface="Adobe Garamond Pro" pitchFamily="18" charset="0"/>
              </a:rPr>
              <a:t>gabungan</a:t>
            </a:r>
            <a:r>
              <a:rPr lang="en-US" sz="2800" dirty="0" smtClean="0">
                <a:solidFill>
                  <a:schemeClr val="tx1"/>
                </a:solidFill>
                <a:latin typeface="Adobe Garamond Pro" pitchFamily="18" charset="0"/>
              </a:rPr>
              <a:t> yang </a:t>
            </a:r>
            <a:r>
              <a:rPr lang="en-US" sz="2800" dirty="0" err="1" smtClean="0">
                <a:solidFill>
                  <a:schemeClr val="tx1"/>
                </a:solidFill>
                <a:latin typeface="Adobe Garamond Pro" pitchFamily="18" charset="0"/>
              </a:rPr>
              <a:t>terkoordinasi</a:t>
            </a:r>
            <a:r>
              <a:rPr lang="en-US" sz="2800" dirty="0" smtClean="0">
                <a:solidFill>
                  <a:schemeClr val="tx1"/>
                </a:solidFill>
                <a:latin typeface="Adobe Garamond Pro" pitchFamily="18" charset="0"/>
              </a:rPr>
              <a:t> </a:t>
            </a:r>
            <a:r>
              <a:rPr lang="en-US" sz="2800" dirty="0" err="1" smtClean="0">
                <a:solidFill>
                  <a:schemeClr val="tx1"/>
                </a:solidFill>
                <a:latin typeface="Adobe Garamond Pro" pitchFamily="18" charset="0"/>
              </a:rPr>
              <a:t>dengan</a:t>
            </a:r>
            <a:r>
              <a:rPr lang="en-US" sz="2800" dirty="0" smtClean="0">
                <a:solidFill>
                  <a:schemeClr val="tx1"/>
                </a:solidFill>
                <a:latin typeface="Adobe Garamond Pro" pitchFamily="18" charset="0"/>
              </a:rPr>
              <a:t> </a:t>
            </a:r>
            <a:r>
              <a:rPr lang="en-US" sz="2800" dirty="0" err="1" smtClean="0">
                <a:solidFill>
                  <a:schemeClr val="tx1"/>
                </a:solidFill>
                <a:latin typeface="Adobe Garamond Pro" pitchFamily="18" charset="0"/>
              </a:rPr>
              <a:t>kapasitas</a:t>
            </a:r>
            <a:r>
              <a:rPr lang="en-US" sz="2800" dirty="0" smtClean="0">
                <a:solidFill>
                  <a:schemeClr val="tx1"/>
                </a:solidFill>
                <a:latin typeface="Adobe Garamond Pro" pitchFamily="18" charset="0"/>
              </a:rPr>
              <a:t> yang </a:t>
            </a:r>
            <a:r>
              <a:rPr lang="en-US" sz="2800" dirty="0" err="1" smtClean="0">
                <a:solidFill>
                  <a:schemeClr val="tx1"/>
                </a:solidFill>
                <a:latin typeface="Adobe Garamond Pro" pitchFamily="18" charset="0"/>
              </a:rPr>
              <a:t>jauh</a:t>
            </a:r>
            <a:r>
              <a:rPr lang="en-US" sz="2800" dirty="0" smtClean="0">
                <a:solidFill>
                  <a:schemeClr val="tx1"/>
                </a:solidFill>
                <a:latin typeface="Adobe Garamond Pro" pitchFamily="18" charset="0"/>
              </a:rPr>
              <a:t> </a:t>
            </a:r>
            <a:r>
              <a:rPr lang="en-US" sz="2800" dirty="0" err="1" smtClean="0">
                <a:solidFill>
                  <a:schemeClr val="tx1"/>
                </a:solidFill>
                <a:latin typeface="Adobe Garamond Pro" pitchFamily="18" charset="0"/>
              </a:rPr>
              <a:t>melebihi</a:t>
            </a:r>
            <a:r>
              <a:rPr lang="en-US" sz="2800" dirty="0" smtClean="0">
                <a:solidFill>
                  <a:schemeClr val="tx1"/>
                </a:solidFill>
                <a:latin typeface="Adobe Garamond Pro" pitchFamily="18" charset="0"/>
              </a:rPr>
              <a:t> </a:t>
            </a:r>
            <a:r>
              <a:rPr lang="en-US" sz="2800" dirty="0" err="1" smtClean="0">
                <a:solidFill>
                  <a:schemeClr val="tx1"/>
                </a:solidFill>
                <a:latin typeface="Adobe Garamond Pro" pitchFamily="18" charset="0"/>
              </a:rPr>
              <a:t>dari</a:t>
            </a:r>
            <a:r>
              <a:rPr lang="en-US" sz="2800" dirty="0" smtClean="0">
                <a:solidFill>
                  <a:schemeClr val="tx1"/>
                </a:solidFill>
                <a:latin typeface="Adobe Garamond Pro" pitchFamily="18" charset="0"/>
              </a:rPr>
              <a:t> </a:t>
            </a:r>
            <a:r>
              <a:rPr lang="en-US" sz="2800" dirty="0" err="1" smtClean="0">
                <a:solidFill>
                  <a:schemeClr val="tx1"/>
                </a:solidFill>
                <a:latin typeface="Adobe Garamond Pro" pitchFamily="18" charset="0"/>
              </a:rPr>
              <a:t>kapasitas</a:t>
            </a:r>
            <a:r>
              <a:rPr lang="en-US" sz="2800" dirty="0" smtClean="0">
                <a:solidFill>
                  <a:schemeClr val="tx1"/>
                </a:solidFill>
                <a:latin typeface="Adobe Garamond Pro" pitchFamily="18" charset="0"/>
              </a:rPr>
              <a:t> individual </a:t>
            </a:r>
            <a:r>
              <a:rPr lang="en-US" sz="2800" dirty="0" err="1" smtClean="0">
                <a:solidFill>
                  <a:schemeClr val="tx1"/>
                </a:solidFill>
                <a:latin typeface="Adobe Garamond Pro" pitchFamily="18" charset="0"/>
              </a:rPr>
              <a:t>komponen-komponennya</a:t>
            </a:r>
            <a:r>
              <a:rPr lang="en-US" sz="2800" dirty="0" smtClean="0">
                <a:solidFill>
                  <a:schemeClr val="tx1"/>
                </a:solidFill>
                <a:latin typeface="Adobe Garamond Pro" pitchFamily="18" charset="0"/>
              </a:rPr>
              <a:t>.</a:t>
            </a:r>
            <a:endParaRPr lang="en-US" sz="2800" dirty="0">
              <a:solidFill>
                <a:schemeClr val="tx1"/>
              </a:solidFill>
              <a:latin typeface="Adobe Garamond Pro" pitchFamily="18" charset="0"/>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8329642" cy="6226196"/>
          </a:xfrm>
        </p:spPr>
        <p:txBody>
          <a:bodyPr>
            <a:noAutofit/>
          </a:bodyPr>
          <a:lstStyle/>
          <a:p>
            <a:pPr algn="l"/>
            <a:r>
              <a:rPr lang="en-US" sz="3200" dirty="0" err="1" smtClean="0">
                <a:latin typeface="Adobe Garamond Pro" pitchFamily="18" charset="0"/>
              </a:rPr>
              <a:t>Tujuan</a:t>
            </a:r>
            <a:r>
              <a:rPr lang="en-US" sz="3200" dirty="0" smtClean="0">
                <a:latin typeface="Adobe Garamond Pro" pitchFamily="18" charset="0"/>
              </a:rPr>
              <a:t> lain yang </a:t>
            </a:r>
            <a:r>
              <a:rPr lang="en-US" sz="3200" dirty="0" err="1" smtClean="0">
                <a:latin typeface="Adobe Garamond Pro" pitchFamily="18" charset="0"/>
              </a:rPr>
              <a:t>ingin</a:t>
            </a:r>
            <a:r>
              <a:rPr lang="en-US" sz="3200" dirty="0" smtClean="0">
                <a:latin typeface="Adobe Garamond Pro" pitchFamily="18" charset="0"/>
              </a:rPr>
              <a:t> </a:t>
            </a:r>
            <a:r>
              <a:rPr lang="en-US" sz="3200" dirty="0" err="1" smtClean="0">
                <a:latin typeface="Adobe Garamond Pro" pitchFamily="18" charset="0"/>
              </a:rPr>
              <a:t>dicapai</a:t>
            </a:r>
            <a:r>
              <a:rPr lang="en-US" sz="3200" dirty="0" smtClean="0">
                <a:latin typeface="Adobe Garamond Pro" pitchFamily="18" charset="0"/>
              </a:rPr>
              <a:t> </a:t>
            </a:r>
            <a:r>
              <a:rPr lang="en-US" sz="3200" dirty="0" err="1" smtClean="0">
                <a:latin typeface="Adobe Garamond Pro" pitchFamily="18" charset="0"/>
              </a:rPr>
              <a:t>dalam</a:t>
            </a:r>
            <a:r>
              <a:rPr lang="en-US" sz="3200" dirty="0" smtClean="0">
                <a:latin typeface="Adobe Garamond Pro" pitchFamily="18" charset="0"/>
              </a:rPr>
              <a:t> </a:t>
            </a:r>
            <a:r>
              <a:rPr lang="en-US" sz="3200" dirty="0" err="1" smtClean="0">
                <a:latin typeface="Adobe Garamond Pro" pitchFamily="18" charset="0"/>
              </a:rPr>
              <a:t>komputasi</a:t>
            </a:r>
            <a:r>
              <a:rPr lang="en-US" sz="3200" dirty="0" smtClean="0">
                <a:latin typeface="Adobe Garamond Pro" pitchFamily="18" charset="0"/>
              </a:rPr>
              <a:t> </a:t>
            </a:r>
            <a:r>
              <a:rPr lang="en-US" sz="3200" dirty="0" err="1" smtClean="0">
                <a:latin typeface="Adobe Garamond Pro" pitchFamily="18" charset="0"/>
              </a:rPr>
              <a:t>terdistribusi</a:t>
            </a:r>
            <a:r>
              <a:rPr lang="en-US" sz="3200" dirty="0" smtClean="0">
                <a:latin typeface="Adobe Garamond Pro" pitchFamily="18" charset="0"/>
              </a:rPr>
              <a:t> </a:t>
            </a:r>
            <a:r>
              <a:rPr lang="en-US" sz="3200" dirty="0" err="1" smtClean="0">
                <a:latin typeface="Adobe Garamond Pro" pitchFamily="18" charset="0"/>
              </a:rPr>
              <a:t>adalah</a:t>
            </a:r>
            <a:r>
              <a:rPr lang="en-US" sz="3200" dirty="0" smtClean="0">
                <a:latin typeface="Adobe Garamond Pro" pitchFamily="18" charset="0"/>
              </a:rPr>
              <a:t> </a:t>
            </a:r>
            <a:r>
              <a:rPr lang="en-US" sz="3200" dirty="0" err="1" smtClean="0">
                <a:latin typeface="Adobe Garamond Pro" pitchFamily="18" charset="0"/>
              </a:rPr>
              <a:t>transparansi</a:t>
            </a:r>
            <a:r>
              <a:rPr lang="en-US" sz="3200" dirty="0" smtClean="0">
                <a:latin typeface="Adobe Garamond Pro" pitchFamily="18" charset="0"/>
              </a:rPr>
              <a:t>. </a:t>
            </a:r>
            <a:r>
              <a:rPr lang="en-US" sz="3200" dirty="0" err="1" smtClean="0">
                <a:latin typeface="Adobe Garamond Pro" pitchFamily="18" charset="0"/>
              </a:rPr>
              <a:t>Kenyataan</a:t>
            </a:r>
            <a:r>
              <a:rPr lang="en-US" sz="3200" dirty="0" smtClean="0">
                <a:latin typeface="Adobe Garamond Pro" pitchFamily="18" charset="0"/>
              </a:rPr>
              <a:t> </a:t>
            </a:r>
            <a:r>
              <a:rPr lang="en-US" sz="3200" dirty="0" err="1" smtClean="0">
                <a:latin typeface="Adobe Garamond Pro" pitchFamily="18" charset="0"/>
              </a:rPr>
              <a:t>bahwa</a:t>
            </a:r>
            <a:r>
              <a:rPr lang="en-US" sz="3200" dirty="0" smtClean="0">
                <a:latin typeface="Adobe Garamond Pro" pitchFamily="18" charset="0"/>
              </a:rPr>
              <a:t> </a:t>
            </a:r>
            <a:r>
              <a:rPr lang="en-US" sz="3200" dirty="0" err="1" smtClean="0">
                <a:latin typeface="Adobe Garamond Pro" pitchFamily="18" charset="0"/>
              </a:rPr>
              <a:t>sumber</a:t>
            </a:r>
            <a:r>
              <a:rPr lang="en-US" sz="3200" dirty="0" smtClean="0">
                <a:latin typeface="Adobe Garamond Pro" pitchFamily="18" charset="0"/>
              </a:rPr>
              <a:t> </a:t>
            </a:r>
            <a:r>
              <a:rPr lang="en-US" sz="3200" dirty="0" err="1" smtClean="0">
                <a:latin typeface="Adobe Garamond Pro" pitchFamily="18" charset="0"/>
              </a:rPr>
              <a:t>daya</a:t>
            </a:r>
            <a:r>
              <a:rPr lang="en-US" sz="3200" dirty="0" smtClean="0">
                <a:latin typeface="Adobe Garamond Pro" pitchFamily="18" charset="0"/>
              </a:rPr>
              <a:t> yang </a:t>
            </a:r>
            <a:r>
              <a:rPr lang="en-US" sz="3200" dirty="0" err="1" smtClean="0">
                <a:latin typeface="Adobe Garamond Pro" pitchFamily="18" charset="0"/>
              </a:rPr>
              <a:t>dipakai</a:t>
            </a:r>
            <a:r>
              <a:rPr lang="en-US" sz="3200" dirty="0" smtClean="0">
                <a:latin typeface="Adobe Garamond Pro" pitchFamily="18" charset="0"/>
              </a:rPr>
              <a:t> </a:t>
            </a:r>
            <a:r>
              <a:rPr lang="en-US" sz="3200" dirty="0" err="1" smtClean="0">
                <a:latin typeface="Adobe Garamond Pro" pitchFamily="18" charset="0"/>
              </a:rPr>
              <a:t>oleh</a:t>
            </a:r>
            <a:r>
              <a:rPr lang="en-US" sz="3200" dirty="0" smtClean="0">
                <a:latin typeface="Adobe Garamond Pro" pitchFamily="18" charset="0"/>
              </a:rPr>
              <a:t> </a:t>
            </a:r>
            <a:r>
              <a:rPr lang="en-US" sz="3200" dirty="0" err="1" smtClean="0">
                <a:latin typeface="Adobe Garamond Pro" pitchFamily="18" charset="0"/>
              </a:rPr>
              <a:t>pengguna</a:t>
            </a:r>
            <a:r>
              <a:rPr lang="en-US" sz="3200" dirty="0" smtClean="0">
                <a:latin typeface="Adobe Garamond Pro" pitchFamily="18" charset="0"/>
              </a:rPr>
              <a:t> </a:t>
            </a:r>
            <a:r>
              <a:rPr lang="en-US" sz="3200" dirty="0" err="1" smtClean="0">
                <a:latin typeface="Adobe Garamond Pro" pitchFamily="18" charset="0"/>
              </a:rPr>
              <a:t>sistem</a:t>
            </a:r>
            <a:r>
              <a:rPr lang="en-US" sz="3200" dirty="0" smtClean="0">
                <a:latin typeface="Adobe Garamond Pro" pitchFamily="18" charset="0"/>
              </a:rPr>
              <a:t> </a:t>
            </a:r>
            <a:r>
              <a:rPr lang="en-US" sz="3200" dirty="0" err="1" smtClean="0">
                <a:latin typeface="Adobe Garamond Pro" pitchFamily="18" charset="0"/>
              </a:rPr>
              <a:t>terdistribusi</a:t>
            </a:r>
            <a:r>
              <a:rPr lang="en-US" sz="3200" dirty="0" smtClean="0">
                <a:latin typeface="Adobe Garamond Pro" pitchFamily="18" charset="0"/>
              </a:rPr>
              <a:t> </a:t>
            </a:r>
            <a:r>
              <a:rPr lang="en-US" sz="3200" dirty="0" err="1" smtClean="0">
                <a:latin typeface="Adobe Garamond Pro" pitchFamily="18" charset="0"/>
              </a:rPr>
              <a:t>berada</a:t>
            </a:r>
            <a:r>
              <a:rPr lang="en-US" sz="3200" dirty="0" smtClean="0">
                <a:latin typeface="Adobe Garamond Pro" pitchFamily="18" charset="0"/>
              </a:rPr>
              <a:t> </a:t>
            </a:r>
            <a:r>
              <a:rPr lang="en-US" sz="3200" dirty="0" err="1" smtClean="0">
                <a:latin typeface="Adobe Garamond Pro" pitchFamily="18" charset="0"/>
              </a:rPr>
              <a:t>pada</a:t>
            </a:r>
            <a:r>
              <a:rPr lang="en-US" sz="3200" dirty="0" smtClean="0">
                <a:latin typeface="Adobe Garamond Pro" pitchFamily="18" charset="0"/>
              </a:rPr>
              <a:t> </a:t>
            </a:r>
            <a:r>
              <a:rPr lang="en-US" sz="3200" dirty="0" err="1" smtClean="0">
                <a:latin typeface="Adobe Garamond Pro" pitchFamily="18" charset="0"/>
              </a:rPr>
              <a:t>lokasi</a:t>
            </a:r>
            <a:r>
              <a:rPr lang="en-US" sz="3200" dirty="0" smtClean="0">
                <a:latin typeface="Adobe Garamond Pro" pitchFamily="18" charset="0"/>
              </a:rPr>
              <a:t> </a:t>
            </a:r>
            <a:r>
              <a:rPr lang="en-US" sz="3200" dirty="0" err="1" smtClean="0">
                <a:latin typeface="Adobe Garamond Pro" pitchFamily="18" charset="0"/>
              </a:rPr>
              <a:t>fisik</a:t>
            </a:r>
            <a:r>
              <a:rPr lang="en-US" sz="3200" dirty="0" smtClean="0">
                <a:latin typeface="Adobe Garamond Pro" pitchFamily="18" charset="0"/>
              </a:rPr>
              <a:t> yang </a:t>
            </a:r>
            <a:r>
              <a:rPr lang="en-US" sz="3200" dirty="0" err="1" smtClean="0">
                <a:latin typeface="Adobe Garamond Pro" pitchFamily="18" charset="0"/>
              </a:rPr>
              <a:t>terpisah</a:t>
            </a:r>
            <a:r>
              <a:rPr lang="en-US" sz="3200" dirty="0" smtClean="0">
                <a:latin typeface="Adobe Garamond Pro" pitchFamily="18" charset="0"/>
              </a:rPr>
              <a:t>, </a:t>
            </a:r>
            <a:r>
              <a:rPr lang="en-US" sz="3200" dirty="0" err="1" smtClean="0">
                <a:latin typeface="Adobe Garamond Pro" pitchFamily="18" charset="0"/>
              </a:rPr>
              <a:t>tidak</a:t>
            </a:r>
            <a:r>
              <a:rPr lang="en-US" sz="3200" dirty="0" smtClean="0">
                <a:latin typeface="Adobe Garamond Pro" pitchFamily="18" charset="0"/>
              </a:rPr>
              <a:t> </a:t>
            </a:r>
            <a:r>
              <a:rPr lang="en-US" sz="3200" dirty="0" err="1" smtClean="0">
                <a:latin typeface="Adobe Garamond Pro" pitchFamily="18" charset="0"/>
              </a:rPr>
              <a:t>perlu</a:t>
            </a:r>
            <a:r>
              <a:rPr lang="en-US" sz="3200" dirty="0" smtClean="0">
                <a:latin typeface="Adobe Garamond Pro" pitchFamily="18" charset="0"/>
              </a:rPr>
              <a:t> </a:t>
            </a:r>
            <a:r>
              <a:rPr lang="en-US" sz="3200" dirty="0" err="1" smtClean="0">
                <a:latin typeface="Adobe Garamond Pro" pitchFamily="18" charset="0"/>
              </a:rPr>
              <a:t>diketahui</a:t>
            </a:r>
            <a:r>
              <a:rPr lang="en-US" sz="3200" dirty="0" smtClean="0">
                <a:latin typeface="Adobe Garamond Pro" pitchFamily="18" charset="0"/>
              </a:rPr>
              <a:t> </a:t>
            </a:r>
            <a:r>
              <a:rPr lang="en-US" sz="3200" dirty="0" err="1" smtClean="0">
                <a:latin typeface="Adobe Garamond Pro" pitchFamily="18" charset="0"/>
              </a:rPr>
              <a:t>oleh</a:t>
            </a:r>
            <a:r>
              <a:rPr lang="en-US" sz="3200" dirty="0" smtClean="0">
                <a:latin typeface="Adobe Garamond Pro" pitchFamily="18" charset="0"/>
              </a:rPr>
              <a:t> </a:t>
            </a:r>
            <a:r>
              <a:rPr lang="en-US" sz="3200" dirty="0" err="1" smtClean="0">
                <a:latin typeface="Adobe Garamond Pro" pitchFamily="18" charset="0"/>
              </a:rPr>
              <a:t>pengguna</a:t>
            </a:r>
            <a:r>
              <a:rPr lang="en-US" sz="3200" dirty="0" smtClean="0">
                <a:latin typeface="Adobe Garamond Pro" pitchFamily="18" charset="0"/>
              </a:rPr>
              <a:t> </a:t>
            </a:r>
            <a:r>
              <a:rPr lang="en-US" sz="3200" dirty="0" err="1" smtClean="0">
                <a:latin typeface="Adobe Garamond Pro" pitchFamily="18" charset="0"/>
              </a:rPr>
              <a:t>tersebut</a:t>
            </a:r>
            <a:r>
              <a:rPr lang="en-US" sz="3200" dirty="0" smtClean="0">
                <a:latin typeface="Adobe Garamond Pro" pitchFamily="18" charset="0"/>
              </a:rPr>
              <a:t>. </a:t>
            </a:r>
            <a:r>
              <a:rPr lang="en-US" sz="3200" dirty="0" err="1" smtClean="0">
                <a:latin typeface="Adobe Garamond Pro" pitchFamily="18" charset="0"/>
              </a:rPr>
              <a:t>Transparansi</a:t>
            </a:r>
            <a:r>
              <a:rPr lang="en-US" sz="3200" dirty="0" smtClean="0">
                <a:latin typeface="Adobe Garamond Pro" pitchFamily="18" charset="0"/>
              </a:rPr>
              <a:t> </a:t>
            </a:r>
            <a:r>
              <a:rPr lang="en-US" sz="3200" dirty="0" err="1" smtClean="0">
                <a:latin typeface="Adobe Garamond Pro" pitchFamily="18" charset="0"/>
              </a:rPr>
              <a:t>ini</a:t>
            </a:r>
            <a:r>
              <a:rPr lang="en-US" sz="3200" dirty="0" smtClean="0">
                <a:latin typeface="Adobe Garamond Pro" pitchFamily="18" charset="0"/>
              </a:rPr>
              <a:t> </a:t>
            </a:r>
            <a:r>
              <a:rPr lang="en-US" sz="3200" dirty="0" err="1" smtClean="0">
                <a:latin typeface="Adobe Garamond Pro" pitchFamily="18" charset="0"/>
              </a:rPr>
              <a:t>memungkinkan</a:t>
            </a:r>
            <a:r>
              <a:rPr lang="en-US" sz="3200" dirty="0" smtClean="0">
                <a:latin typeface="Adobe Garamond Pro" pitchFamily="18" charset="0"/>
              </a:rPr>
              <a:t> </a:t>
            </a:r>
            <a:r>
              <a:rPr lang="en-US" sz="3200" dirty="0" err="1" smtClean="0">
                <a:latin typeface="Adobe Garamond Pro" pitchFamily="18" charset="0"/>
              </a:rPr>
              <a:t>pengguna</a:t>
            </a:r>
            <a:r>
              <a:rPr lang="en-US" sz="3200" dirty="0" smtClean="0">
                <a:latin typeface="Adobe Garamond Pro" pitchFamily="18" charset="0"/>
              </a:rPr>
              <a:t> </a:t>
            </a:r>
            <a:r>
              <a:rPr lang="en-US" sz="3200" dirty="0" err="1" smtClean="0">
                <a:latin typeface="Adobe Garamond Pro" pitchFamily="18" charset="0"/>
              </a:rPr>
              <a:t>sistem</a:t>
            </a:r>
            <a:r>
              <a:rPr lang="en-US" sz="3200" dirty="0" smtClean="0">
                <a:latin typeface="Adobe Garamond Pro" pitchFamily="18" charset="0"/>
              </a:rPr>
              <a:t> </a:t>
            </a:r>
            <a:r>
              <a:rPr lang="en-US" sz="3200" dirty="0" err="1" smtClean="0">
                <a:latin typeface="Adobe Garamond Pro" pitchFamily="18" charset="0"/>
              </a:rPr>
              <a:t>terdistribusi</a:t>
            </a:r>
            <a:r>
              <a:rPr lang="en-US" sz="3200" dirty="0" smtClean="0">
                <a:latin typeface="Adobe Garamond Pro" pitchFamily="18" charset="0"/>
              </a:rPr>
              <a:t> </a:t>
            </a:r>
            <a:r>
              <a:rPr lang="en-US" sz="3200" dirty="0" err="1" smtClean="0">
                <a:latin typeface="Adobe Garamond Pro" pitchFamily="18" charset="0"/>
              </a:rPr>
              <a:t>untuk</a:t>
            </a:r>
            <a:r>
              <a:rPr lang="en-US" sz="3200" dirty="0" smtClean="0">
                <a:latin typeface="Adobe Garamond Pro" pitchFamily="18" charset="0"/>
              </a:rPr>
              <a:t> </a:t>
            </a:r>
            <a:r>
              <a:rPr lang="en-US" sz="3200" dirty="0" err="1" smtClean="0">
                <a:latin typeface="Adobe Garamond Pro" pitchFamily="18" charset="0"/>
              </a:rPr>
              <a:t>melihat</a:t>
            </a:r>
            <a:r>
              <a:rPr lang="en-US" sz="3200" dirty="0" smtClean="0">
                <a:latin typeface="Adobe Garamond Pro" pitchFamily="18" charset="0"/>
              </a:rPr>
              <a:t> </a:t>
            </a:r>
            <a:r>
              <a:rPr lang="en-US" sz="3200" dirty="0" err="1" smtClean="0">
                <a:latin typeface="Adobe Garamond Pro" pitchFamily="18" charset="0"/>
              </a:rPr>
              <a:t>sumber</a:t>
            </a:r>
            <a:r>
              <a:rPr lang="en-US" sz="3200" dirty="0" smtClean="0">
                <a:latin typeface="Adobe Garamond Pro" pitchFamily="18" charset="0"/>
              </a:rPr>
              <a:t> </a:t>
            </a:r>
            <a:r>
              <a:rPr lang="en-US" sz="3200" dirty="0" err="1" smtClean="0">
                <a:latin typeface="Adobe Garamond Pro" pitchFamily="18" charset="0"/>
              </a:rPr>
              <a:t>daya</a:t>
            </a:r>
            <a:r>
              <a:rPr lang="en-US" sz="3200" dirty="0" smtClean="0">
                <a:latin typeface="Adobe Garamond Pro" pitchFamily="18" charset="0"/>
              </a:rPr>
              <a:t> yang </a:t>
            </a:r>
            <a:r>
              <a:rPr lang="en-US" sz="3200" dirty="0" err="1" smtClean="0">
                <a:latin typeface="Adobe Garamond Pro" pitchFamily="18" charset="0"/>
              </a:rPr>
              <a:t>terpisah</a:t>
            </a:r>
            <a:r>
              <a:rPr lang="en-US" sz="3200" dirty="0" smtClean="0">
                <a:latin typeface="Adobe Garamond Pro" pitchFamily="18" charset="0"/>
              </a:rPr>
              <a:t> </a:t>
            </a:r>
            <a:r>
              <a:rPr lang="en-US" sz="3200" dirty="0" err="1" smtClean="0">
                <a:latin typeface="Adobe Garamond Pro" pitchFamily="18" charset="0"/>
              </a:rPr>
              <a:t>tersebut</a:t>
            </a:r>
            <a:r>
              <a:rPr lang="en-US" sz="3200" dirty="0" smtClean="0">
                <a:latin typeface="Adobe Garamond Pro" pitchFamily="18" charset="0"/>
              </a:rPr>
              <a:t> </a:t>
            </a:r>
            <a:r>
              <a:rPr lang="en-US" sz="3200" dirty="0" err="1" smtClean="0">
                <a:latin typeface="Adobe Garamond Pro" pitchFamily="18" charset="0"/>
              </a:rPr>
              <a:t>seolah-olah</a:t>
            </a:r>
            <a:r>
              <a:rPr lang="en-US" sz="3200" dirty="0" smtClean="0">
                <a:latin typeface="Adobe Garamond Pro" pitchFamily="18" charset="0"/>
              </a:rPr>
              <a:t> </a:t>
            </a:r>
            <a:r>
              <a:rPr lang="en-US" sz="3200" dirty="0" err="1" smtClean="0">
                <a:latin typeface="Adobe Garamond Pro" pitchFamily="18" charset="0"/>
              </a:rPr>
              <a:t>sebagai</a:t>
            </a:r>
            <a:r>
              <a:rPr lang="en-US" sz="3200" dirty="0" smtClean="0">
                <a:latin typeface="Adobe Garamond Pro" pitchFamily="18" charset="0"/>
              </a:rPr>
              <a:t> </a:t>
            </a:r>
            <a:r>
              <a:rPr lang="en-US" sz="3200" dirty="0" err="1" smtClean="0">
                <a:latin typeface="Adobe Garamond Pro" pitchFamily="18" charset="0"/>
              </a:rPr>
              <a:t>satu</a:t>
            </a:r>
            <a:r>
              <a:rPr lang="en-US" sz="3200" dirty="0" smtClean="0">
                <a:latin typeface="Adobe Garamond Pro" pitchFamily="18" charset="0"/>
              </a:rPr>
              <a:t> </a:t>
            </a:r>
            <a:r>
              <a:rPr lang="en-US" sz="3200" dirty="0" err="1" smtClean="0">
                <a:latin typeface="Adobe Garamond Pro" pitchFamily="18" charset="0"/>
              </a:rPr>
              <a:t>sistem</a:t>
            </a:r>
            <a:r>
              <a:rPr lang="en-US" sz="3200" dirty="0" smtClean="0">
                <a:latin typeface="Adobe Garamond Pro" pitchFamily="18" charset="0"/>
              </a:rPr>
              <a:t> </a:t>
            </a:r>
            <a:r>
              <a:rPr lang="en-US" sz="3200" dirty="0" err="1" smtClean="0">
                <a:latin typeface="Adobe Garamond Pro" pitchFamily="18" charset="0"/>
              </a:rPr>
              <a:t>komputer</a:t>
            </a:r>
            <a:r>
              <a:rPr lang="en-US" sz="3200" dirty="0" smtClean="0">
                <a:latin typeface="Adobe Garamond Pro" pitchFamily="18" charset="0"/>
              </a:rPr>
              <a:t> </a:t>
            </a:r>
            <a:r>
              <a:rPr lang="en-US" sz="3200" dirty="0" err="1" smtClean="0">
                <a:latin typeface="Adobe Garamond Pro" pitchFamily="18" charset="0"/>
              </a:rPr>
              <a:t>tunggal</a:t>
            </a:r>
            <a:r>
              <a:rPr lang="en-US" sz="3200" dirty="0" smtClean="0">
                <a:latin typeface="Adobe Garamond Pro" pitchFamily="18" charset="0"/>
              </a:rPr>
              <a:t>, </a:t>
            </a:r>
            <a:r>
              <a:rPr lang="en-US" sz="3200" dirty="0" err="1" smtClean="0">
                <a:latin typeface="Adobe Garamond Pro" pitchFamily="18" charset="0"/>
              </a:rPr>
              <a:t>seperti</a:t>
            </a:r>
            <a:r>
              <a:rPr lang="en-US" sz="3200" dirty="0" smtClean="0">
                <a:latin typeface="Adobe Garamond Pro" pitchFamily="18" charset="0"/>
              </a:rPr>
              <a:t> yang </a:t>
            </a:r>
            <a:r>
              <a:rPr lang="en-US" sz="3200" dirty="0" err="1" smtClean="0">
                <a:latin typeface="Adobe Garamond Pro" pitchFamily="18" charset="0"/>
              </a:rPr>
              <a:t>biasa</a:t>
            </a:r>
            <a:r>
              <a:rPr lang="en-US" sz="3200" dirty="0" smtClean="0">
                <a:latin typeface="Adobe Garamond Pro" pitchFamily="18" charset="0"/>
              </a:rPr>
              <a:t> </a:t>
            </a:r>
            <a:r>
              <a:rPr lang="en-US" sz="3200" dirty="0" err="1" smtClean="0">
                <a:latin typeface="Adobe Garamond Pro" pitchFamily="18" charset="0"/>
              </a:rPr>
              <a:t>digunakannya</a:t>
            </a:r>
            <a:r>
              <a:rPr lang="en-US" sz="3200" dirty="0" smtClean="0">
                <a:latin typeface="Adobe Garamond Pro" pitchFamily="18" charset="0"/>
              </a:rPr>
              <a:t>.</a:t>
            </a:r>
            <a:endParaRPr lang="en-US" sz="3200" dirty="0">
              <a:latin typeface="Adobe Garamond Pro" pitchFamily="18" charset="0"/>
            </a:endParaRPr>
          </a:p>
        </p:txBody>
      </p:sp>
    </p:spTree>
  </p:cSld>
  <p:clrMapOvr>
    <a:masterClrMapping/>
  </p:clrMapOvr>
  <p:transition>
    <p:fade thruBlk="1"/>
  </p:transition>
</p:sld>
</file>

<file path=ppt/theme/theme1.xml><?xml version="1.0" encoding="utf-8"?>
<a:theme xmlns:a="http://schemas.openxmlformats.org/drawingml/2006/main" name="583TGp_business_light">
  <a:themeElements>
    <a:clrScheme name="Default Design 3">
      <a:dk1>
        <a:srgbClr val="000000"/>
      </a:dk1>
      <a:lt1>
        <a:srgbClr val="E3D9D3"/>
      </a:lt1>
      <a:dk2>
        <a:srgbClr val="A50021"/>
      </a:dk2>
      <a:lt2>
        <a:srgbClr val="808080"/>
      </a:lt2>
      <a:accent1>
        <a:srgbClr val="5E87CA"/>
      </a:accent1>
      <a:accent2>
        <a:srgbClr val="B75D86"/>
      </a:accent2>
      <a:accent3>
        <a:srgbClr val="EFE9E6"/>
      </a:accent3>
      <a:accent4>
        <a:srgbClr val="000000"/>
      </a:accent4>
      <a:accent5>
        <a:srgbClr val="B6C3E1"/>
      </a:accent5>
      <a:accent6>
        <a:srgbClr val="A65379"/>
      </a:accent6>
      <a:hlink>
        <a:srgbClr val="5DB648"/>
      </a:hlink>
      <a:folHlink>
        <a:srgbClr val="C2A298"/>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C8D4E2"/>
        </a:lt1>
        <a:dk2>
          <a:srgbClr val="015465"/>
        </a:dk2>
        <a:lt2>
          <a:srgbClr val="808080"/>
        </a:lt2>
        <a:accent1>
          <a:srgbClr val="B96F81"/>
        </a:accent1>
        <a:accent2>
          <a:srgbClr val="84B75D"/>
        </a:accent2>
        <a:accent3>
          <a:srgbClr val="E0E6EE"/>
        </a:accent3>
        <a:accent4>
          <a:srgbClr val="000000"/>
        </a:accent4>
        <a:accent5>
          <a:srgbClr val="D9BBC1"/>
        </a:accent5>
        <a:accent6>
          <a:srgbClr val="77A653"/>
        </a:accent6>
        <a:hlink>
          <a:srgbClr val="B88A68"/>
        </a:hlink>
        <a:folHlink>
          <a:srgbClr val="91A7C1"/>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CCE1C9"/>
        </a:lt1>
        <a:dk2>
          <a:srgbClr val="660066"/>
        </a:dk2>
        <a:lt2>
          <a:srgbClr val="808080"/>
        </a:lt2>
        <a:accent1>
          <a:srgbClr val="8F7AC4"/>
        </a:accent1>
        <a:accent2>
          <a:srgbClr val="D79E5F"/>
        </a:accent2>
        <a:accent3>
          <a:srgbClr val="E2EEE1"/>
        </a:accent3>
        <a:accent4>
          <a:srgbClr val="000000"/>
        </a:accent4>
        <a:accent5>
          <a:srgbClr val="C6BEDE"/>
        </a:accent5>
        <a:accent6>
          <a:srgbClr val="C38F55"/>
        </a:accent6>
        <a:hlink>
          <a:srgbClr val="6494BC"/>
        </a:hlink>
        <a:folHlink>
          <a:srgbClr val="A6BD9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E3D9D3"/>
        </a:lt1>
        <a:dk2>
          <a:srgbClr val="A50021"/>
        </a:dk2>
        <a:lt2>
          <a:srgbClr val="808080"/>
        </a:lt2>
        <a:accent1>
          <a:srgbClr val="5E87CA"/>
        </a:accent1>
        <a:accent2>
          <a:srgbClr val="B75D86"/>
        </a:accent2>
        <a:accent3>
          <a:srgbClr val="EFE9E6"/>
        </a:accent3>
        <a:accent4>
          <a:srgbClr val="000000"/>
        </a:accent4>
        <a:accent5>
          <a:srgbClr val="B6C3E1"/>
        </a:accent5>
        <a:accent6>
          <a:srgbClr val="A65379"/>
        </a:accent6>
        <a:hlink>
          <a:srgbClr val="5DB648"/>
        </a:hlink>
        <a:folHlink>
          <a:srgbClr val="C2A29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583TGp_business_light</Template>
  <TotalTime>62</TotalTime>
  <Words>202</Words>
  <Application>Microsoft Office PowerPoint</Application>
  <PresentationFormat>On-screen Show (4:3)</PresentationFormat>
  <Paragraphs>21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583TGp_business_light</vt:lpstr>
      <vt:lpstr>SISTEM INFORMASI TERDISTRIBUSI  </vt:lpstr>
      <vt:lpstr>Slide 2</vt:lpstr>
      <vt:lpstr>Sampai saai ini ada tipe sistem yang utama yaitu: -  Sistem Terdistribusi dimana perangkat lunak sistem berjalan pada kelompok  -  Sistem Personal yang tidak terditribusi dan dirancang untuk satu workstation  saja.  -  Sistem Embedded yang bejalan pada satu prosessor atau pada kelompok  prosessor  </vt:lpstr>
      <vt:lpstr>Faktor yang melatarbelakangi munculnya sistem terdistribusi adalah perubahan pada teknologi Informasi seperti :</vt:lpstr>
      <vt:lpstr>Keuntungan sistem terdistribusi</vt:lpstr>
      <vt:lpstr>TUJUAN</vt:lpstr>
      <vt:lpstr>Tujuan lain yang ingin dicapai dalam komputasi terdistribusi adalah transparansi. Kenyataan bahwa sumber daya yang dipakai oleh pengguna sistem terdistribusi berada pada lokasi fisik yang terpisah, tidak perlu diketahui oleh pengguna tersebut. Transparansi ini memungkinkan pengguna sistem terdistribusi untuk melihat sumber daya yang terpisah tersebut seolah-olah sebagai satu sistem komputer tunggal, seperti yang biasa digunakannya.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INFORMASI TERDISTRIBUSI  Indah Agustine Arifin</dc:title>
  <dc:creator>user</dc:creator>
  <cp:lastModifiedBy>ACER</cp:lastModifiedBy>
  <cp:revision>8</cp:revision>
  <dcterms:created xsi:type="dcterms:W3CDTF">2015-09-30T01:05:08Z</dcterms:created>
  <dcterms:modified xsi:type="dcterms:W3CDTF">2015-10-02T12:27:51Z</dcterms:modified>
</cp:coreProperties>
</file>