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rgbClr val="00B050"/>
                </a:solidFill>
              </a:rPr>
              <a:t>The Age of </a:t>
            </a:r>
            <a:r>
              <a:rPr lang="en-US" sz="8000" strike="sngStrike" dirty="0">
                <a:solidFill>
                  <a:schemeClr val="bg1">
                    <a:lumMod val="85000"/>
                  </a:schemeClr>
                </a:solidFill>
              </a:rPr>
              <a:t>Television</a:t>
            </a:r>
            <a:br>
              <a:rPr lang="en-US" sz="8000" dirty="0">
                <a:solidFill>
                  <a:srgbClr val="00B050"/>
                </a:solidFill>
              </a:rPr>
            </a:br>
            <a:r>
              <a:rPr lang="en-US" sz="8000" dirty="0">
                <a:solidFill>
                  <a:srgbClr val="00B050"/>
                </a:solidFill>
              </a:rPr>
              <a:t>Streaming TV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content-creation analysis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The best marketers will win the streaming war | The Drum">
            <a:extLst>
              <a:ext uri="{FF2B5EF4-FFF2-40B4-BE49-F238E27FC236}">
                <a16:creationId xmlns:a16="http://schemas.microsoft.com/office/drawing/2014/main" id="{0A0935FC-38E9-43D1-8184-3275573A8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81" y="1394220"/>
            <a:ext cx="4669993" cy="310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53F8B-DF48-4DF5-864B-525EFE56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698D7-34A9-4686-AFDA-101A16392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283917"/>
            <a:ext cx="4639736" cy="26092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Create a TV Show rather than a movie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Work with HBO, they are the most successful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Create a show in the Drama genre, with possible elements of either Fantasy or Crime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17DFA35-02DB-476E-8EEF-4432402AE3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88" y="2210028"/>
            <a:ext cx="4638675" cy="2609254"/>
          </a:xfrm>
        </p:spPr>
      </p:pic>
    </p:spTree>
    <p:extLst>
      <p:ext uri="{BB962C8B-B14F-4D97-AF65-F5344CB8AC3E}">
        <p14:creationId xmlns:p14="http://schemas.microsoft.com/office/powerpoint/2010/main" val="37219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B1C9-74BE-4CFE-BFFE-E5DF0905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E4E89-39B2-4BD9-90D0-A2BD49FD8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9915277" cy="3748193"/>
          </a:xfrm>
        </p:spPr>
        <p:txBody>
          <a:bodyPr>
            <a:normAutofit/>
          </a:bodyPr>
          <a:lstStyle/>
          <a:p>
            <a:r>
              <a:rPr lang="en-US" sz="2600" b="1" u="sng" dirty="0"/>
              <a:t>Given more time we would liked to have accomplished the following: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 Analyze trends in TV vs. Movie viewership/ratings once the pandemic is over compared to the numbers we presented here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 Leveraging the demographics of Microsoft’s 90 million Xbox Live subscriber base to promote our content to,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 Implementing an algorithm to create a metric for success based on viewership, ratings and award nominations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5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3D393A-AE68-461B-BCC7-C4A20778AEFA}"/>
              </a:ext>
            </a:extLst>
          </p:cNvPr>
          <p:cNvSpPr txBox="1"/>
          <p:nvPr/>
        </p:nvSpPr>
        <p:spPr>
          <a:xfrm>
            <a:off x="3756891" y="2798058"/>
            <a:ext cx="467821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56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pPr lvl="0"/>
            <a:r>
              <a:rPr lang="en-US" dirty="0"/>
              <a:t>Streaming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998720" cy="422345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Expected to grow by 6.8% with user penetration being 41.2% in 2020 and expected to hit 46.1% by 2025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Netflix $20.16 Billion revenue in 2019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Netflix 183 million paid subscribers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Prime Video 150 million paid subscribers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Hulu 35.5 million paid subscribers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HBO Go 43 million subscribers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 main metric is viewership in the 18-49 demographic for advertisers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3C314A4-685B-4109-9924-F1CF0C08A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335" y="2095500"/>
            <a:ext cx="3944345" cy="402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F01C-B026-46EE-BA34-6FB0333EB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Business Opportunity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DF5ED-9B41-4648-9D3A-3F42A761F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073690"/>
            <a:ext cx="6748007" cy="911361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Cooper Black" panose="0208090404030B020404" pitchFamily="18" charset="0"/>
              </a:rPr>
              <a:t>How do we get a piece </a:t>
            </a:r>
          </a:p>
          <a:p>
            <a:r>
              <a:rPr lang="en-US" sz="4000" dirty="0">
                <a:solidFill>
                  <a:srgbClr val="00B050"/>
                </a:solidFill>
                <a:latin typeface="Cooper Black" panose="0208090404030B020404" pitchFamily="18" charset="0"/>
              </a:rPr>
              <a:t>of the pie? </a:t>
            </a:r>
          </a:p>
        </p:txBody>
      </p:sp>
      <p:pic>
        <p:nvPicPr>
          <p:cNvPr id="10" name="Content Placeholder 9" descr="A picture containing text&#10;&#10;Description automatically generated">
            <a:extLst>
              <a:ext uri="{FF2B5EF4-FFF2-40B4-BE49-F238E27FC236}">
                <a16:creationId xmlns:a16="http://schemas.microsoft.com/office/drawing/2014/main" id="{4710B69F-4FB9-41F9-A121-96188983BAD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28"/>
          <a:stretch/>
        </p:blipFill>
        <p:spPr>
          <a:xfrm>
            <a:off x="6480313" y="2661789"/>
            <a:ext cx="4675367" cy="3150901"/>
          </a:xfrm>
          <a:noFill/>
        </p:spPr>
      </p:pic>
    </p:spTree>
    <p:extLst>
      <p:ext uri="{BB962C8B-B14F-4D97-AF65-F5344CB8AC3E}">
        <p14:creationId xmlns:p14="http://schemas.microsoft.com/office/powerpoint/2010/main" val="229071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CF44-1AD5-415F-9120-96FF4789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TV Shows vs. Movies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E1FED3-E909-4879-AFD3-D50C39ED34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80" y="2241189"/>
            <a:ext cx="4063227" cy="287945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4E25A-79F8-4BF9-9D2B-ADAB7A2E3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241188"/>
            <a:ext cx="4639736" cy="3258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do the numbers show?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6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Netflix Daily Top 10: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80 TV Shows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64 Movies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1 Stand-Up Comedy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40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C2F32-3537-467F-8C9A-ED265919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TV Shows vs. Movies </a:t>
            </a:r>
            <a:r>
              <a:rPr lang="en-US" sz="3000" dirty="0"/>
              <a:t>(cont.)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E43B3E1-9C21-4A12-92FA-9E63ECD555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8272" y="3078462"/>
            <a:ext cx="4640262" cy="2889652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F75C34-E8CD-438D-9807-E2ED9996E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422" y="3078462"/>
            <a:ext cx="4657258" cy="28896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53BF0C-F8A9-49AF-8072-D565EBB7ACB5}"/>
              </a:ext>
            </a:extLst>
          </p:cNvPr>
          <p:cNvSpPr txBox="1"/>
          <p:nvPr/>
        </p:nvSpPr>
        <p:spPr>
          <a:xfrm>
            <a:off x="1097280" y="1946246"/>
            <a:ext cx="7801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2017 saw the apex for movies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TV Shows continued to trend upward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2019 TV Shows overtakes Movies as the #1 type of entertainment released</a:t>
            </a:r>
          </a:p>
        </p:txBody>
      </p:sp>
    </p:spTree>
    <p:extLst>
      <p:ext uri="{BB962C8B-B14F-4D97-AF65-F5344CB8AC3E}">
        <p14:creationId xmlns:p14="http://schemas.microsoft.com/office/powerpoint/2010/main" val="363586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96F79-FDCD-410D-BFD7-B027AEBE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by Network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30D9E1-CF40-4B0F-A1F7-684F93D021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80" y="2687599"/>
            <a:ext cx="4640262" cy="261479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2619D-CFDA-4839-9C3D-CA144044A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806" y="2056246"/>
            <a:ext cx="4639736" cy="474518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And the winner is…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34976-F21D-4747-8014-63BB2912815A}"/>
              </a:ext>
            </a:extLst>
          </p:cNvPr>
          <p:cNvSpPr txBox="1"/>
          <p:nvPr/>
        </p:nvSpPr>
        <p:spPr>
          <a:xfrm>
            <a:off x="6454460" y="2687599"/>
            <a:ext cx="4084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Combined actor and show awards: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HBO has won the most Emmy awards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Netflix has won the 2</a:t>
            </a:r>
            <a:r>
              <a:rPr lang="en-US" baseline="30000" dirty="0"/>
              <a:t>nd</a:t>
            </a:r>
            <a:r>
              <a:rPr lang="en-US" dirty="0"/>
              <a:t> most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Prime Video comes in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835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CB58-DE2E-4C1F-9728-8167C5B9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by Network </a:t>
            </a:r>
            <a:r>
              <a:rPr lang="en-US" sz="3000" dirty="0"/>
              <a:t>(cont.)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542783-394F-480E-8B54-504AE8005E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6678" y="3323991"/>
            <a:ext cx="9129487" cy="300649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EFF19-6CFC-44EB-B6B7-00B8A342A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2056244"/>
            <a:ext cx="5935699" cy="1372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Emmy winners by Network: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11 Netflix shows | 8 HBO shows | 2 Prime Video shows</a:t>
            </a:r>
          </a:p>
        </p:txBody>
      </p:sp>
    </p:spTree>
    <p:extLst>
      <p:ext uri="{BB962C8B-B14F-4D97-AF65-F5344CB8AC3E}">
        <p14:creationId xmlns:p14="http://schemas.microsoft.com/office/powerpoint/2010/main" val="67387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3E47-C58E-4DDB-9CC6-7C4C6738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by Genre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83681D-37E9-4769-AA66-AE4A6923A4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38602" y="2120900"/>
            <a:ext cx="4556983" cy="374808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A5DD0-CA58-40B3-9309-CF4999C396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Views by genre </a:t>
            </a:r>
            <a:r>
              <a:rPr lang="en-US" sz="1600" b="1" u="sng" dirty="0"/>
              <a:t>(in millions)</a:t>
            </a:r>
            <a:r>
              <a:rPr lang="en-US" b="1" u="sng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Drama 45.8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Comedy 21.3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Crime 16.2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Action 9.5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Fantasy 9.4</a:t>
            </a:r>
          </a:p>
        </p:txBody>
      </p:sp>
    </p:spTree>
    <p:extLst>
      <p:ext uri="{BB962C8B-B14F-4D97-AF65-F5344CB8AC3E}">
        <p14:creationId xmlns:p14="http://schemas.microsoft.com/office/powerpoint/2010/main" val="386969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2A1D-928F-4F05-A03A-8F562C9D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by Genre </a:t>
            </a:r>
            <a:r>
              <a:rPr lang="en-US" sz="3000" dirty="0"/>
              <a:t>(cont.)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E70473-5E8C-4C4D-BE87-A45E6264B92A}"/>
              </a:ext>
            </a:extLst>
          </p:cNvPr>
          <p:cNvSpPr txBox="1"/>
          <p:nvPr/>
        </p:nvSpPr>
        <p:spPr>
          <a:xfrm>
            <a:off x="6673478" y="2377782"/>
            <a:ext cx="464387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When we split the genres by network, Drama remains the most viewed genre!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E8E9933-32F6-4731-9623-E208A99D4A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7280" y="2196672"/>
            <a:ext cx="5576198" cy="3503325"/>
          </a:xfrm>
        </p:spPr>
      </p:pic>
    </p:spTree>
    <p:extLst>
      <p:ext uri="{BB962C8B-B14F-4D97-AF65-F5344CB8AC3E}">
        <p14:creationId xmlns:p14="http://schemas.microsoft.com/office/powerpoint/2010/main" val="284832217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368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Bookman Old Style</vt:lpstr>
      <vt:lpstr>Calibri</vt:lpstr>
      <vt:lpstr>Cooper Black</vt:lpstr>
      <vt:lpstr>Franklin Gothic Book</vt:lpstr>
      <vt:lpstr>Wingdings</vt:lpstr>
      <vt:lpstr>1_RetrospectVTI</vt:lpstr>
      <vt:lpstr>The Age of Television Streaming TV</vt:lpstr>
      <vt:lpstr>Streaming Industry</vt:lpstr>
      <vt:lpstr>Business Opportunity </vt:lpstr>
      <vt:lpstr>TV Shows vs. Movies</vt:lpstr>
      <vt:lpstr>TV Shows vs. Movies (cont.)</vt:lpstr>
      <vt:lpstr>Success by Network</vt:lpstr>
      <vt:lpstr>Success by Network (cont.)</vt:lpstr>
      <vt:lpstr>Success by Genre</vt:lpstr>
      <vt:lpstr>Success by Genre (cont.)</vt:lpstr>
      <vt:lpstr>Recommendations</vt:lpstr>
      <vt:lpstr>Future State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Age of Television Streaming TV</dc:title>
  <dc:creator>15514867971</dc:creator>
  <cp:lastModifiedBy>15514867971</cp:lastModifiedBy>
  <cp:revision>12</cp:revision>
  <dcterms:created xsi:type="dcterms:W3CDTF">2020-10-15T21:25:58Z</dcterms:created>
  <dcterms:modified xsi:type="dcterms:W3CDTF">2020-10-16T03:47:28Z</dcterms:modified>
</cp:coreProperties>
</file>