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7672-EA8A-877B-66A6-EDDC58450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v-LV"/>
          </a:p>
        </p:txBody>
      </p:sp>
      <p:sp>
        <p:nvSpPr>
          <p:cNvPr id="3" name="Subtitle 2">
            <a:extLst>
              <a:ext uri="{FF2B5EF4-FFF2-40B4-BE49-F238E27FC236}">
                <a16:creationId xmlns:a16="http://schemas.microsoft.com/office/drawing/2014/main" id="{1B5FE59D-A805-B0B8-0A34-0BDD6A5F6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v-LV"/>
          </a:p>
        </p:txBody>
      </p:sp>
      <p:sp>
        <p:nvSpPr>
          <p:cNvPr id="4" name="Date Placeholder 3">
            <a:extLst>
              <a:ext uri="{FF2B5EF4-FFF2-40B4-BE49-F238E27FC236}">
                <a16:creationId xmlns:a16="http://schemas.microsoft.com/office/drawing/2014/main" id="{3B62C9D7-9EB9-9EDC-B3E4-7CA71388AB19}"/>
              </a:ext>
            </a:extLst>
          </p:cNvPr>
          <p:cNvSpPr>
            <a:spLocks noGrp="1"/>
          </p:cNvSpPr>
          <p:nvPr>
            <p:ph type="dt" sz="half" idx="10"/>
          </p:nvPr>
        </p:nvSpPr>
        <p:spPr/>
        <p:txBody>
          <a:bodyPr/>
          <a:lstStyle/>
          <a:p>
            <a:fld id="{A992ECDF-6C01-459D-9A31-52F6DBA5BB5F}" type="datetimeFigureOut">
              <a:rPr lang="lv-LV" smtClean="0"/>
              <a:t>15.12.2022</a:t>
            </a:fld>
            <a:endParaRPr lang="lv-LV"/>
          </a:p>
        </p:txBody>
      </p:sp>
      <p:sp>
        <p:nvSpPr>
          <p:cNvPr id="5" name="Footer Placeholder 4">
            <a:extLst>
              <a:ext uri="{FF2B5EF4-FFF2-40B4-BE49-F238E27FC236}">
                <a16:creationId xmlns:a16="http://schemas.microsoft.com/office/drawing/2014/main" id="{72FE86C1-411B-517F-FBC7-882299F9B006}"/>
              </a:ext>
            </a:extLst>
          </p:cNvPr>
          <p:cNvSpPr>
            <a:spLocks noGrp="1"/>
          </p:cNvSpPr>
          <p:nvPr>
            <p:ph type="ftr" sz="quarter" idx="11"/>
          </p:nvPr>
        </p:nvSpPr>
        <p:spPr/>
        <p:txBody>
          <a:bodyPr/>
          <a:lstStyle/>
          <a:p>
            <a:endParaRPr lang="lv-LV"/>
          </a:p>
        </p:txBody>
      </p:sp>
      <p:sp>
        <p:nvSpPr>
          <p:cNvPr id="6" name="Slide Number Placeholder 5">
            <a:extLst>
              <a:ext uri="{FF2B5EF4-FFF2-40B4-BE49-F238E27FC236}">
                <a16:creationId xmlns:a16="http://schemas.microsoft.com/office/drawing/2014/main" id="{58F65C39-08A5-270A-DE52-227AF8100CAC}"/>
              </a:ext>
            </a:extLst>
          </p:cNvPr>
          <p:cNvSpPr>
            <a:spLocks noGrp="1"/>
          </p:cNvSpPr>
          <p:nvPr>
            <p:ph type="sldNum" sz="quarter" idx="12"/>
          </p:nvPr>
        </p:nvSpPr>
        <p:spPr/>
        <p:txBody>
          <a:bodyPr/>
          <a:lstStyle/>
          <a:p>
            <a:fld id="{508EEFB5-3ACA-49E4-BC3E-36FFB7D1CBFF}" type="slidenum">
              <a:rPr lang="lv-LV" smtClean="0"/>
              <a:t>‹#›</a:t>
            </a:fld>
            <a:endParaRPr lang="lv-LV"/>
          </a:p>
        </p:txBody>
      </p:sp>
    </p:spTree>
    <p:extLst>
      <p:ext uri="{BB962C8B-B14F-4D97-AF65-F5344CB8AC3E}">
        <p14:creationId xmlns:p14="http://schemas.microsoft.com/office/powerpoint/2010/main" val="378010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0530-E079-AA76-FC76-D6BF55C0A2DF}"/>
              </a:ext>
            </a:extLst>
          </p:cNvPr>
          <p:cNvSpPr>
            <a:spLocks noGrp="1"/>
          </p:cNvSpPr>
          <p:nvPr>
            <p:ph type="title"/>
          </p:nvPr>
        </p:nvSpPr>
        <p:spPr/>
        <p:txBody>
          <a:bodyPr/>
          <a:lstStyle/>
          <a:p>
            <a:r>
              <a:rPr lang="en-US"/>
              <a:t>Click to edit Master title style</a:t>
            </a:r>
            <a:endParaRPr lang="lv-LV"/>
          </a:p>
        </p:txBody>
      </p:sp>
      <p:sp>
        <p:nvSpPr>
          <p:cNvPr id="3" name="Vertical Text Placeholder 2">
            <a:extLst>
              <a:ext uri="{FF2B5EF4-FFF2-40B4-BE49-F238E27FC236}">
                <a16:creationId xmlns:a16="http://schemas.microsoft.com/office/drawing/2014/main" id="{F1E2B451-151E-31D5-4F7C-4C1860482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Date Placeholder 3">
            <a:extLst>
              <a:ext uri="{FF2B5EF4-FFF2-40B4-BE49-F238E27FC236}">
                <a16:creationId xmlns:a16="http://schemas.microsoft.com/office/drawing/2014/main" id="{5892CF07-7687-061D-ECED-FD9031BB03A4}"/>
              </a:ext>
            </a:extLst>
          </p:cNvPr>
          <p:cNvSpPr>
            <a:spLocks noGrp="1"/>
          </p:cNvSpPr>
          <p:nvPr>
            <p:ph type="dt" sz="half" idx="10"/>
          </p:nvPr>
        </p:nvSpPr>
        <p:spPr/>
        <p:txBody>
          <a:bodyPr/>
          <a:lstStyle/>
          <a:p>
            <a:fld id="{A992ECDF-6C01-459D-9A31-52F6DBA5BB5F}" type="datetimeFigureOut">
              <a:rPr lang="lv-LV" smtClean="0"/>
              <a:t>15.12.2022</a:t>
            </a:fld>
            <a:endParaRPr lang="lv-LV"/>
          </a:p>
        </p:txBody>
      </p:sp>
      <p:sp>
        <p:nvSpPr>
          <p:cNvPr id="5" name="Footer Placeholder 4">
            <a:extLst>
              <a:ext uri="{FF2B5EF4-FFF2-40B4-BE49-F238E27FC236}">
                <a16:creationId xmlns:a16="http://schemas.microsoft.com/office/drawing/2014/main" id="{30F1DB89-B799-861C-2618-99183270C1AD}"/>
              </a:ext>
            </a:extLst>
          </p:cNvPr>
          <p:cNvSpPr>
            <a:spLocks noGrp="1"/>
          </p:cNvSpPr>
          <p:nvPr>
            <p:ph type="ftr" sz="quarter" idx="11"/>
          </p:nvPr>
        </p:nvSpPr>
        <p:spPr/>
        <p:txBody>
          <a:bodyPr/>
          <a:lstStyle/>
          <a:p>
            <a:endParaRPr lang="lv-LV"/>
          </a:p>
        </p:txBody>
      </p:sp>
      <p:sp>
        <p:nvSpPr>
          <p:cNvPr id="6" name="Slide Number Placeholder 5">
            <a:extLst>
              <a:ext uri="{FF2B5EF4-FFF2-40B4-BE49-F238E27FC236}">
                <a16:creationId xmlns:a16="http://schemas.microsoft.com/office/drawing/2014/main" id="{58116F43-86B9-78B7-7DFB-48B563321DB0}"/>
              </a:ext>
            </a:extLst>
          </p:cNvPr>
          <p:cNvSpPr>
            <a:spLocks noGrp="1"/>
          </p:cNvSpPr>
          <p:nvPr>
            <p:ph type="sldNum" sz="quarter" idx="12"/>
          </p:nvPr>
        </p:nvSpPr>
        <p:spPr/>
        <p:txBody>
          <a:bodyPr/>
          <a:lstStyle/>
          <a:p>
            <a:fld id="{508EEFB5-3ACA-49E4-BC3E-36FFB7D1CBFF}" type="slidenum">
              <a:rPr lang="lv-LV" smtClean="0"/>
              <a:t>‹#›</a:t>
            </a:fld>
            <a:endParaRPr lang="lv-LV"/>
          </a:p>
        </p:txBody>
      </p:sp>
    </p:spTree>
    <p:extLst>
      <p:ext uri="{BB962C8B-B14F-4D97-AF65-F5344CB8AC3E}">
        <p14:creationId xmlns:p14="http://schemas.microsoft.com/office/powerpoint/2010/main" val="417854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63505A-0583-8D07-6355-ADDB9F83A6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v-LV"/>
          </a:p>
        </p:txBody>
      </p:sp>
      <p:sp>
        <p:nvSpPr>
          <p:cNvPr id="3" name="Vertical Text Placeholder 2">
            <a:extLst>
              <a:ext uri="{FF2B5EF4-FFF2-40B4-BE49-F238E27FC236}">
                <a16:creationId xmlns:a16="http://schemas.microsoft.com/office/drawing/2014/main" id="{A9023DD6-B847-82B6-E837-C47250B3B7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Date Placeholder 3">
            <a:extLst>
              <a:ext uri="{FF2B5EF4-FFF2-40B4-BE49-F238E27FC236}">
                <a16:creationId xmlns:a16="http://schemas.microsoft.com/office/drawing/2014/main" id="{10CE4A40-EDA6-9C27-653D-834E6A6985A0}"/>
              </a:ext>
            </a:extLst>
          </p:cNvPr>
          <p:cNvSpPr>
            <a:spLocks noGrp="1"/>
          </p:cNvSpPr>
          <p:nvPr>
            <p:ph type="dt" sz="half" idx="10"/>
          </p:nvPr>
        </p:nvSpPr>
        <p:spPr/>
        <p:txBody>
          <a:bodyPr/>
          <a:lstStyle/>
          <a:p>
            <a:fld id="{A992ECDF-6C01-459D-9A31-52F6DBA5BB5F}" type="datetimeFigureOut">
              <a:rPr lang="lv-LV" smtClean="0"/>
              <a:t>15.12.2022</a:t>
            </a:fld>
            <a:endParaRPr lang="lv-LV"/>
          </a:p>
        </p:txBody>
      </p:sp>
      <p:sp>
        <p:nvSpPr>
          <p:cNvPr id="5" name="Footer Placeholder 4">
            <a:extLst>
              <a:ext uri="{FF2B5EF4-FFF2-40B4-BE49-F238E27FC236}">
                <a16:creationId xmlns:a16="http://schemas.microsoft.com/office/drawing/2014/main" id="{AA0A8DAC-FA82-90F0-F21B-85E6CCE63D4D}"/>
              </a:ext>
            </a:extLst>
          </p:cNvPr>
          <p:cNvSpPr>
            <a:spLocks noGrp="1"/>
          </p:cNvSpPr>
          <p:nvPr>
            <p:ph type="ftr" sz="quarter" idx="11"/>
          </p:nvPr>
        </p:nvSpPr>
        <p:spPr/>
        <p:txBody>
          <a:bodyPr/>
          <a:lstStyle/>
          <a:p>
            <a:endParaRPr lang="lv-LV"/>
          </a:p>
        </p:txBody>
      </p:sp>
      <p:sp>
        <p:nvSpPr>
          <p:cNvPr id="6" name="Slide Number Placeholder 5">
            <a:extLst>
              <a:ext uri="{FF2B5EF4-FFF2-40B4-BE49-F238E27FC236}">
                <a16:creationId xmlns:a16="http://schemas.microsoft.com/office/drawing/2014/main" id="{2EC3D422-8340-4F18-52CC-38AF046BD457}"/>
              </a:ext>
            </a:extLst>
          </p:cNvPr>
          <p:cNvSpPr>
            <a:spLocks noGrp="1"/>
          </p:cNvSpPr>
          <p:nvPr>
            <p:ph type="sldNum" sz="quarter" idx="12"/>
          </p:nvPr>
        </p:nvSpPr>
        <p:spPr/>
        <p:txBody>
          <a:bodyPr/>
          <a:lstStyle/>
          <a:p>
            <a:fld id="{508EEFB5-3ACA-49E4-BC3E-36FFB7D1CBFF}" type="slidenum">
              <a:rPr lang="lv-LV" smtClean="0"/>
              <a:t>‹#›</a:t>
            </a:fld>
            <a:endParaRPr lang="lv-LV"/>
          </a:p>
        </p:txBody>
      </p:sp>
    </p:spTree>
    <p:extLst>
      <p:ext uri="{BB962C8B-B14F-4D97-AF65-F5344CB8AC3E}">
        <p14:creationId xmlns:p14="http://schemas.microsoft.com/office/powerpoint/2010/main" val="296377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9E7C-D0BD-C1D6-EE8C-36DFC0877FF8}"/>
              </a:ext>
            </a:extLst>
          </p:cNvPr>
          <p:cNvSpPr>
            <a:spLocks noGrp="1"/>
          </p:cNvSpPr>
          <p:nvPr>
            <p:ph type="title"/>
          </p:nvPr>
        </p:nvSpPr>
        <p:spPr/>
        <p:txBody>
          <a:bodyPr/>
          <a:lstStyle/>
          <a:p>
            <a:r>
              <a:rPr lang="en-US"/>
              <a:t>Click to edit Master title style</a:t>
            </a:r>
            <a:endParaRPr lang="lv-LV"/>
          </a:p>
        </p:txBody>
      </p:sp>
      <p:sp>
        <p:nvSpPr>
          <p:cNvPr id="3" name="Content Placeholder 2">
            <a:extLst>
              <a:ext uri="{FF2B5EF4-FFF2-40B4-BE49-F238E27FC236}">
                <a16:creationId xmlns:a16="http://schemas.microsoft.com/office/drawing/2014/main" id="{D1A5EF78-99A8-9CC5-6263-536CFB034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Date Placeholder 3">
            <a:extLst>
              <a:ext uri="{FF2B5EF4-FFF2-40B4-BE49-F238E27FC236}">
                <a16:creationId xmlns:a16="http://schemas.microsoft.com/office/drawing/2014/main" id="{D609C572-D5E1-23E5-728F-25371AB2EB0A}"/>
              </a:ext>
            </a:extLst>
          </p:cNvPr>
          <p:cNvSpPr>
            <a:spLocks noGrp="1"/>
          </p:cNvSpPr>
          <p:nvPr>
            <p:ph type="dt" sz="half" idx="10"/>
          </p:nvPr>
        </p:nvSpPr>
        <p:spPr/>
        <p:txBody>
          <a:bodyPr/>
          <a:lstStyle/>
          <a:p>
            <a:fld id="{A992ECDF-6C01-459D-9A31-52F6DBA5BB5F}" type="datetimeFigureOut">
              <a:rPr lang="lv-LV" smtClean="0"/>
              <a:t>15.12.2022</a:t>
            </a:fld>
            <a:endParaRPr lang="lv-LV"/>
          </a:p>
        </p:txBody>
      </p:sp>
      <p:sp>
        <p:nvSpPr>
          <p:cNvPr id="5" name="Footer Placeholder 4">
            <a:extLst>
              <a:ext uri="{FF2B5EF4-FFF2-40B4-BE49-F238E27FC236}">
                <a16:creationId xmlns:a16="http://schemas.microsoft.com/office/drawing/2014/main" id="{A9CAA6CA-4C6D-3961-70EE-DFC5BEDEA6A1}"/>
              </a:ext>
            </a:extLst>
          </p:cNvPr>
          <p:cNvSpPr>
            <a:spLocks noGrp="1"/>
          </p:cNvSpPr>
          <p:nvPr>
            <p:ph type="ftr" sz="quarter" idx="11"/>
          </p:nvPr>
        </p:nvSpPr>
        <p:spPr/>
        <p:txBody>
          <a:bodyPr/>
          <a:lstStyle/>
          <a:p>
            <a:endParaRPr lang="lv-LV"/>
          </a:p>
        </p:txBody>
      </p:sp>
      <p:sp>
        <p:nvSpPr>
          <p:cNvPr id="6" name="Slide Number Placeholder 5">
            <a:extLst>
              <a:ext uri="{FF2B5EF4-FFF2-40B4-BE49-F238E27FC236}">
                <a16:creationId xmlns:a16="http://schemas.microsoft.com/office/drawing/2014/main" id="{2FD025B5-0CF9-CDDB-6581-40D0251953BA}"/>
              </a:ext>
            </a:extLst>
          </p:cNvPr>
          <p:cNvSpPr>
            <a:spLocks noGrp="1"/>
          </p:cNvSpPr>
          <p:nvPr>
            <p:ph type="sldNum" sz="quarter" idx="12"/>
          </p:nvPr>
        </p:nvSpPr>
        <p:spPr/>
        <p:txBody>
          <a:bodyPr/>
          <a:lstStyle/>
          <a:p>
            <a:fld id="{508EEFB5-3ACA-49E4-BC3E-36FFB7D1CBFF}" type="slidenum">
              <a:rPr lang="lv-LV" smtClean="0"/>
              <a:t>‹#›</a:t>
            </a:fld>
            <a:endParaRPr lang="lv-LV"/>
          </a:p>
        </p:txBody>
      </p:sp>
    </p:spTree>
    <p:extLst>
      <p:ext uri="{BB962C8B-B14F-4D97-AF65-F5344CB8AC3E}">
        <p14:creationId xmlns:p14="http://schemas.microsoft.com/office/powerpoint/2010/main" val="137582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361A-7928-168B-555F-73A31422D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v-LV"/>
          </a:p>
        </p:txBody>
      </p:sp>
      <p:sp>
        <p:nvSpPr>
          <p:cNvPr id="3" name="Text Placeholder 2">
            <a:extLst>
              <a:ext uri="{FF2B5EF4-FFF2-40B4-BE49-F238E27FC236}">
                <a16:creationId xmlns:a16="http://schemas.microsoft.com/office/drawing/2014/main" id="{B1DC7E2D-E134-90A3-781C-7D5557865B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BDF24-3FC1-FA26-4122-3758AD8BCA57}"/>
              </a:ext>
            </a:extLst>
          </p:cNvPr>
          <p:cNvSpPr>
            <a:spLocks noGrp="1"/>
          </p:cNvSpPr>
          <p:nvPr>
            <p:ph type="dt" sz="half" idx="10"/>
          </p:nvPr>
        </p:nvSpPr>
        <p:spPr/>
        <p:txBody>
          <a:bodyPr/>
          <a:lstStyle/>
          <a:p>
            <a:fld id="{A992ECDF-6C01-459D-9A31-52F6DBA5BB5F}" type="datetimeFigureOut">
              <a:rPr lang="lv-LV" smtClean="0"/>
              <a:t>15.12.2022</a:t>
            </a:fld>
            <a:endParaRPr lang="lv-LV"/>
          </a:p>
        </p:txBody>
      </p:sp>
      <p:sp>
        <p:nvSpPr>
          <p:cNvPr id="5" name="Footer Placeholder 4">
            <a:extLst>
              <a:ext uri="{FF2B5EF4-FFF2-40B4-BE49-F238E27FC236}">
                <a16:creationId xmlns:a16="http://schemas.microsoft.com/office/drawing/2014/main" id="{45ABC1B2-DB05-2811-0C72-674FEE5778B3}"/>
              </a:ext>
            </a:extLst>
          </p:cNvPr>
          <p:cNvSpPr>
            <a:spLocks noGrp="1"/>
          </p:cNvSpPr>
          <p:nvPr>
            <p:ph type="ftr" sz="quarter" idx="11"/>
          </p:nvPr>
        </p:nvSpPr>
        <p:spPr/>
        <p:txBody>
          <a:bodyPr/>
          <a:lstStyle/>
          <a:p>
            <a:endParaRPr lang="lv-LV"/>
          </a:p>
        </p:txBody>
      </p:sp>
      <p:sp>
        <p:nvSpPr>
          <p:cNvPr id="6" name="Slide Number Placeholder 5">
            <a:extLst>
              <a:ext uri="{FF2B5EF4-FFF2-40B4-BE49-F238E27FC236}">
                <a16:creationId xmlns:a16="http://schemas.microsoft.com/office/drawing/2014/main" id="{A0ADB8BE-4E9D-A392-9F95-175B0AD04DB7}"/>
              </a:ext>
            </a:extLst>
          </p:cNvPr>
          <p:cNvSpPr>
            <a:spLocks noGrp="1"/>
          </p:cNvSpPr>
          <p:nvPr>
            <p:ph type="sldNum" sz="quarter" idx="12"/>
          </p:nvPr>
        </p:nvSpPr>
        <p:spPr/>
        <p:txBody>
          <a:bodyPr/>
          <a:lstStyle/>
          <a:p>
            <a:fld id="{508EEFB5-3ACA-49E4-BC3E-36FFB7D1CBFF}" type="slidenum">
              <a:rPr lang="lv-LV" smtClean="0"/>
              <a:t>‹#›</a:t>
            </a:fld>
            <a:endParaRPr lang="lv-LV"/>
          </a:p>
        </p:txBody>
      </p:sp>
    </p:spTree>
    <p:extLst>
      <p:ext uri="{BB962C8B-B14F-4D97-AF65-F5344CB8AC3E}">
        <p14:creationId xmlns:p14="http://schemas.microsoft.com/office/powerpoint/2010/main" val="19563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6F9C-90C6-83E4-A9E8-F0E86373E712}"/>
              </a:ext>
            </a:extLst>
          </p:cNvPr>
          <p:cNvSpPr>
            <a:spLocks noGrp="1"/>
          </p:cNvSpPr>
          <p:nvPr>
            <p:ph type="title"/>
          </p:nvPr>
        </p:nvSpPr>
        <p:spPr/>
        <p:txBody>
          <a:bodyPr/>
          <a:lstStyle/>
          <a:p>
            <a:r>
              <a:rPr lang="en-US"/>
              <a:t>Click to edit Master title style</a:t>
            </a:r>
            <a:endParaRPr lang="lv-LV"/>
          </a:p>
        </p:txBody>
      </p:sp>
      <p:sp>
        <p:nvSpPr>
          <p:cNvPr id="3" name="Content Placeholder 2">
            <a:extLst>
              <a:ext uri="{FF2B5EF4-FFF2-40B4-BE49-F238E27FC236}">
                <a16:creationId xmlns:a16="http://schemas.microsoft.com/office/drawing/2014/main" id="{3D2FB557-DCE7-F02A-CBEF-2195171F9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Content Placeholder 3">
            <a:extLst>
              <a:ext uri="{FF2B5EF4-FFF2-40B4-BE49-F238E27FC236}">
                <a16:creationId xmlns:a16="http://schemas.microsoft.com/office/drawing/2014/main" id="{8DE4AB72-8A6E-F5CB-657C-1062DE87EC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5" name="Date Placeholder 4">
            <a:extLst>
              <a:ext uri="{FF2B5EF4-FFF2-40B4-BE49-F238E27FC236}">
                <a16:creationId xmlns:a16="http://schemas.microsoft.com/office/drawing/2014/main" id="{4C7713EE-3CB0-6070-FD44-392F07A385E3}"/>
              </a:ext>
            </a:extLst>
          </p:cNvPr>
          <p:cNvSpPr>
            <a:spLocks noGrp="1"/>
          </p:cNvSpPr>
          <p:nvPr>
            <p:ph type="dt" sz="half" idx="10"/>
          </p:nvPr>
        </p:nvSpPr>
        <p:spPr/>
        <p:txBody>
          <a:bodyPr/>
          <a:lstStyle/>
          <a:p>
            <a:fld id="{A992ECDF-6C01-459D-9A31-52F6DBA5BB5F}" type="datetimeFigureOut">
              <a:rPr lang="lv-LV" smtClean="0"/>
              <a:t>15.12.2022</a:t>
            </a:fld>
            <a:endParaRPr lang="lv-LV"/>
          </a:p>
        </p:txBody>
      </p:sp>
      <p:sp>
        <p:nvSpPr>
          <p:cNvPr id="6" name="Footer Placeholder 5">
            <a:extLst>
              <a:ext uri="{FF2B5EF4-FFF2-40B4-BE49-F238E27FC236}">
                <a16:creationId xmlns:a16="http://schemas.microsoft.com/office/drawing/2014/main" id="{9A4F8E9C-49A6-4471-BB82-00210B43FFFE}"/>
              </a:ext>
            </a:extLst>
          </p:cNvPr>
          <p:cNvSpPr>
            <a:spLocks noGrp="1"/>
          </p:cNvSpPr>
          <p:nvPr>
            <p:ph type="ftr" sz="quarter" idx="11"/>
          </p:nvPr>
        </p:nvSpPr>
        <p:spPr/>
        <p:txBody>
          <a:bodyPr/>
          <a:lstStyle/>
          <a:p>
            <a:endParaRPr lang="lv-LV"/>
          </a:p>
        </p:txBody>
      </p:sp>
      <p:sp>
        <p:nvSpPr>
          <p:cNvPr id="7" name="Slide Number Placeholder 6">
            <a:extLst>
              <a:ext uri="{FF2B5EF4-FFF2-40B4-BE49-F238E27FC236}">
                <a16:creationId xmlns:a16="http://schemas.microsoft.com/office/drawing/2014/main" id="{4DD74E57-77C4-2A65-5698-64DD53C4038A}"/>
              </a:ext>
            </a:extLst>
          </p:cNvPr>
          <p:cNvSpPr>
            <a:spLocks noGrp="1"/>
          </p:cNvSpPr>
          <p:nvPr>
            <p:ph type="sldNum" sz="quarter" idx="12"/>
          </p:nvPr>
        </p:nvSpPr>
        <p:spPr/>
        <p:txBody>
          <a:bodyPr/>
          <a:lstStyle/>
          <a:p>
            <a:fld id="{508EEFB5-3ACA-49E4-BC3E-36FFB7D1CBFF}" type="slidenum">
              <a:rPr lang="lv-LV" smtClean="0"/>
              <a:t>‹#›</a:t>
            </a:fld>
            <a:endParaRPr lang="lv-LV"/>
          </a:p>
        </p:txBody>
      </p:sp>
    </p:spTree>
    <p:extLst>
      <p:ext uri="{BB962C8B-B14F-4D97-AF65-F5344CB8AC3E}">
        <p14:creationId xmlns:p14="http://schemas.microsoft.com/office/powerpoint/2010/main" val="93599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A797-18AE-880F-037A-66C0B717F095}"/>
              </a:ext>
            </a:extLst>
          </p:cNvPr>
          <p:cNvSpPr>
            <a:spLocks noGrp="1"/>
          </p:cNvSpPr>
          <p:nvPr>
            <p:ph type="title"/>
          </p:nvPr>
        </p:nvSpPr>
        <p:spPr>
          <a:xfrm>
            <a:off x="839788" y="365125"/>
            <a:ext cx="10515600" cy="1325563"/>
          </a:xfrm>
        </p:spPr>
        <p:txBody>
          <a:bodyPr/>
          <a:lstStyle/>
          <a:p>
            <a:r>
              <a:rPr lang="en-US"/>
              <a:t>Click to edit Master title style</a:t>
            </a:r>
            <a:endParaRPr lang="lv-LV"/>
          </a:p>
        </p:txBody>
      </p:sp>
      <p:sp>
        <p:nvSpPr>
          <p:cNvPr id="3" name="Text Placeholder 2">
            <a:extLst>
              <a:ext uri="{FF2B5EF4-FFF2-40B4-BE49-F238E27FC236}">
                <a16:creationId xmlns:a16="http://schemas.microsoft.com/office/drawing/2014/main" id="{5DAD3681-0BE6-18A4-C106-56DB277E03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8479F3-4529-F0EF-D29D-32288EB207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5" name="Text Placeholder 4">
            <a:extLst>
              <a:ext uri="{FF2B5EF4-FFF2-40B4-BE49-F238E27FC236}">
                <a16:creationId xmlns:a16="http://schemas.microsoft.com/office/drawing/2014/main" id="{D6DF831E-272B-4DD4-D38E-17760FB3F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79B7BC-DCA6-F4E6-B689-DE91F3BDF6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7" name="Date Placeholder 6">
            <a:extLst>
              <a:ext uri="{FF2B5EF4-FFF2-40B4-BE49-F238E27FC236}">
                <a16:creationId xmlns:a16="http://schemas.microsoft.com/office/drawing/2014/main" id="{B568DC52-597A-42A5-CBBE-36FD3BE902AE}"/>
              </a:ext>
            </a:extLst>
          </p:cNvPr>
          <p:cNvSpPr>
            <a:spLocks noGrp="1"/>
          </p:cNvSpPr>
          <p:nvPr>
            <p:ph type="dt" sz="half" idx="10"/>
          </p:nvPr>
        </p:nvSpPr>
        <p:spPr/>
        <p:txBody>
          <a:bodyPr/>
          <a:lstStyle/>
          <a:p>
            <a:fld id="{A992ECDF-6C01-459D-9A31-52F6DBA5BB5F}" type="datetimeFigureOut">
              <a:rPr lang="lv-LV" smtClean="0"/>
              <a:t>15.12.2022</a:t>
            </a:fld>
            <a:endParaRPr lang="lv-LV"/>
          </a:p>
        </p:txBody>
      </p:sp>
      <p:sp>
        <p:nvSpPr>
          <p:cNvPr id="8" name="Footer Placeholder 7">
            <a:extLst>
              <a:ext uri="{FF2B5EF4-FFF2-40B4-BE49-F238E27FC236}">
                <a16:creationId xmlns:a16="http://schemas.microsoft.com/office/drawing/2014/main" id="{B7EE534B-1644-F204-001D-9195774F6DCF}"/>
              </a:ext>
            </a:extLst>
          </p:cNvPr>
          <p:cNvSpPr>
            <a:spLocks noGrp="1"/>
          </p:cNvSpPr>
          <p:nvPr>
            <p:ph type="ftr" sz="quarter" idx="11"/>
          </p:nvPr>
        </p:nvSpPr>
        <p:spPr/>
        <p:txBody>
          <a:bodyPr/>
          <a:lstStyle/>
          <a:p>
            <a:endParaRPr lang="lv-LV"/>
          </a:p>
        </p:txBody>
      </p:sp>
      <p:sp>
        <p:nvSpPr>
          <p:cNvPr id="9" name="Slide Number Placeholder 8">
            <a:extLst>
              <a:ext uri="{FF2B5EF4-FFF2-40B4-BE49-F238E27FC236}">
                <a16:creationId xmlns:a16="http://schemas.microsoft.com/office/drawing/2014/main" id="{8A6EAED5-5F13-976F-ACBA-D7B98ABD7D83}"/>
              </a:ext>
            </a:extLst>
          </p:cNvPr>
          <p:cNvSpPr>
            <a:spLocks noGrp="1"/>
          </p:cNvSpPr>
          <p:nvPr>
            <p:ph type="sldNum" sz="quarter" idx="12"/>
          </p:nvPr>
        </p:nvSpPr>
        <p:spPr/>
        <p:txBody>
          <a:bodyPr/>
          <a:lstStyle/>
          <a:p>
            <a:fld id="{508EEFB5-3ACA-49E4-BC3E-36FFB7D1CBFF}" type="slidenum">
              <a:rPr lang="lv-LV" smtClean="0"/>
              <a:t>‹#›</a:t>
            </a:fld>
            <a:endParaRPr lang="lv-LV"/>
          </a:p>
        </p:txBody>
      </p:sp>
    </p:spTree>
    <p:extLst>
      <p:ext uri="{BB962C8B-B14F-4D97-AF65-F5344CB8AC3E}">
        <p14:creationId xmlns:p14="http://schemas.microsoft.com/office/powerpoint/2010/main" val="376863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E415D-627F-EF5D-E6D7-1062B3291097}"/>
              </a:ext>
            </a:extLst>
          </p:cNvPr>
          <p:cNvSpPr>
            <a:spLocks noGrp="1"/>
          </p:cNvSpPr>
          <p:nvPr>
            <p:ph type="title"/>
          </p:nvPr>
        </p:nvSpPr>
        <p:spPr/>
        <p:txBody>
          <a:bodyPr/>
          <a:lstStyle/>
          <a:p>
            <a:r>
              <a:rPr lang="en-US"/>
              <a:t>Click to edit Master title style</a:t>
            </a:r>
            <a:endParaRPr lang="lv-LV"/>
          </a:p>
        </p:txBody>
      </p:sp>
      <p:sp>
        <p:nvSpPr>
          <p:cNvPr id="3" name="Date Placeholder 2">
            <a:extLst>
              <a:ext uri="{FF2B5EF4-FFF2-40B4-BE49-F238E27FC236}">
                <a16:creationId xmlns:a16="http://schemas.microsoft.com/office/drawing/2014/main" id="{2C24897D-EC00-D99D-602C-20D2F3A78C54}"/>
              </a:ext>
            </a:extLst>
          </p:cNvPr>
          <p:cNvSpPr>
            <a:spLocks noGrp="1"/>
          </p:cNvSpPr>
          <p:nvPr>
            <p:ph type="dt" sz="half" idx="10"/>
          </p:nvPr>
        </p:nvSpPr>
        <p:spPr/>
        <p:txBody>
          <a:bodyPr/>
          <a:lstStyle/>
          <a:p>
            <a:fld id="{A992ECDF-6C01-459D-9A31-52F6DBA5BB5F}" type="datetimeFigureOut">
              <a:rPr lang="lv-LV" smtClean="0"/>
              <a:t>15.12.2022</a:t>
            </a:fld>
            <a:endParaRPr lang="lv-LV"/>
          </a:p>
        </p:txBody>
      </p:sp>
      <p:sp>
        <p:nvSpPr>
          <p:cNvPr id="4" name="Footer Placeholder 3">
            <a:extLst>
              <a:ext uri="{FF2B5EF4-FFF2-40B4-BE49-F238E27FC236}">
                <a16:creationId xmlns:a16="http://schemas.microsoft.com/office/drawing/2014/main" id="{CC078F0D-236A-4210-EF10-6420C0021A5D}"/>
              </a:ext>
            </a:extLst>
          </p:cNvPr>
          <p:cNvSpPr>
            <a:spLocks noGrp="1"/>
          </p:cNvSpPr>
          <p:nvPr>
            <p:ph type="ftr" sz="quarter" idx="11"/>
          </p:nvPr>
        </p:nvSpPr>
        <p:spPr/>
        <p:txBody>
          <a:bodyPr/>
          <a:lstStyle/>
          <a:p>
            <a:endParaRPr lang="lv-LV"/>
          </a:p>
        </p:txBody>
      </p:sp>
      <p:sp>
        <p:nvSpPr>
          <p:cNvPr id="5" name="Slide Number Placeholder 4">
            <a:extLst>
              <a:ext uri="{FF2B5EF4-FFF2-40B4-BE49-F238E27FC236}">
                <a16:creationId xmlns:a16="http://schemas.microsoft.com/office/drawing/2014/main" id="{9AE58C7F-6349-B50D-C228-8EFCE3831455}"/>
              </a:ext>
            </a:extLst>
          </p:cNvPr>
          <p:cNvSpPr>
            <a:spLocks noGrp="1"/>
          </p:cNvSpPr>
          <p:nvPr>
            <p:ph type="sldNum" sz="quarter" idx="12"/>
          </p:nvPr>
        </p:nvSpPr>
        <p:spPr/>
        <p:txBody>
          <a:bodyPr/>
          <a:lstStyle/>
          <a:p>
            <a:fld id="{508EEFB5-3ACA-49E4-BC3E-36FFB7D1CBFF}" type="slidenum">
              <a:rPr lang="lv-LV" smtClean="0"/>
              <a:t>‹#›</a:t>
            </a:fld>
            <a:endParaRPr lang="lv-LV"/>
          </a:p>
        </p:txBody>
      </p:sp>
    </p:spTree>
    <p:extLst>
      <p:ext uri="{BB962C8B-B14F-4D97-AF65-F5344CB8AC3E}">
        <p14:creationId xmlns:p14="http://schemas.microsoft.com/office/powerpoint/2010/main" val="203974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05A739-8910-7BF2-86CA-B949270FFB61}"/>
              </a:ext>
            </a:extLst>
          </p:cNvPr>
          <p:cNvSpPr>
            <a:spLocks noGrp="1"/>
          </p:cNvSpPr>
          <p:nvPr>
            <p:ph type="dt" sz="half" idx="10"/>
          </p:nvPr>
        </p:nvSpPr>
        <p:spPr/>
        <p:txBody>
          <a:bodyPr/>
          <a:lstStyle/>
          <a:p>
            <a:fld id="{A992ECDF-6C01-459D-9A31-52F6DBA5BB5F}" type="datetimeFigureOut">
              <a:rPr lang="lv-LV" smtClean="0"/>
              <a:t>15.12.2022</a:t>
            </a:fld>
            <a:endParaRPr lang="lv-LV"/>
          </a:p>
        </p:txBody>
      </p:sp>
      <p:sp>
        <p:nvSpPr>
          <p:cNvPr id="3" name="Footer Placeholder 2">
            <a:extLst>
              <a:ext uri="{FF2B5EF4-FFF2-40B4-BE49-F238E27FC236}">
                <a16:creationId xmlns:a16="http://schemas.microsoft.com/office/drawing/2014/main" id="{5F1D1A8B-0DC5-18D3-9884-C4E36EFFAA2D}"/>
              </a:ext>
            </a:extLst>
          </p:cNvPr>
          <p:cNvSpPr>
            <a:spLocks noGrp="1"/>
          </p:cNvSpPr>
          <p:nvPr>
            <p:ph type="ftr" sz="quarter" idx="11"/>
          </p:nvPr>
        </p:nvSpPr>
        <p:spPr/>
        <p:txBody>
          <a:bodyPr/>
          <a:lstStyle/>
          <a:p>
            <a:endParaRPr lang="lv-LV"/>
          </a:p>
        </p:txBody>
      </p:sp>
      <p:sp>
        <p:nvSpPr>
          <p:cNvPr id="4" name="Slide Number Placeholder 3">
            <a:extLst>
              <a:ext uri="{FF2B5EF4-FFF2-40B4-BE49-F238E27FC236}">
                <a16:creationId xmlns:a16="http://schemas.microsoft.com/office/drawing/2014/main" id="{8B3BAB24-D538-960E-0505-26283DA9AC6B}"/>
              </a:ext>
            </a:extLst>
          </p:cNvPr>
          <p:cNvSpPr>
            <a:spLocks noGrp="1"/>
          </p:cNvSpPr>
          <p:nvPr>
            <p:ph type="sldNum" sz="quarter" idx="12"/>
          </p:nvPr>
        </p:nvSpPr>
        <p:spPr/>
        <p:txBody>
          <a:bodyPr/>
          <a:lstStyle/>
          <a:p>
            <a:fld id="{508EEFB5-3ACA-49E4-BC3E-36FFB7D1CBFF}" type="slidenum">
              <a:rPr lang="lv-LV" smtClean="0"/>
              <a:t>‹#›</a:t>
            </a:fld>
            <a:endParaRPr lang="lv-LV"/>
          </a:p>
        </p:txBody>
      </p:sp>
    </p:spTree>
    <p:extLst>
      <p:ext uri="{BB962C8B-B14F-4D97-AF65-F5344CB8AC3E}">
        <p14:creationId xmlns:p14="http://schemas.microsoft.com/office/powerpoint/2010/main" val="384506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80B2-943B-7C6F-1A85-C62C360C7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v-LV"/>
          </a:p>
        </p:txBody>
      </p:sp>
      <p:sp>
        <p:nvSpPr>
          <p:cNvPr id="3" name="Content Placeholder 2">
            <a:extLst>
              <a:ext uri="{FF2B5EF4-FFF2-40B4-BE49-F238E27FC236}">
                <a16:creationId xmlns:a16="http://schemas.microsoft.com/office/drawing/2014/main" id="{C9500E6D-9FA8-63D1-19E0-19E61170F3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Text Placeholder 3">
            <a:extLst>
              <a:ext uri="{FF2B5EF4-FFF2-40B4-BE49-F238E27FC236}">
                <a16:creationId xmlns:a16="http://schemas.microsoft.com/office/drawing/2014/main" id="{CFB0B437-F607-22A0-0DBF-0AFA10923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F97EC-ED5D-EAAA-92C1-836F6A43203F}"/>
              </a:ext>
            </a:extLst>
          </p:cNvPr>
          <p:cNvSpPr>
            <a:spLocks noGrp="1"/>
          </p:cNvSpPr>
          <p:nvPr>
            <p:ph type="dt" sz="half" idx="10"/>
          </p:nvPr>
        </p:nvSpPr>
        <p:spPr/>
        <p:txBody>
          <a:bodyPr/>
          <a:lstStyle/>
          <a:p>
            <a:fld id="{A992ECDF-6C01-459D-9A31-52F6DBA5BB5F}" type="datetimeFigureOut">
              <a:rPr lang="lv-LV" smtClean="0"/>
              <a:t>15.12.2022</a:t>
            </a:fld>
            <a:endParaRPr lang="lv-LV"/>
          </a:p>
        </p:txBody>
      </p:sp>
      <p:sp>
        <p:nvSpPr>
          <p:cNvPr id="6" name="Footer Placeholder 5">
            <a:extLst>
              <a:ext uri="{FF2B5EF4-FFF2-40B4-BE49-F238E27FC236}">
                <a16:creationId xmlns:a16="http://schemas.microsoft.com/office/drawing/2014/main" id="{0BE8C8FB-563A-7E04-A3D6-0D58B6608EC3}"/>
              </a:ext>
            </a:extLst>
          </p:cNvPr>
          <p:cNvSpPr>
            <a:spLocks noGrp="1"/>
          </p:cNvSpPr>
          <p:nvPr>
            <p:ph type="ftr" sz="quarter" idx="11"/>
          </p:nvPr>
        </p:nvSpPr>
        <p:spPr/>
        <p:txBody>
          <a:bodyPr/>
          <a:lstStyle/>
          <a:p>
            <a:endParaRPr lang="lv-LV"/>
          </a:p>
        </p:txBody>
      </p:sp>
      <p:sp>
        <p:nvSpPr>
          <p:cNvPr id="7" name="Slide Number Placeholder 6">
            <a:extLst>
              <a:ext uri="{FF2B5EF4-FFF2-40B4-BE49-F238E27FC236}">
                <a16:creationId xmlns:a16="http://schemas.microsoft.com/office/drawing/2014/main" id="{833B77A5-93B9-EC5D-EB28-03467917BA1B}"/>
              </a:ext>
            </a:extLst>
          </p:cNvPr>
          <p:cNvSpPr>
            <a:spLocks noGrp="1"/>
          </p:cNvSpPr>
          <p:nvPr>
            <p:ph type="sldNum" sz="quarter" idx="12"/>
          </p:nvPr>
        </p:nvSpPr>
        <p:spPr/>
        <p:txBody>
          <a:bodyPr/>
          <a:lstStyle/>
          <a:p>
            <a:fld id="{508EEFB5-3ACA-49E4-BC3E-36FFB7D1CBFF}" type="slidenum">
              <a:rPr lang="lv-LV" smtClean="0"/>
              <a:t>‹#›</a:t>
            </a:fld>
            <a:endParaRPr lang="lv-LV"/>
          </a:p>
        </p:txBody>
      </p:sp>
    </p:spTree>
    <p:extLst>
      <p:ext uri="{BB962C8B-B14F-4D97-AF65-F5344CB8AC3E}">
        <p14:creationId xmlns:p14="http://schemas.microsoft.com/office/powerpoint/2010/main" val="341751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8B99-823D-E8AC-FC6D-2E58E2A35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v-LV"/>
          </a:p>
        </p:txBody>
      </p:sp>
      <p:sp>
        <p:nvSpPr>
          <p:cNvPr id="3" name="Picture Placeholder 2">
            <a:extLst>
              <a:ext uri="{FF2B5EF4-FFF2-40B4-BE49-F238E27FC236}">
                <a16:creationId xmlns:a16="http://schemas.microsoft.com/office/drawing/2014/main" id="{07B47E91-4F3E-12B7-A014-A2E1C1DF1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a:extLst>
              <a:ext uri="{FF2B5EF4-FFF2-40B4-BE49-F238E27FC236}">
                <a16:creationId xmlns:a16="http://schemas.microsoft.com/office/drawing/2014/main" id="{9483247F-D151-105E-9466-AA0A39018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B3EF4-3BEB-9B0A-1B51-EFA6E2E7A198}"/>
              </a:ext>
            </a:extLst>
          </p:cNvPr>
          <p:cNvSpPr>
            <a:spLocks noGrp="1"/>
          </p:cNvSpPr>
          <p:nvPr>
            <p:ph type="dt" sz="half" idx="10"/>
          </p:nvPr>
        </p:nvSpPr>
        <p:spPr/>
        <p:txBody>
          <a:bodyPr/>
          <a:lstStyle/>
          <a:p>
            <a:fld id="{A992ECDF-6C01-459D-9A31-52F6DBA5BB5F}" type="datetimeFigureOut">
              <a:rPr lang="lv-LV" smtClean="0"/>
              <a:t>15.12.2022</a:t>
            </a:fld>
            <a:endParaRPr lang="lv-LV"/>
          </a:p>
        </p:txBody>
      </p:sp>
      <p:sp>
        <p:nvSpPr>
          <p:cNvPr id="6" name="Footer Placeholder 5">
            <a:extLst>
              <a:ext uri="{FF2B5EF4-FFF2-40B4-BE49-F238E27FC236}">
                <a16:creationId xmlns:a16="http://schemas.microsoft.com/office/drawing/2014/main" id="{BDAA9322-B627-DD58-48FB-7CC2E5D0B366}"/>
              </a:ext>
            </a:extLst>
          </p:cNvPr>
          <p:cNvSpPr>
            <a:spLocks noGrp="1"/>
          </p:cNvSpPr>
          <p:nvPr>
            <p:ph type="ftr" sz="quarter" idx="11"/>
          </p:nvPr>
        </p:nvSpPr>
        <p:spPr/>
        <p:txBody>
          <a:bodyPr/>
          <a:lstStyle/>
          <a:p>
            <a:endParaRPr lang="lv-LV"/>
          </a:p>
        </p:txBody>
      </p:sp>
      <p:sp>
        <p:nvSpPr>
          <p:cNvPr id="7" name="Slide Number Placeholder 6">
            <a:extLst>
              <a:ext uri="{FF2B5EF4-FFF2-40B4-BE49-F238E27FC236}">
                <a16:creationId xmlns:a16="http://schemas.microsoft.com/office/drawing/2014/main" id="{FA79E89B-C7C6-E396-E5B8-1DB6E3EBB056}"/>
              </a:ext>
            </a:extLst>
          </p:cNvPr>
          <p:cNvSpPr>
            <a:spLocks noGrp="1"/>
          </p:cNvSpPr>
          <p:nvPr>
            <p:ph type="sldNum" sz="quarter" idx="12"/>
          </p:nvPr>
        </p:nvSpPr>
        <p:spPr/>
        <p:txBody>
          <a:bodyPr/>
          <a:lstStyle/>
          <a:p>
            <a:fld id="{508EEFB5-3ACA-49E4-BC3E-36FFB7D1CBFF}" type="slidenum">
              <a:rPr lang="lv-LV" smtClean="0"/>
              <a:t>‹#›</a:t>
            </a:fld>
            <a:endParaRPr lang="lv-LV"/>
          </a:p>
        </p:txBody>
      </p:sp>
    </p:spTree>
    <p:extLst>
      <p:ext uri="{BB962C8B-B14F-4D97-AF65-F5344CB8AC3E}">
        <p14:creationId xmlns:p14="http://schemas.microsoft.com/office/powerpoint/2010/main" val="133091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A1A086-F2B9-FE20-06F8-E3768A4811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v-LV"/>
          </a:p>
        </p:txBody>
      </p:sp>
      <p:sp>
        <p:nvSpPr>
          <p:cNvPr id="3" name="Text Placeholder 2">
            <a:extLst>
              <a:ext uri="{FF2B5EF4-FFF2-40B4-BE49-F238E27FC236}">
                <a16:creationId xmlns:a16="http://schemas.microsoft.com/office/drawing/2014/main" id="{DD78E321-C99B-1564-482A-4AAB4C657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Date Placeholder 3">
            <a:extLst>
              <a:ext uri="{FF2B5EF4-FFF2-40B4-BE49-F238E27FC236}">
                <a16:creationId xmlns:a16="http://schemas.microsoft.com/office/drawing/2014/main" id="{C65451EE-4928-BC84-AAAE-70E21B69C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2ECDF-6C01-459D-9A31-52F6DBA5BB5F}" type="datetimeFigureOut">
              <a:rPr lang="lv-LV" smtClean="0"/>
              <a:t>15.12.2022</a:t>
            </a:fld>
            <a:endParaRPr lang="lv-LV"/>
          </a:p>
        </p:txBody>
      </p:sp>
      <p:sp>
        <p:nvSpPr>
          <p:cNvPr id="5" name="Footer Placeholder 4">
            <a:extLst>
              <a:ext uri="{FF2B5EF4-FFF2-40B4-BE49-F238E27FC236}">
                <a16:creationId xmlns:a16="http://schemas.microsoft.com/office/drawing/2014/main" id="{6D1777A2-26C1-77A2-8843-F24FF1B4AA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a:extLst>
              <a:ext uri="{FF2B5EF4-FFF2-40B4-BE49-F238E27FC236}">
                <a16:creationId xmlns:a16="http://schemas.microsoft.com/office/drawing/2014/main" id="{D8A3DBDC-69FC-9CB6-4AA1-F7F35D560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EEFB5-3ACA-49E4-BC3E-36FFB7D1CBFF}" type="slidenum">
              <a:rPr lang="lv-LV" smtClean="0"/>
              <a:t>‹#›</a:t>
            </a:fld>
            <a:endParaRPr lang="lv-LV"/>
          </a:p>
        </p:txBody>
      </p:sp>
    </p:spTree>
    <p:extLst>
      <p:ext uri="{BB962C8B-B14F-4D97-AF65-F5344CB8AC3E}">
        <p14:creationId xmlns:p14="http://schemas.microsoft.com/office/powerpoint/2010/main" val="3945588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54C3-685E-5ECE-017B-79CE01C54168}"/>
              </a:ext>
            </a:extLst>
          </p:cNvPr>
          <p:cNvSpPr>
            <a:spLocks noGrp="1"/>
          </p:cNvSpPr>
          <p:nvPr>
            <p:ph type="ctrTitle"/>
          </p:nvPr>
        </p:nvSpPr>
        <p:spPr/>
        <p:txBody>
          <a:bodyPr/>
          <a:lstStyle/>
          <a:p>
            <a:endParaRPr lang="lv-LV" dirty="0"/>
          </a:p>
        </p:txBody>
      </p:sp>
      <p:sp>
        <p:nvSpPr>
          <p:cNvPr id="3" name="Subtitle 2">
            <a:extLst>
              <a:ext uri="{FF2B5EF4-FFF2-40B4-BE49-F238E27FC236}">
                <a16:creationId xmlns:a16="http://schemas.microsoft.com/office/drawing/2014/main" id="{F4981728-7806-7A16-4B17-F2633470D2CC}"/>
              </a:ext>
            </a:extLst>
          </p:cNvPr>
          <p:cNvSpPr>
            <a:spLocks noGrp="1"/>
          </p:cNvSpPr>
          <p:nvPr>
            <p:ph type="subTitle" idx="1"/>
          </p:nvPr>
        </p:nvSpPr>
        <p:spPr/>
        <p:txBody>
          <a:bodyPr/>
          <a:lstStyle/>
          <a:p>
            <a:endParaRPr lang="lv-LV"/>
          </a:p>
        </p:txBody>
      </p:sp>
    </p:spTree>
    <p:extLst>
      <p:ext uri="{BB962C8B-B14F-4D97-AF65-F5344CB8AC3E}">
        <p14:creationId xmlns:p14="http://schemas.microsoft.com/office/powerpoint/2010/main" val="152084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F6F3-0AA3-1452-2EE1-9142765452D7}"/>
              </a:ext>
            </a:extLst>
          </p:cNvPr>
          <p:cNvSpPr>
            <a:spLocks noGrp="1"/>
          </p:cNvSpPr>
          <p:nvPr>
            <p:ph type="title"/>
          </p:nvPr>
        </p:nvSpPr>
        <p:spPr/>
        <p:txBody>
          <a:bodyPr/>
          <a:lstStyle/>
          <a:p>
            <a:r>
              <a:rPr lang="lv-LV" dirty="0" err="1"/>
              <a:t>Buzzwords</a:t>
            </a:r>
            <a:endParaRPr lang="lv-LV" dirty="0"/>
          </a:p>
        </p:txBody>
      </p:sp>
      <p:sp>
        <p:nvSpPr>
          <p:cNvPr id="3" name="Content Placeholder 2">
            <a:extLst>
              <a:ext uri="{FF2B5EF4-FFF2-40B4-BE49-F238E27FC236}">
                <a16:creationId xmlns:a16="http://schemas.microsoft.com/office/drawing/2014/main" id="{2D7F851D-E4FD-0549-7820-178A19F9FC2B}"/>
              </a:ext>
            </a:extLst>
          </p:cNvPr>
          <p:cNvSpPr>
            <a:spLocks noGrp="1"/>
          </p:cNvSpPr>
          <p:nvPr>
            <p:ph idx="1"/>
          </p:nvPr>
        </p:nvSpPr>
        <p:spPr/>
        <p:txBody>
          <a:bodyPr/>
          <a:lstStyle/>
          <a:p>
            <a:r>
              <a:rPr lang="lv-LV" dirty="0"/>
              <a:t>Redze</a:t>
            </a:r>
          </a:p>
          <a:p>
            <a:r>
              <a:rPr lang="lv-LV" dirty="0"/>
              <a:t>Mijiedarbība ar vidi</a:t>
            </a:r>
          </a:p>
          <a:p>
            <a:r>
              <a:rPr lang="lv-LV" dirty="0" err="1"/>
              <a:t>Pašuzraudzīta</a:t>
            </a:r>
            <a:r>
              <a:rPr lang="lv-LV" dirty="0"/>
              <a:t> mācīšanās</a:t>
            </a:r>
          </a:p>
          <a:p>
            <a:r>
              <a:rPr lang="lv-LV" dirty="0" err="1"/>
              <a:t>Vairaku</a:t>
            </a:r>
            <a:r>
              <a:rPr lang="lv-LV" dirty="0"/>
              <a:t> robotu </a:t>
            </a:r>
            <a:r>
              <a:rPr lang="lv-LV" dirty="0" err="1"/>
              <a:t>sastradasanas</a:t>
            </a:r>
            <a:endParaRPr lang="lv-LV" dirty="0"/>
          </a:p>
        </p:txBody>
      </p:sp>
    </p:spTree>
    <p:extLst>
      <p:ext uri="{BB962C8B-B14F-4D97-AF65-F5344CB8AC3E}">
        <p14:creationId xmlns:p14="http://schemas.microsoft.com/office/powerpoint/2010/main" val="53167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6CC4-9981-339C-8D85-76CE90D41627}"/>
              </a:ext>
            </a:extLst>
          </p:cNvPr>
          <p:cNvSpPr>
            <a:spLocks noGrp="1"/>
          </p:cNvSpPr>
          <p:nvPr>
            <p:ph type="title"/>
          </p:nvPr>
        </p:nvSpPr>
        <p:spPr/>
        <p:txBody>
          <a:bodyPr/>
          <a:lstStyle/>
          <a:p>
            <a:r>
              <a:rPr lang="lv-LV" dirty="0"/>
              <a:t>Redze</a:t>
            </a:r>
          </a:p>
        </p:txBody>
      </p:sp>
      <p:sp>
        <p:nvSpPr>
          <p:cNvPr id="3" name="Content Placeholder 2">
            <a:extLst>
              <a:ext uri="{FF2B5EF4-FFF2-40B4-BE49-F238E27FC236}">
                <a16:creationId xmlns:a16="http://schemas.microsoft.com/office/drawing/2014/main" id="{CC86AC82-25C4-01C8-49D5-9395E7A2A463}"/>
              </a:ext>
            </a:extLst>
          </p:cNvPr>
          <p:cNvSpPr>
            <a:spLocks noGrp="1"/>
          </p:cNvSpPr>
          <p:nvPr>
            <p:ph idx="1"/>
          </p:nvPr>
        </p:nvSpPr>
        <p:spPr/>
        <p:txBody>
          <a:bodyPr/>
          <a:lstStyle/>
          <a:p>
            <a:r>
              <a:rPr lang="lv-LV" dirty="0"/>
              <a:t>Pareizi uztrenēta robota redze ļauj tam saprast savu un apkartējās vides stāvokli daudz labāk. Bez šādas spējas, darbi, ko ar robotiem būtu efektīvi atrisināt ļoti sarūk. Redze ir ļoti svarīgā jebkādai autonomai sistēmai.</a:t>
            </a:r>
          </a:p>
        </p:txBody>
      </p:sp>
      <p:pic>
        <p:nvPicPr>
          <p:cNvPr id="5" name="Picture 4">
            <a:extLst>
              <a:ext uri="{FF2B5EF4-FFF2-40B4-BE49-F238E27FC236}">
                <a16:creationId xmlns:a16="http://schemas.microsoft.com/office/drawing/2014/main" id="{ED2191F6-E5BE-69ED-EE0E-0415042B0529}"/>
              </a:ext>
            </a:extLst>
          </p:cNvPr>
          <p:cNvPicPr>
            <a:picLocks noChangeAspect="1"/>
          </p:cNvPicPr>
          <p:nvPr/>
        </p:nvPicPr>
        <p:blipFill>
          <a:blip r:embed="rId2"/>
          <a:stretch>
            <a:fillRect/>
          </a:stretch>
        </p:blipFill>
        <p:spPr>
          <a:xfrm>
            <a:off x="6361889" y="3777595"/>
            <a:ext cx="5830111" cy="3080405"/>
          </a:xfrm>
          <a:prstGeom prst="rect">
            <a:avLst/>
          </a:prstGeom>
        </p:spPr>
      </p:pic>
      <p:pic>
        <p:nvPicPr>
          <p:cNvPr id="2050" name="Picture 2" descr="Convolutional Neural Network | Deep Learning | Developers Breach">
            <a:extLst>
              <a:ext uri="{FF2B5EF4-FFF2-40B4-BE49-F238E27FC236}">
                <a16:creationId xmlns:a16="http://schemas.microsoft.com/office/drawing/2014/main" id="{66E0D65F-BB74-B88F-538E-D9C45D51B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67581"/>
            <a:ext cx="6361889" cy="2990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56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136E-6A7F-1D6F-1E87-4DA58D53771B}"/>
              </a:ext>
            </a:extLst>
          </p:cNvPr>
          <p:cNvSpPr>
            <a:spLocks noGrp="1"/>
          </p:cNvSpPr>
          <p:nvPr>
            <p:ph type="title"/>
          </p:nvPr>
        </p:nvSpPr>
        <p:spPr/>
        <p:txBody>
          <a:bodyPr/>
          <a:lstStyle/>
          <a:p>
            <a:endParaRPr lang="lv-LV"/>
          </a:p>
        </p:txBody>
      </p:sp>
      <p:sp>
        <p:nvSpPr>
          <p:cNvPr id="3" name="Content Placeholder 2">
            <a:extLst>
              <a:ext uri="{FF2B5EF4-FFF2-40B4-BE49-F238E27FC236}">
                <a16:creationId xmlns:a16="http://schemas.microsoft.com/office/drawing/2014/main" id="{637225DA-7F77-FF22-2769-A780C213BBF8}"/>
              </a:ext>
            </a:extLst>
          </p:cNvPr>
          <p:cNvSpPr>
            <a:spLocks noGrp="1"/>
          </p:cNvSpPr>
          <p:nvPr>
            <p:ph idx="1"/>
          </p:nvPr>
        </p:nvSpPr>
        <p:spPr/>
        <p:txBody>
          <a:bodyPr/>
          <a:lstStyle/>
          <a:p>
            <a:endParaRPr lang="lv-LV" dirty="0"/>
          </a:p>
        </p:txBody>
      </p:sp>
      <p:pic>
        <p:nvPicPr>
          <p:cNvPr id="5" name="Picture 4">
            <a:extLst>
              <a:ext uri="{FF2B5EF4-FFF2-40B4-BE49-F238E27FC236}">
                <a16:creationId xmlns:a16="http://schemas.microsoft.com/office/drawing/2014/main" id="{B08F1201-3D83-0BFB-7EA6-F11AE7A35CDC}"/>
              </a:ext>
            </a:extLst>
          </p:cNvPr>
          <p:cNvPicPr>
            <a:picLocks noChangeAspect="1"/>
          </p:cNvPicPr>
          <p:nvPr/>
        </p:nvPicPr>
        <p:blipFill>
          <a:blip r:embed="rId2"/>
          <a:stretch>
            <a:fillRect/>
          </a:stretch>
        </p:blipFill>
        <p:spPr>
          <a:xfrm>
            <a:off x="0" y="0"/>
            <a:ext cx="12192000" cy="2513689"/>
          </a:xfrm>
          <a:prstGeom prst="rect">
            <a:avLst/>
          </a:prstGeom>
        </p:spPr>
      </p:pic>
      <p:pic>
        <p:nvPicPr>
          <p:cNvPr id="3074" name="Picture 2" descr="Example results of human-AI collaborative damage detection and... |  Download Scientific Diagram">
            <a:extLst>
              <a:ext uri="{FF2B5EF4-FFF2-40B4-BE49-F238E27FC236}">
                <a16:creationId xmlns:a16="http://schemas.microsoft.com/office/drawing/2014/main" id="{A76E9910-9714-B18D-B0FC-EA709BE50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5973" y="2829601"/>
            <a:ext cx="7963639" cy="36632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BDB9CFB-2C72-298D-7C1F-9A408A19C3B8}"/>
              </a:ext>
            </a:extLst>
          </p:cNvPr>
          <p:cNvPicPr>
            <a:picLocks noChangeAspect="1"/>
          </p:cNvPicPr>
          <p:nvPr/>
        </p:nvPicPr>
        <p:blipFill>
          <a:blip r:embed="rId4"/>
          <a:stretch>
            <a:fillRect/>
          </a:stretch>
        </p:blipFill>
        <p:spPr>
          <a:xfrm>
            <a:off x="-2420687" y="2829601"/>
            <a:ext cx="6517773" cy="3663274"/>
          </a:xfrm>
          <a:prstGeom prst="rect">
            <a:avLst/>
          </a:prstGeom>
        </p:spPr>
      </p:pic>
      <p:pic>
        <p:nvPicPr>
          <p:cNvPr id="8" name="Picture 7">
            <a:extLst>
              <a:ext uri="{FF2B5EF4-FFF2-40B4-BE49-F238E27FC236}">
                <a16:creationId xmlns:a16="http://schemas.microsoft.com/office/drawing/2014/main" id="{08AD8E55-7A2D-2404-720B-18BE8BA9F4E4}"/>
              </a:ext>
            </a:extLst>
          </p:cNvPr>
          <p:cNvPicPr>
            <a:picLocks noChangeAspect="1"/>
          </p:cNvPicPr>
          <p:nvPr/>
        </p:nvPicPr>
        <p:blipFill>
          <a:blip r:embed="rId5"/>
          <a:stretch>
            <a:fillRect/>
          </a:stretch>
        </p:blipFill>
        <p:spPr>
          <a:xfrm rot="5400000">
            <a:off x="3041389" y="3594002"/>
            <a:ext cx="5370279" cy="3258887"/>
          </a:xfrm>
          <a:prstGeom prst="rect">
            <a:avLst/>
          </a:prstGeom>
        </p:spPr>
      </p:pic>
    </p:spTree>
    <p:extLst>
      <p:ext uri="{BB962C8B-B14F-4D97-AF65-F5344CB8AC3E}">
        <p14:creationId xmlns:p14="http://schemas.microsoft.com/office/powerpoint/2010/main" val="303986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BC36-40FF-915F-32CB-DC9EFC3F0753}"/>
              </a:ext>
            </a:extLst>
          </p:cNvPr>
          <p:cNvSpPr>
            <a:spLocks noGrp="1"/>
          </p:cNvSpPr>
          <p:nvPr>
            <p:ph type="title"/>
          </p:nvPr>
        </p:nvSpPr>
        <p:spPr/>
        <p:txBody>
          <a:bodyPr/>
          <a:lstStyle/>
          <a:p>
            <a:r>
              <a:rPr lang="lv-LV" dirty="0"/>
              <a:t>Apkartējas vides izpratne un mijiedarbošanās ar to</a:t>
            </a:r>
          </a:p>
        </p:txBody>
      </p:sp>
      <p:sp>
        <p:nvSpPr>
          <p:cNvPr id="3" name="Content Placeholder 2">
            <a:extLst>
              <a:ext uri="{FF2B5EF4-FFF2-40B4-BE49-F238E27FC236}">
                <a16:creationId xmlns:a16="http://schemas.microsoft.com/office/drawing/2014/main" id="{DE411FE9-E44B-D59C-01C7-C2650150F203}"/>
              </a:ext>
            </a:extLst>
          </p:cNvPr>
          <p:cNvSpPr>
            <a:spLocks noGrp="1"/>
          </p:cNvSpPr>
          <p:nvPr>
            <p:ph idx="1"/>
          </p:nvPr>
        </p:nvSpPr>
        <p:spPr/>
        <p:txBody>
          <a:bodyPr/>
          <a:lstStyle/>
          <a:p>
            <a:r>
              <a:rPr lang="lv-LV" dirty="0"/>
              <a:t>Cilvēku izveidotā pasaule biezi robotam ir ļoti nesaprotama. Tādēļ pārsvarā visi klasiskie algoritmi salūzt pie tuvākas novirzes no standarta situācijas.</a:t>
            </a:r>
          </a:p>
          <a:p>
            <a:r>
              <a:rPr lang="lv-LV" dirty="0"/>
              <a:t>Ar </a:t>
            </a:r>
            <a:r>
              <a:rPr lang="lv-LV" dirty="0" err="1"/>
              <a:t>mašīn</a:t>
            </a:r>
            <a:r>
              <a:rPr lang="lv-LV" dirty="0"/>
              <a:t> mācīšanas palīdzību šos algoritmus var </a:t>
            </a:r>
            <a:r>
              <a:rPr lang="lv-LV" dirty="0" err="1"/>
              <a:t>ģeneralizet</a:t>
            </a:r>
            <a:r>
              <a:rPr lang="lv-LV" dirty="0"/>
              <a:t>, un no daudz datiem iemācīties pareizi izprast un uzvesties nestandarta situācijas.</a:t>
            </a:r>
          </a:p>
          <a:p>
            <a:endParaRPr lang="lv-LV" dirty="0"/>
          </a:p>
        </p:txBody>
      </p:sp>
      <p:pic>
        <p:nvPicPr>
          <p:cNvPr id="5" name="Picture 4">
            <a:extLst>
              <a:ext uri="{FF2B5EF4-FFF2-40B4-BE49-F238E27FC236}">
                <a16:creationId xmlns:a16="http://schemas.microsoft.com/office/drawing/2014/main" id="{76FE2A70-8D02-A51D-5595-7C8FE12043B7}"/>
              </a:ext>
            </a:extLst>
          </p:cNvPr>
          <p:cNvPicPr>
            <a:picLocks noChangeAspect="1"/>
          </p:cNvPicPr>
          <p:nvPr/>
        </p:nvPicPr>
        <p:blipFill>
          <a:blip r:embed="rId2"/>
          <a:stretch>
            <a:fillRect/>
          </a:stretch>
        </p:blipFill>
        <p:spPr>
          <a:xfrm>
            <a:off x="915894" y="4391886"/>
            <a:ext cx="4644215" cy="2466114"/>
          </a:xfrm>
          <a:prstGeom prst="rect">
            <a:avLst/>
          </a:prstGeom>
        </p:spPr>
      </p:pic>
      <p:pic>
        <p:nvPicPr>
          <p:cNvPr id="6" name="Picture 5">
            <a:extLst>
              <a:ext uri="{FF2B5EF4-FFF2-40B4-BE49-F238E27FC236}">
                <a16:creationId xmlns:a16="http://schemas.microsoft.com/office/drawing/2014/main" id="{EF8D15D3-577E-E90F-00FD-D866DC15E919}"/>
              </a:ext>
            </a:extLst>
          </p:cNvPr>
          <p:cNvPicPr>
            <a:picLocks noChangeAspect="1"/>
          </p:cNvPicPr>
          <p:nvPr/>
        </p:nvPicPr>
        <p:blipFill>
          <a:blip r:embed="rId3"/>
          <a:stretch>
            <a:fillRect/>
          </a:stretch>
        </p:blipFill>
        <p:spPr>
          <a:xfrm>
            <a:off x="7747770" y="4241313"/>
            <a:ext cx="3238001" cy="2616687"/>
          </a:xfrm>
          <a:prstGeom prst="rect">
            <a:avLst/>
          </a:prstGeom>
        </p:spPr>
      </p:pic>
    </p:spTree>
    <p:extLst>
      <p:ext uri="{BB962C8B-B14F-4D97-AF65-F5344CB8AC3E}">
        <p14:creationId xmlns:p14="http://schemas.microsoft.com/office/powerpoint/2010/main" val="1636310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6A63-4A3F-8B87-1DFC-52BF6C216208}"/>
              </a:ext>
            </a:extLst>
          </p:cNvPr>
          <p:cNvSpPr>
            <a:spLocks noGrp="1"/>
          </p:cNvSpPr>
          <p:nvPr>
            <p:ph type="title"/>
          </p:nvPr>
        </p:nvSpPr>
        <p:spPr/>
        <p:txBody>
          <a:bodyPr/>
          <a:lstStyle/>
          <a:p>
            <a:r>
              <a:rPr lang="lv-LV" dirty="0" err="1"/>
              <a:t>Pašuzraudzīta</a:t>
            </a:r>
            <a:r>
              <a:rPr lang="lv-LV" dirty="0"/>
              <a:t> mācīšanās</a:t>
            </a:r>
          </a:p>
        </p:txBody>
      </p:sp>
      <p:sp>
        <p:nvSpPr>
          <p:cNvPr id="3" name="Content Placeholder 2">
            <a:extLst>
              <a:ext uri="{FF2B5EF4-FFF2-40B4-BE49-F238E27FC236}">
                <a16:creationId xmlns:a16="http://schemas.microsoft.com/office/drawing/2014/main" id="{539B1DC6-CFD6-7828-B438-9087F4C26A04}"/>
              </a:ext>
            </a:extLst>
          </p:cNvPr>
          <p:cNvSpPr>
            <a:spLocks noGrp="1"/>
          </p:cNvSpPr>
          <p:nvPr>
            <p:ph idx="1"/>
          </p:nvPr>
        </p:nvSpPr>
        <p:spPr/>
        <p:txBody>
          <a:bodyPr/>
          <a:lstStyle/>
          <a:p>
            <a:r>
              <a:rPr lang="lv-LV" dirty="0" err="1"/>
              <a:t>Pašuzraudzīta</a:t>
            </a:r>
            <a:r>
              <a:rPr lang="lv-LV" dirty="0"/>
              <a:t> mācīšanās ir </a:t>
            </a:r>
            <a:r>
              <a:rPr lang="lv-LV" dirty="0" err="1"/>
              <a:t>apaksnozare</a:t>
            </a:r>
            <a:r>
              <a:rPr lang="lv-LV" dirty="0"/>
              <a:t> </a:t>
            </a:r>
            <a:r>
              <a:rPr lang="lv-LV" dirty="0" err="1"/>
              <a:t>mašīn</a:t>
            </a:r>
            <a:r>
              <a:rPr lang="lv-LV" dirty="0"/>
              <a:t> mācīšanai. Kur robots </a:t>
            </a:r>
            <a:r>
              <a:rPr lang="lv-LV" dirty="0" err="1"/>
              <a:t>macas</a:t>
            </a:r>
            <a:r>
              <a:rPr lang="lv-LV" dirty="0"/>
              <a:t> bez </a:t>
            </a:r>
            <a:r>
              <a:rPr lang="lv-LV" dirty="0" err="1"/>
              <a:t>arpusejas</a:t>
            </a:r>
            <a:r>
              <a:rPr lang="lv-LV" dirty="0"/>
              <a:t> </a:t>
            </a:r>
            <a:r>
              <a:rPr lang="lv-LV" dirty="0" err="1"/>
              <a:t>palidzibas</a:t>
            </a:r>
            <a:r>
              <a:rPr lang="lv-LV" dirty="0"/>
              <a:t>. </a:t>
            </a:r>
          </a:p>
        </p:txBody>
      </p:sp>
    </p:spTree>
    <p:extLst>
      <p:ext uri="{BB962C8B-B14F-4D97-AF65-F5344CB8AC3E}">
        <p14:creationId xmlns:p14="http://schemas.microsoft.com/office/powerpoint/2010/main" val="202650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115</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Buzzwords</vt:lpstr>
      <vt:lpstr>Redze</vt:lpstr>
      <vt:lpstr>PowerPoint Presentation</vt:lpstr>
      <vt:lpstr>Apkartējas vides izpratne un mijiedarbošanās ar to</vt:lpstr>
      <vt:lpstr>Pašuzraudzīta mācīšanās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Martins Osmucnieks</dc:creator>
  <cp:lastModifiedBy>Martins Osmucnieks</cp:lastModifiedBy>
  <cp:revision>1</cp:revision>
  <dcterms:created xsi:type="dcterms:W3CDTF">2022-12-15T17:13:23Z</dcterms:created>
  <dcterms:modified xsi:type="dcterms:W3CDTF">2022-12-16T00:04:58Z</dcterms:modified>
</cp:coreProperties>
</file>