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A35728-8C2E-41A2-B008-3B2C628E3979}" type="datetimeFigureOut">
              <a:rPr lang="es-GT" smtClean="0"/>
              <a:t>09/09/2014</a:t>
            </a:fld>
            <a:endParaRPr lang="es-GT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GT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45A006-CEC0-47BE-97C9-A37460D7587E}" type="slidenum">
              <a:rPr lang="es-GT" smtClean="0"/>
              <a:t>‹Nº›</a:t>
            </a:fld>
            <a:endParaRPr lang="es-G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Puerto Serial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RS232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448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Componente de un circuito de datos que hace de fuente o destino de la información</a:t>
            </a:r>
          </a:p>
          <a:p>
            <a:r>
              <a:rPr lang="es-GT" dirty="0" smtClean="0"/>
              <a:t>Comprenden equipos de computación (host, terminales, etc.)</a:t>
            </a:r>
          </a:p>
          <a:p>
            <a:r>
              <a:rPr lang="es-GT" dirty="0" smtClean="0"/>
              <a:t>Dispositivo que recibe los servicios de temporización desde otro dispositivo y se ajusta en consecuencia.  Habitualmente éste se encuentra en el extremo del enlace del cliente WAN o del usuario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DTE: equipo terminal de datos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529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Equipo de conversión entre el DTE y el canal de transmisión, es decir, equipos a través de los cuales se conecta los DTE a las líneas de comunicación</a:t>
            </a:r>
          </a:p>
          <a:p>
            <a:r>
              <a:rPr lang="es-GT" dirty="0" smtClean="0"/>
              <a:t>Dispositivo que suministra los servicios de temporización a otro dispositivo</a:t>
            </a:r>
          </a:p>
          <a:p>
            <a:r>
              <a:rPr lang="es-GT" dirty="0" smtClean="0"/>
              <a:t>Habitualmente, se encuentra en el extremo del enlace que proporciona el acceso WAN</a:t>
            </a:r>
            <a:endParaRPr lang="es-GT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DCE: equipo de comunicación de datos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3057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684338"/>
            <a:ext cx="8377237" cy="34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11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Un ¨espacio¨ (0 lógico) está entre +3 y +25 volts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Una ¨marca¨ (1 lógico) está entre -3 y -25 volts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La región entre +3 y -3 volts está indefinida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Un circuito abierto nunca debe exceder 25 volts (con referencia a tierra)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La corriente de corto circuito no debe exceder de 500 </a:t>
            </a:r>
            <a:r>
              <a:rPr lang="es-GT" dirty="0" err="1" smtClean="0"/>
              <a:t>mA.</a:t>
            </a:r>
            <a:r>
              <a:rPr lang="es-GT" dirty="0" smtClean="0"/>
              <a:t>  </a:t>
            </a:r>
          </a:p>
          <a:p>
            <a:r>
              <a:rPr lang="es-GT" dirty="0" smtClean="0"/>
              <a:t>El estándar especifica un nivel de baudios máximo de 20,000 BPS, el cual es muy lento</a:t>
            </a:r>
            <a:endParaRPr lang="es-GT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Parámetros RS232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877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75506"/>
              </p:ext>
            </p:extLst>
          </p:nvPr>
        </p:nvGraphicFramePr>
        <p:xfrm>
          <a:off x="611560" y="1079143"/>
          <a:ext cx="8075240" cy="553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983"/>
                <a:gridCol w="2049063"/>
                <a:gridCol w="4744194"/>
              </a:tblGrid>
              <a:tr h="561799">
                <a:tc>
                  <a:txBody>
                    <a:bodyPr/>
                    <a:lstStyle/>
                    <a:p>
                      <a:pPr algn="ctr"/>
                      <a:r>
                        <a:rPr lang="es-GT" dirty="0" smtClean="0"/>
                        <a:t>Abreviatura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 smtClean="0"/>
                        <a:t>Nombre completo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 smtClean="0"/>
                        <a:t>Función</a:t>
                      </a:r>
                      <a:endParaRPr lang="es-GT" dirty="0"/>
                    </a:p>
                  </a:txBody>
                  <a:tcPr/>
                </a:tc>
              </a:tr>
              <a:tr h="321028">
                <a:tc>
                  <a:txBody>
                    <a:bodyPr/>
                    <a:lstStyle/>
                    <a:p>
                      <a:r>
                        <a:rPr lang="es-GT" dirty="0" smtClean="0"/>
                        <a:t>TD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Transmit</a:t>
                      </a:r>
                      <a:r>
                        <a:rPr lang="es-GT" dirty="0" smtClean="0"/>
                        <a:t> data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Serial data output (TXD)</a:t>
                      </a:r>
                      <a:endParaRPr lang="es-GT" dirty="0"/>
                    </a:p>
                  </a:txBody>
                  <a:tcPr/>
                </a:tc>
              </a:tr>
              <a:tr h="321028">
                <a:tc>
                  <a:txBody>
                    <a:bodyPr/>
                    <a:lstStyle/>
                    <a:p>
                      <a:r>
                        <a:rPr lang="es-GT" dirty="0" smtClean="0"/>
                        <a:t>RD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Receive</a:t>
                      </a:r>
                      <a:r>
                        <a:rPr lang="es-GT" dirty="0" smtClean="0"/>
                        <a:t> data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Serial data input (RXD)</a:t>
                      </a:r>
                      <a:endParaRPr lang="es-GT" dirty="0"/>
                    </a:p>
                  </a:txBody>
                  <a:tcPr/>
                </a:tc>
              </a:tr>
              <a:tr h="561799">
                <a:tc>
                  <a:txBody>
                    <a:bodyPr/>
                    <a:lstStyle/>
                    <a:p>
                      <a:r>
                        <a:rPr lang="es-GT" dirty="0" smtClean="0"/>
                        <a:t>CTS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Clear to </a:t>
                      </a:r>
                      <a:r>
                        <a:rPr lang="es-GT" dirty="0" err="1" smtClean="0"/>
                        <a:t>send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Indica que el modem está listo para intercambiar datos</a:t>
                      </a:r>
                      <a:endParaRPr lang="es-GT" dirty="0"/>
                    </a:p>
                  </a:txBody>
                  <a:tcPr/>
                </a:tc>
              </a:tr>
              <a:tr h="802569">
                <a:tc>
                  <a:txBody>
                    <a:bodyPr/>
                    <a:lstStyle/>
                    <a:p>
                      <a:r>
                        <a:rPr lang="es-GT" dirty="0" smtClean="0"/>
                        <a:t>DCD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Data </a:t>
                      </a:r>
                      <a:r>
                        <a:rPr lang="es-GT" dirty="0" err="1" smtClean="0"/>
                        <a:t>carrier</a:t>
                      </a:r>
                      <a:r>
                        <a:rPr lang="es-GT" baseline="0" dirty="0" smtClean="0"/>
                        <a:t> </a:t>
                      </a:r>
                      <a:r>
                        <a:rPr lang="es-GT" baseline="0" dirty="0" err="1" smtClean="0"/>
                        <a:t>detect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Cuando</a:t>
                      </a:r>
                      <a:r>
                        <a:rPr lang="es-GT" baseline="0" dirty="0" smtClean="0"/>
                        <a:t> el modem detecta un ¨</a:t>
                      </a:r>
                      <a:r>
                        <a:rPr lang="es-GT" baseline="0" dirty="0" err="1" smtClean="0"/>
                        <a:t>carrier</a:t>
                      </a:r>
                      <a:r>
                        <a:rPr lang="es-GT" baseline="0" dirty="0" smtClean="0"/>
                        <a:t>¨ de otro modem al final de la línea, éste se vuelve activo</a:t>
                      </a:r>
                      <a:endParaRPr lang="es-GT" dirty="0"/>
                    </a:p>
                  </a:txBody>
                  <a:tcPr/>
                </a:tc>
              </a:tr>
              <a:tr h="561799">
                <a:tc>
                  <a:txBody>
                    <a:bodyPr/>
                    <a:lstStyle/>
                    <a:p>
                      <a:r>
                        <a:rPr lang="es-GT" dirty="0" smtClean="0"/>
                        <a:t>DSR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Data set </a:t>
                      </a:r>
                      <a:r>
                        <a:rPr lang="es-GT" dirty="0" err="1" smtClean="0"/>
                        <a:t>ready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Avisa al UART que el modem está listo para establecer el</a:t>
                      </a:r>
                      <a:r>
                        <a:rPr lang="es-GT" baseline="0" dirty="0" smtClean="0"/>
                        <a:t> enlace</a:t>
                      </a:r>
                      <a:endParaRPr lang="es-GT" dirty="0"/>
                    </a:p>
                  </a:txBody>
                  <a:tcPr/>
                </a:tc>
              </a:tr>
              <a:tr h="688527">
                <a:tc>
                  <a:txBody>
                    <a:bodyPr/>
                    <a:lstStyle/>
                    <a:p>
                      <a:r>
                        <a:rPr lang="es-GT" dirty="0" smtClean="0"/>
                        <a:t>DTR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Data terminal </a:t>
                      </a:r>
                      <a:r>
                        <a:rPr lang="es-GT" dirty="0" err="1" smtClean="0"/>
                        <a:t>ready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Opuesto al DSR.</a:t>
                      </a:r>
                      <a:r>
                        <a:rPr lang="es-GT" baseline="0" dirty="0" smtClean="0"/>
                        <a:t>  Indica al modem, que el UART no está listo para el enlace</a:t>
                      </a:r>
                      <a:endParaRPr lang="es-GT" dirty="0"/>
                    </a:p>
                  </a:txBody>
                  <a:tcPr/>
                </a:tc>
              </a:tr>
              <a:tr h="561799">
                <a:tc>
                  <a:txBody>
                    <a:bodyPr/>
                    <a:lstStyle/>
                    <a:p>
                      <a:r>
                        <a:rPr lang="es-GT" dirty="0" smtClean="0"/>
                        <a:t>RTS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err="1" smtClean="0"/>
                        <a:t>Request</a:t>
                      </a:r>
                      <a:r>
                        <a:rPr lang="es-GT" baseline="0" dirty="0" smtClean="0"/>
                        <a:t> to </a:t>
                      </a:r>
                      <a:r>
                        <a:rPr lang="es-GT" baseline="0" dirty="0" err="1" smtClean="0"/>
                        <a:t>send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Informa al modem que el UART</a:t>
                      </a:r>
                      <a:r>
                        <a:rPr lang="es-GT" baseline="0" dirty="0" smtClean="0"/>
                        <a:t> está listo para intercambiar datos</a:t>
                      </a:r>
                      <a:endParaRPr lang="es-GT" dirty="0"/>
                    </a:p>
                  </a:txBody>
                  <a:tcPr/>
                </a:tc>
              </a:tr>
              <a:tr h="561799">
                <a:tc>
                  <a:txBody>
                    <a:bodyPr/>
                    <a:lstStyle/>
                    <a:p>
                      <a:r>
                        <a:rPr lang="es-GT" dirty="0" smtClean="0"/>
                        <a:t>RI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Ring </a:t>
                      </a:r>
                      <a:r>
                        <a:rPr lang="es-GT" dirty="0" err="1" smtClean="0"/>
                        <a:t>indicator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 smtClean="0"/>
                        <a:t>Está activo</a:t>
                      </a:r>
                      <a:r>
                        <a:rPr lang="es-GT" baseline="0" dirty="0" smtClean="0"/>
                        <a:t> cuando el modem detecta una señal de alerta del PSTN</a:t>
                      </a:r>
                      <a:endParaRPr lang="es-G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Función de pines del puerto RS232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6682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018889"/>
            <a:ext cx="6574910" cy="58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24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60640" cy="486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Asignación pines DB-9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1368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351</Words>
  <Application>Microsoft Office PowerPoint</Application>
  <PresentationFormat>Presentación en pantalla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Puerto Serial</vt:lpstr>
      <vt:lpstr>DTE: equipo terminal de datos</vt:lpstr>
      <vt:lpstr>DCE: equipo de comunicación de datos</vt:lpstr>
      <vt:lpstr>Presentación de PowerPoint</vt:lpstr>
      <vt:lpstr>Parámetros RS232</vt:lpstr>
      <vt:lpstr>Función de pines del puerto RS232</vt:lpstr>
      <vt:lpstr>Presentación de PowerPoint</vt:lpstr>
      <vt:lpstr>Asignación pines DB-9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Puerto Serial</dc:title>
  <dc:creator>Ingrid</dc:creator>
  <cp:lastModifiedBy>Ingrid</cp:lastModifiedBy>
  <cp:revision>8</cp:revision>
  <dcterms:created xsi:type="dcterms:W3CDTF">2014-09-09T18:48:09Z</dcterms:created>
  <dcterms:modified xsi:type="dcterms:W3CDTF">2014-09-09T19:47:05Z</dcterms:modified>
</cp:coreProperties>
</file>