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D3C2-FB99-453E-BED8-55D00440C987}" type="datetimeFigureOut">
              <a:rPr lang="es-GT" smtClean="0"/>
              <a:t>5/04/2018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F917BF7-9AAB-4B23-A10B-1AD479890D9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5374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D3C2-FB99-453E-BED8-55D00440C987}" type="datetimeFigureOut">
              <a:rPr lang="es-GT" smtClean="0"/>
              <a:t>5/04/2018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F917BF7-9AAB-4B23-A10B-1AD479890D9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5888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D3C2-FB99-453E-BED8-55D00440C987}" type="datetimeFigureOut">
              <a:rPr lang="es-GT" smtClean="0"/>
              <a:t>5/04/2018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F917BF7-9AAB-4B23-A10B-1AD479890D96}" type="slidenum">
              <a:rPr lang="es-GT" smtClean="0"/>
              <a:t>‹Nº›</a:t>
            </a:fld>
            <a:endParaRPr lang="es-GT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4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D3C2-FB99-453E-BED8-55D00440C987}" type="datetimeFigureOut">
              <a:rPr lang="es-GT" smtClean="0"/>
              <a:t>5/04/2018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F917BF7-9AAB-4B23-A10B-1AD479890D9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02343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D3C2-FB99-453E-BED8-55D00440C987}" type="datetimeFigureOut">
              <a:rPr lang="es-GT" smtClean="0"/>
              <a:t>5/04/2018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F917BF7-9AAB-4B23-A10B-1AD479890D96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552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D3C2-FB99-453E-BED8-55D00440C987}" type="datetimeFigureOut">
              <a:rPr lang="es-GT" smtClean="0"/>
              <a:t>5/04/2018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F917BF7-9AAB-4B23-A10B-1AD479890D9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49515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D3C2-FB99-453E-BED8-55D00440C987}" type="datetimeFigureOut">
              <a:rPr lang="es-GT" smtClean="0"/>
              <a:t>5/04/2018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7BF7-9AAB-4B23-A10B-1AD479890D9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48527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D3C2-FB99-453E-BED8-55D00440C987}" type="datetimeFigureOut">
              <a:rPr lang="es-GT" smtClean="0"/>
              <a:t>5/04/2018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7BF7-9AAB-4B23-A10B-1AD479890D9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418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D3C2-FB99-453E-BED8-55D00440C987}" type="datetimeFigureOut">
              <a:rPr lang="es-GT" smtClean="0"/>
              <a:t>5/04/2018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7BF7-9AAB-4B23-A10B-1AD479890D9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258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D3C2-FB99-453E-BED8-55D00440C987}" type="datetimeFigureOut">
              <a:rPr lang="es-GT" smtClean="0"/>
              <a:t>5/04/2018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F917BF7-9AAB-4B23-A10B-1AD479890D9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636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D3C2-FB99-453E-BED8-55D00440C987}" type="datetimeFigureOut">
              <a:rPr lang="es-GT" smtClean="0"/>
              <a:t>5/04/2018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F917BF7-9AAB-4B23-A10B-1AD479890D9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2034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D3C2-FB99-453E-BED8-55D00440C987}" type="datetimeFigureOut">
              <a:rPr lang="es-GT" smtClean="0"/>
              <a:t>5/04/2018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F917BF7-9AAB-4B23-A10B-1AD479890D9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2192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D3C2-FB99-453E-BED8-55D00440C987}" type="datetimeFigureOut">
              <a:rPr lang="es-GT" smtClean="0"/>
              <a:t>5/04/2018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7BF7-9AAB-4B23-A10B-1AD479890D9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0943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D3C2-FB99-453E-BED8-55D00440C987}" type="datetimeFigureOut">
              <a:rPr lang="es-GT" smtClean="0"/>
              <a:t>5/04/2018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7BF7-9AAB-4B23-A10B-1AD479890D9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5711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D3C2-FB99-453E-BED8-55D00440C987}" type="datetimeFigureOut">
              <a:rPr lang="es-GT" smtClean="0"/>
              <a:t>5/04/2018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7BF7-9AAB-4B23-A10B-1AD479890D9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2725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D3C2-FB99-453E-BED8-55D00440C987}" type="datetimeFigureOut">
              <a:rPr lang="es-GT" smtClean="0"/>
              <a:t>5/04/2018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F917BF7-9AAB-4B23-A10B-1AD479890D9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47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1D3C2-FB99-453E-BED8-55D00440C987}" type="datetimeFigureOut">
              <a:rPr lang="es-GT" smtClean="0"/>
              <a:t>5/04/2018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917BF7-9AAB-4B23-A10B-1AD479890D9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2813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UART, interrupciones ARM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FIUSAC. Electrónica 5</a:t>
            </a:r>
          </a:p>
        </p:txBody>
      </p:sp>
    </p:spTree>
    <p:extLst>
      <p:ext uri="{BB962C8B-B14F-4D97-AF65-F5344CB8AC3E}">
        <p14:creationId xmlns:p14="http://schemas.microsoft.com/office/powerpoint/2010/main" val="424682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196752"/>
            <a:ext cx="8229600" cy="536145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GT" dirty="0"/>
              <a:t>Interrupción: utiliza el hardware para provocar una ejecución especial en el software. 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s-GT" dirty="0"/>
              <a:t>Con un dispositivo de entrada, el hardware solicita un servicio de interrupción, cuando éste tiene un nuevo dato.  El software activa el servicio de interrupción y lee lo que esta en el I/O y lo almacena el la RAM global.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s-GT" dirty="0"/>
              <a:t>Para uno de salida, el hardware solicita una interrupción cuando el dispositivo de salida está ocioso (no en uso). El software interrumpe y el servicio de interrupción actúa con una función especial.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s-GT" dirty="0" err="1"/>
              <a:t>Periodic</a:t>
            </a:r>
            <a:r>
              <a:rPr lang="es-GT" dirty="0"/>
              <a:t> </a:t>
            </a:r>
            <a:r>
              <a:rPr lang="es-GT" dirty="0" err="1"/>
              <a:t>polling</a:t>
            </a:r>
            <a:r>
              <a:rPr lang="es-GT" dirty="0"/>
              <a:t>: usa una interrupción de reloj periódicamente para chequear el estado de los I/</a:t>
            </a:r>
            <a:r>
              <a:rPr lang="es-GT" dirty="0" err="1"/>
              <a:t>O´s</a:t>
            </a:r>
            <a:r>
              <a:rPr lang="es-GT" dirty="0"/>
              <a:t>, y dependiendo de lo indicado en el software, estas serán las acciones a seguir.  Se utilizan cuando el dispositivo no soporta solicitud de interrupción directamente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s-GT" dirty="0"/>
              <a:t>Con un I/O de entrada, la bandera se interrupción se activa cuando hay un nuevo dato y lo guarda en la RAM global.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s-GT" dirty="0"/>
              <a:t>Con un I/O de salida, la bandera de interrupción se activa cuando el dispositivo está ocioso. Y los datos se colocan en la estructura global, y se escribe.  </a:t>
            </a:r>
          </a:p>
        </p:txBody>
      </p:sp>
    </p:spTree>
    <p:extLst>
      <p:ext uri="{BB962C8B-B14F-4D97-AF65-F5344CB8AC3E}">
        <p14:creationId xmlns:p14="http://schemas.microsoft.com/office/powerpoint/2010/main" val="412225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2865" y="1340768"/>
            <a:ext cx="8229600" cy="2448272"/>
          </a:xfrm>
        </p:spPr>
        <p:txBody>
          <a:bodyPr/>
          <a:lstStyle/>
          <a:p>
            <a:pPr marL="0" indent="0">
              <a:buNone/>
            </a:pPr>
            <a:r>
              <a:rPr lang="es-GT" dirty="0"/>
              <a:t>5. DMA: es una interface que transfiere datos directamente entre memorias.</a:t>
            </a:r>
          </a:p>
          <a:p>
            <a:pPr marL="914400" lvl="1" indent="-514350">
              <a:buAutoNum type="alphaLcPeriod"/>
            </a:pPr>
            <a:r>
              <a:rPr lang="es-GT" dirty="0"/>
              <a:t>Con un dispositivo de entrada, el hardware solicitará una transferencia de DMA cuando el dispositivo tiene un nuevo dato.</a:t>
            </a:r>
          </a:p>
          <a:p>
            <a:pPr marL="914400" lvl="1" indent="-514350">
              <a:buAutoNum type="alphaLcPeriod"/>
            </a:pPr>
            <a:r>
              <a:rPr lang="es-GT" dirty="0"/>
              <a:t>Con uno de salida, el hardware solicitará una transferencia de DMA cuando el dispositivo esté ocioso.</a:t>
            </a:r>
          </a:p>
        </p:txBody>
      </p:sp>
    </p:spTree>
    <p:extLst>
      <p:ext uri="{BB962C8B-B14F-4D97-AF65-F5344CB8AC3E}">
        <p14:creationId xmlns:p14="http://schemas.microsoft.com/office/powerpoint/2010/main" val="317241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Consideraciones del hardware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El hardware puede tener 3 posibles estados:</a:t>
            </a:r>
          </a:p>
          <a:p>
            <a:pPr lvl="1"/>
            <a:r>
              <a:rPr lang="es-GT" dirty="0"/>
              <a:t>Ocioso: dispositivo deshabilitado o inactivo.  No ocurren ingresos o egresos de datos.  </a:t>
            </a:r>
          </a:p>
          <a:p>
            <a:pPr lvl="1"/>
            <a:r>
              <a:rPr lang="es-GT" dirty="0"/>
              <a:t>Ocupado</a:t>
            </a:r>
          </a:p>
          <a:p>
            <a:pPr lvl="1"/>
            <a:r>
              <a:rPr lang="es-GT" dirty="0"/>
              <a:t>Listo</a:t>
            </a:r>
          </a:p>
          <a:p>
            <a:r>
              <a:rPr lang="es-GT" dirty="0"/>
              <a:t>Para cualquiera de los casos, es la bandera la que indica el estado del mismo.</a:t>
            </a:r>
          </a:p>
        </p:txBody>
      </p:sp>
    </p:spTree>
    <p:extLst>
      <p:ext uri="{BB962C8B-B14F-4D97-AF65-F5344CB8AC3E}">
        <p14:creationId xmlns:p14="http://schemas.microsoft.com/office/powerpoint/2010/main" val="172791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Conceptos de interrupción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GT" dirty="0"/>
              <a:t>Interrupción: transferencia automática o ejecución de software en respuesta a un evento de hardware que es asíncrono con la ejecución normal del software.</a:t>
            </a:r>
          </a:p>
          <a:p>
            <a:r>
              <a:rPr lang="es-GT" dirty="0" err="1"/>
              <a:t>Trigger</a:t>
            </a:r>
            <a:r>
              <a:rPr lang="es-GT" dirty="0"/>
              <a:t>: evento de hardware, el cual puede estar ocupado o listo para la transición con los dispositivos de entrada – salida.</a:t>
            </a:r>
          </a:p>
          <a:p>
            <a:r>
              <a:rPr lang="es-GT" dirty="0" err="1"/>
              <a:t>Thread</a:t>
            </a:r>
            <a:r>
              <a:rPr lang="es-GT" dirty="0"/>
              <a:t>: definido como el camino de acción o el software a ejecutar.  La ejecución de un servicio de interrupción se llama </a:t>
            </a:r>
            <a:r>
              <a:rPr lang="es-GT" dirty="0" err="1"/>
              <a:t>background</a:t>
            </a:r>
            <a:r>
              <a:rPr lang="es-GT" dirty="0"/>
              <a:t> </a:t>
            </a:r>
            <a:r>
              <a:rPr lang="es-GT" dirty="0" err="1"/>
              <a:t>thread</a:t>
            </a:r>
            <a:r>
              <a:rPr lang="es-GT" dirty="0"/>
              <a:t>.  Se termina cuando se encuentra la instrucción BX LR.  Un nuevo </a:t>
            </a:r>
            <a:r>
              <a:rPr lang="es-GT" dirty="0" err="1"/>
              <a:t>thread</a:t>
            </a:r>
            <a:r>
              <a:rPr lang="es-GT" dirty="0"/>
              <a:t> es creado para cada solicitud de interrupción.</a:t>
            </a:r>
          </a:p>
          <a:p>
            <a:r>
              <a:rPr lang="es-GT" dirty="0"/>
              <a:t>Proceso: definido por la acción que el software ejecuta.</a:t>
            </a:r>
          </a:p>
          <a:p>
            <a:r>
              <a:rPr lang="es-GT" dirty="0"/>
              <a:t>ARM (</a:t>
            </a:r>
            <a:r>
              <a:rPr lang="es-GT" dirty="0" err="1"/>
              <a:t>disarm</a:t>
            </a:r>
            <a:r>
              <a:rPr lang="es-GT" dirty="0"/>
              <a:t>): deshabilitar la fuente de interrupción</a:t>
            </a:r>
          </a:p>
          <a:p>
            <a:r>
              <a:rPr lang="es-GT" dirty="0" err="1"/>
              <a:t>Enable</a:t>
            </a:r>
            <a:r>
              <a:rPr lang="es-GT" dirty="0"/>
              <a:t> (</a:t>
            </a:r>
            <a:r>
              <a:rPr lang="es-GT" dirty="0" err="1"/>
              <a:t>disable</a:t>
            </a:r>
            <a:r>
              <a:rPr lang="es-GT" dirty="0"/>
              <a:t>) permite una interrupción a la vez, esto se logra cuando se coloca en 1 el bit I </a:t>
            </a:r>
            <a:r>
              <a:rPr lang="es-GT"/>
              <a:t>de PRIMEASK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4177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UART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GT" dirty="0"/>
              <a:t>Puerto serial que permite al </a:t>
            </a:r>
            <a:r>
              <a:rPr lang="es-GT" dirty="0" err="1"/>
              <a:t>microcontrolador</a:t>
            </a:r>
            <a:r>
              <a:rPr lang="es-GT" dirty="0"/>
              <a:t> comunicarse con otros dispositivos</a:t>
            </a:r>
          </a:p>
          <a:p>
            <a:r>
              <a:rPr lang="es-GT" dirty="0"/>
              <a:t>Cada UART tiene un registro de control de velocidad de baudios, el cual permite seleccionar la velocidad de transmisión</a:t>
            </a:r>
          </a:p>
          <a:p>
            <a:r>
              <a:rPr lang="es-GT" dirty="0"/>
              <a:t>En la </a:t>
            </a:r>
            <a:r>
              <a:rPr lang="es-GT" dirty="0" err="1"/>
              <a:t>Tiva</a:t>
            </a:r>
            <a:r>
              <a:rPr lang="es-GT" dirty="0"/>
              <a:t>, existe únicamente 1 bit de inicio, de 5 a 8 bits de datos, y para el bit de parada pueden ser 1 ó 2 bits.</a:t>
            </a:r>
          </a:p>
          <a:p>
            <a:r>
              <a:rPr lang="es-GT" dirty="0"/>
              <a:t>La velocidad de información (ancho de banda), está definida por el valor de datos o la información transmitida por segundo.</a:t>
            </a:r>
          </a:p>
          <a:p>
            <a:r>
              <a:rPr lang="es-GT" dirty="0"/>
              <a:t>El ancho de banda en un canal serial, es la velocidad en baudios (bits/</a:t>
            </a:r>
            <a:r>
              <a:rPr lang="es-GT" dirty="0" err="1"/>
              <a:t>seg</a:t>
            </a:r>
            <a:r>
              <a:rPr lang="es-GT" dirty="0"/>
              <a:t>), dividido por 10,</a:t>
            </a:r>
          </a:p>
        </p:txBody>
      </p:sp>
    </p:spTree>
    <p:extLst>
      <p:ext uri="{BB962C8B-B14F-4D97-AF65-F5344CB8AC3E}">
        <p14:creationId xmlns:p14="http://schemas.microsoft.com/office/powerpoint/2010/main" val="306029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RS232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dirty="0"/>
              <a:t>Es un estándar, y usa un conector DB25.</a:t>
            </a:r>
          </a:p>
          <a:p>
            <a:r>
              <a:rPr lang="es-GT" dirty="0"/>
              <a:t>El estándar EIA-574 usa los niveles de voltaje del RS232 y el conector DB9</a:t>
            </a:r>
          </a:p>
          <a:p>
            <a:r>
              <a:rPr lang="es-GT" dirty="0"/>
              <a:t>Para implementar un canal bidireccional se necesitan de las terminales </a:t>
            </a:r>
            <a:r>
              <a:rPr lang="es-GT" dirty="0" err="1"/>
              <a:t>TxD</a:t>
            </a:r>
            <a:r>
              <a:rPr lang="es-GT" dirty="0"/>
              <a:t>, </a:t>
            </a:r>
            <a:r>
              <a:rPr lang="es-GT" dirty="0" err="1"/>
              <a:t>RxD</a:t>
            </a:r>
            <a:r>
              <a:rPr lang="es-GT" dirty="0"/>
              <a:t> y SG</a:t>
            </a:r>
          </a:p>
          <a:p>
            <a:r>
              <a:rPr lang="es-GT" dirty="0"/>
              <a:t>RS232 es un protocolo NRZ (non-</a:t>
            </a:r>
            <a:r>
              <a:rPr lang="es-GT" dirty="0" err="1"/>
              <a:t>return</a:t>
            </a:r>
            <a:r>
              <a:rPr lang="es-GT" dirty="0"/>
              <a:t>-</a:t>
            </a:r>
            <a:r>
              <a:rPr lang="es-GT" dirty="0" err="1"/>
              <a:t>to-zero</a:t>
            </a:r>
            <a:r>
              <a:rPr lang="es-GT" dirty="0"/>
              <a:t>)</a:t>
            </a:r>
          </a:p>
          <a:p>
            <a:r>
              <a:rPr lang="es-GT" dirty="0"/>
              <a:t>El tiempo en el RS232 es generado automáticamente por el UART</a:t>
            </a:r>
          </a:p>
        </p:txBody>
      </p:sp>
    </p:spTree>
    <p:extLst>
      <p:ext uri="{BB962C8B-B14F-4D97-AF65-F5344CB8AC3E}">
        <p14:creationId xmlns:p14="http://schemas.microsoft.com/office/powerpoint/2010/main" val="34915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Comunicación asíncrona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dirty="0"/>
              <a:t>El transmisor tiene 16 elementos FIFO y 10 bits en el registro </a:t>
            </a:r>
            <a:r>
              <a:rPr lang="es-GT" dirty="0" err="1"/>
              <a:t>Shift</a:t>
            </a:r>
            <a:endParaRPr lang="es-GT" dirty="0"/>
          </a:p>
          <a:p>
            <a:r>
              <a:rPr lang="es-GT" dirty="0"/>
              <a:t>Para sacar los datos usando el UART, el software se asegurará que la transmisión FIFO no esté llena (esperará si TXFF es 1), y luego escribir en el registro de datos (UART0_DR_R)</a:t>
            </a:r>
          </a:p>
          <a:p>
            <a:r>
              <a:rPr lang="es-GT" dirty="0"/>
              <a:t>Los bits son enviados en este orden: inicio, b0, b1, b2, b3, b4, b5, b6, b7, parada.  Donde b0 es LSB y b7 es MSB</a:t>
            </a:r>
          </a:p>
          <a:p>
            <a:r>
              <a:rPr lang="es-GT" dirty="0"/>
              <a:t>En el registro de datos, sólo se escribe.  El registro de transmisión está en la misma dirección del registro de datos, pero éste se especializa en recibir.</a:t>
            </a:r>
          </a:p>
        </p:txBody>
      </p:sp>
    </p:spTree>
    <p:extLst>
      <p:ext uri="{BB962C8B-B14F-4D97-AF65-F5344CB8AC3E}">
        <p14:creationId xmlns:p14="http://schemas.microsoft.com/office/powerpoint/2010/main" val="93968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400" y="1412776"/>
            <a:ext cx="8229600" cy="4464496"/>
          </a:xfrm>
        </p:spPr>
        <p:txBody>
          <a:bodyPr>
            <a:normAutofit/>
          </a:bodyPr>
          <a:lstStyle/>
          <a:p>
            <a:r>
              <a:rPr lang="es-GT" dirty="0"/>
              <a:t>Cuando un byte se escribe en UART0_DR_R, este se coloca en la transmisión FIFO.</a:t>
            </a:r>
          </a:p>
          <a:p>
            <a:r>
              <a:rPr lang="es-GT" dirty="0"/>
              <a:t>Byte por byte, el UART obtiene información del FIFO y carga esto en el registro de transmisión.</a:t>
            </a:r>
          </a:p>
          <a:p>
            <a:r>
              <a:rPr lang="es-GT" dirty="0"/>
              <a:t>Se envía la trama (10 bits), 1 bit a la vez, a la velocidad especificada por el registro de velocidad de baudios.  </a:t>
            </a:r>
          </a:p>
          <a:p>
            <a:r>
              <a:rPr lang="es-GT" dirty="0"/>
              <a:t>Si existiera algún dato en FIFO o en el registro </a:t>
            </a:r>
            <a:r>
              <a:rPr lang="es-GT" dirty="0" err="1"/>
              <a:t>shift</a:t>
            </a:r>
            <a:r>
              <a:rPr lang="es-GT" dirty="0"/>
              <a:t>, se escribe UART0_DR_R, una nueva trama espera un momento a que las tramas anteriores sean transmitidas.</a:t>
            </a:r>
          </a:p>
          <a:p>
            <a:r>
              <a:rPr lang="es-GT" dirty="0"/>
              <a:t>FIFO garantiza que los datos son transmitidos en el orden en que fueron escritos.</a:t>
            </a:r>
          </a:p>
          <a:p>
            <a:r>
              <a:rPr lang="es-GT" dirty="0"/>
              <a:t>El hardware del puerto serial, está controlado por un reloj 16 veces más rápido que la velocidad de baudios</a:t>
            </a:r>
          </a:p>
        </p:txBody>
      </p:sp>
    </p:spTree>
    <p:extLst>
      <p:ext uri="{BB962C8B-B14F-4D97-AF65-F5344CB8AC3E}">
        <p14:creationId xmlns:p14="http://schemas.microsoft.com/office/powerpoint/2010/main" val="402406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556792"/>
            <a:ext cx="8229600" cy="3384376"/>
          </a:xfrm>
        </p:spPr>
        <p:txBody>
          <a:bodyPr>
            <a:normAutofit/>
          </a:bodyPr>
          <a:lstStyle/>
          <a:p>
            <a:r>
              <a:rPr lang="es-GT" dirty="0"/>
              <a:t>La recepción de tramas es un poco más complicada, porque se debe sincronizar el registro de recepción </a:t>
            </a:r>
            <a:r>
              <a:rPr lang="es-GT" dirty="0" err="1"/>
              <a:t>shift</a:t>
            </a:r>
            <a:r>
              <a:rPr lang="es-GT" dirty="0"/>
              <a:t> con los datos entrantes.  </a:t>
            </a:r>
          </a:p>
          <a:p>
            <a:r>
              <a:rPr lang="es-GT" dirty="0"/>
              <a:t>La porción de recepción del UART incluye un dato </a:t>
            </a:r>
            <a:r>
              <a:rPr lang="es-GT" dirty="0" err="1"/>
              <a:t>UoRx</a:t>
            </a:r>
            <a:r>
              <a:rPr lang="es-GT" dirty="0"/>
              <a:t> (pin de entrada) con niveles lógicos digitales</a:t>
            </a:r>
          </a:p>
          <a:p>
            <a:r>
              <a:rPr lang="es-GT" dirty="0"/>
              <a:t>Existen diferentes bits estatus en la recepción:</a:t>
            </a:r>
          </a:p>
          <a:p>
            <a:pPr lvl="1"/>
            <a:r>
              <a:rPr lang="es-GT" dirty="0"/>
              <a:t>Recepción FIFO con bandera vacía, RXFE, está limpia y el nuevo dato de entrada está en la recepción FIFO</a:t>
            </a:r>
          </a:p>
          <a:p>
            <a:pPr lvl="1"/>
            <a:r>
              <a:rPr lang="es-GT" dirty="0"/>
              <a:t>Recepción FIFO con bandera llena, RXFF, lo cual indica que el registro está lleno</a:t>
            </a:r>
          </a:p>
        </p:txBody>
      </p:sp>
    </p:spTree>
    <p:extLst>
      <p:ext uri="{BB962C8B-B14F-4D97-AF65-F5344CB8AC3E}">
        <p14:creationId xmlns:p14="http://schemas.microsoft.com/office/powerpoint/2010/main" val="371793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Activación UART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GT" dirty="0"/>
              <a:t>Encender el reloj del UART en el registro SYSCTL_RCCUART_R</a:t>
            </a:r>
          </a:p>
          <a:p>
            <a:r>
              <a:rPr lang="es-GT" dirty="0"/>
              <a:t>Habilitar la transmisión y recepción de los pines como señales digitales.</a:t>
            </a:r>
          </a:p>
          <a:p>
            <a:r>
              <a:rPr lang="es-GT" dirty="0"/>
              <a:t>La función alternativa para estos pines también debe seleccionarse</a:t>
            </a:r>
          </a:p>
          <a:p>
            <a:r>
              <a:rPr lang="es-GT" dirty="0"/>
              <a:t>El estatus de los 2 </a:t>
            </a:r>
            <a:r>
              <a:rPr lang="es-GT" dirty="0" err="1"/>
              <a:t>FIFOs</a:t>
            </a:r>
            <a:r>
              <a:rPr lang="es-GT" dirty="0"/>
              <a:t> se ajusta en el registro </a:t>
            </a:r>
            <a:r>
              <a:rPr lang="es-GT" dirty="0" err="1"/>
              <a:t>UARTo_FR_R</a:t>
            </a:r>
            <a:r>
              <a:rPr lang="es-GT" dirty="0"/>
              <a:t>:</a:t>
            </a:r>
          </a:p>
          <a:p>
            <a:pPr lvl="1"/>
            <a:r>
              <a:rPr lang="es-GT" dirty="0"/>
              <a:t>Se activa la bandera BUSY mientras la transmisión no ha terminado de enviar los bits</a:t>
            </a:r>
          </a:p>
          <a:p>
            <a:r>
              <a:rPr lang="es-GT" dirty="0"/>
              <a:t>El registro de control </a:t>
            </a:r>
            <a:r>
              <a:rPr lang="es-GT" dirty="0" err="1"/>
              <a:t>UARTo_CTL_R</a:t>
            </a:r>
            <a:r>
              <a:rPr lang="es-GT" dirty="0"/>
              <a:t> contiene los bits que encienden la UART</a:t>
            </a:r>
          </a:p>
          <a:p>
            <a:r>
              <a:rPr lang="es-GT" dirty="0"/>
              <a:t>TXE es el bit que habilita la transmisión, RXE el de la recepción</a:t>
            </a:r>
          </a:p>
          <a:p>
            <a:r>
              <a:rPr lang="es-GT" dirty="0"/>
              <a:t>Se coloca en 1 a TXE, RXE y UARTEN, para activar el dispositivo</a:t>
            </a:r>
          </a:p>
        </p:txBody>
      </p:sp>
    </p:spTree>
    <p:extLst>
      <p:ext uri="{BB962C8B-B14F-4D97-AF65-F5344CB8AC3E}">
        <p14:creationId xmlns:p14="http://schemas.microsoft.com/office/powerpoint/2010/main" val="149289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Sincronización I/O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GT" dirty="0"/>
              <a:t>Latencia es el tiempo entre que un dispositivo indica que un servicio se requiere y el tiempo de que el servicio es iniciado.</a:t>
            </a:r>
          </a:p>
          <a:p>
            <a:r>
              <a:rPr lang="es-GT" dirty="0"/>
              <a:t>Incluye retrasos en hardware digital y en el software</a:t>
            </a:r>
          </a:p>
          <a:p>
            <a:r>
              <a:rPr lang="es-GT" dirty="0"/>
              <a:t>Para un dispositivo de entrada, la latencia de software es el tiempo entre la entrada de un nuevo dato y la lectura del mismo por el software</a:t>
            </a:r>
          </a:p>
          <a:p>
            <a:r>
              <a:rPr lang="es-GT" dirty="0"/>
              <a:t>Para un dispositivo de salida, es el tiempo entre que el software envía el dato y es recibido por el dispositivo exterior.</a:t>
            </a:r>
          </a:p>
          <a:p>
            <a:r>
              <a:rPr lang="es-GT" dirty="0"/>
              <a:t>La latencia de software cuando se usa un ADC, es cuando se supone que el ADC inicia y cuando realmente inicia a trabajar.</a:t>
            </a:r>
          </a:p>
        </p:txBody>
      </p:sp>
    </p:spTree>
    <p:extLst>
      <p:ext uri="{BB962C8B-B14F-4D97-AF65-F5344CB8AC3E}">
        <p14:creationId xmlns:p14="http://schemas.microsoft.com/office/powerpoint/2010/main" val="404707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Interrupciones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GT" dirty="0"/>
              <a:t>Propósito: permitir al </a:t>
            </a:r>
            <a:r>
              <a:rPr lang="es-GT" dirty="0" err="1"/>
              <a:t>microcontrolador</a:t>
            </a:r>
            <a:r>
              <a:rPr lang="es-GT" dirty="0"/>
              <a:t> interactuar con dispositivos externos.</a:t>
            </a:r>
          </a:p>
          <a:p>
            <a:r>
              <a:rPr lang="es-GT" dirty="0"/>
              <a:t>Existen 5 mecanismos para sincronizar el </a:t>
            </a:r>
            <a:r>
              <a:rPr lang="es-GT" dirty="0" err="1"/>
              <a:t>microcontrolador</a:t>
            </a:r>
            <a:r>
              <a:rPr lang="es-GT" dirty="0"/>
              <a:t> con los puertos: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err="1"/>
              <a:t>Blind</a:t>
            </a:r>
            <a:r>
              <a:rPr lang="es-GT" dirty="0"/>
              <a:t> </a:t>
            </a:r>
            <a:r>
              <a:rPr lang="es-GT" dirty="0" err="1"/>
              <a:t>cycle</a:t>
            </a:r>
            <a:r>
              <a:rPr lang="es-GT" dirty="0"/>
              <a:t>: método en donde el software espera un tiempo determinado y luego lee el dato de un dispositivo.  Se le llama </a:t>
            </a:r>
            <a:r>
              <a:rPr lang="es-GT" dirty="0" err="1"/>
              <a:t>blind</a:t>
            </a:r>
            <a:r>
              <a:rPr lang="es-GT" dirty="0"/>
              <a:t> porque no existe información sobre el puerto de salida, y no reporta nada al micro.  Se aconseja utilizarlo cuando la velocidad del puerto es lenta y predecible.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err="1"/>
              <a:t>Busy</a:t>
            </a:r>
            <a:r>
              <a:rPr lang="es-GT" dirty="0"/>
              <a:t> </a:t>
            </a:r>
            <a:r>
              <a:rPr lang="es-GT" dirty="0" err="1"/>
              <a:t>wait</a:t>
            </a:r>
            <a:r>
              <a:rPr lang="es-GT" dirty="0"/>
              <a:t> o </a:t>
            </a:r>
            <a:r>
              <a:rPr lang="es-GT" dirty="0" err="1"/>
              <a:t>polling</a:t>
            </a:r>
            <a:r>
              <a:rPr lang="es-GT" dirty="0"/>
              <a:t>: es un </a:t>
            </a:r>
            <a:r>
              <a:rPr lang="es-GT" dirty="0" err="1"/>
              <a:t>loop</a:t>
            </a:r>
            <a:r>
              <a:rPr lang="es-GT" dirty="0"/>
              <a:t> que chequea el estado de los puertos, en espera del estado de realizado. 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s-GT" dirty="0"/>
              <a:t>Para un dispositivo de entrada, el software espera hasta que el dispositivo tiene un dato nuevo, y luego lo lee desde el puerto. 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s-GT" dirty="0"/>
              <a:t>Para uno de salida, el software escribe el dato, los </a:t>
            </a:r>
            <a:r>
              <a:rPr lang="es-GT" dirty="0" err="1"/>
              <a:t>triggers</a:t>
            </a:r>
            <a:r>
              <a:rPr lang="es-GT" dirty="0"/>
              <a:t> lo mantienen en espera hasta que el dispositivo terminó de recibirlo.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5123416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603</TotalTime>
  <Words>1345</Words>
  <Application>Microsoft Office PowerPoint</Application>
  <PresentationFormat>Presentación en pantalla 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Espiral</vt:lpstr>
      <vt:lpstr>UART, interrupciones ARM</vt:lpstr>
      <vt:lpstr>UART</vt:lpstr>
      <vt:lpstr>RS232</vt:lpstr>
      <vt:lpstr>Comunicación asíncrona</vt:lpstr>
      <vt:lpstr>Presentación de PowerPoint</vt:lpstr>
      <vt:lpstr>Presentación de PowerPoint</vt:lpstr>
      <vt:lpstr>Activación UART</vt:lpstr>
      <vt:lpstr>Sincronización I/O</vt:lpstr>
      <vt:lpstr>Interrupciones</vt:lpstr>
      <vt:lpstr>Presentación de PowerPoint</vt:lpstr>
      <vt:lpstr>Presentación de PowerPoint</vt:lpstr>
      <vt:lpstr>Consideraciones del hardware</vt:lpstr>
      <vt:lpstr>Conceptos de interrupción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Ingrid</dc:creator>
  <cp:lastModifiedBy>Ingrid de Loukota</cp:lastModifiedBy>
  <cp:revision>21</cp:revision>
  <dcterms:created xsi:type="dcterms:W3CDTF">2016-04-14T12:04:25Z</dcterms:created>
  <dcterms:modified xsi:type="dcterms:W3CDTF">2018-04-05T20:42:34Z</dcterms:modified>
</cp:coreProperties>
</file>