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112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52734C-01C4-4F6C-9059-D50F618A131B}" type="datetimeFigureOut">
              <a:rPr lang="es-GT" smtClean="0"/>
              <a:t>7/11/2016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E4466D3-CA13-4119-96E2-7FC0BDF67C15}" type="slidenum">
              <a:rPr lang="es-GT" smtClean="0"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Interrupciones ARM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FIUSAC.  Electrónica 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857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Estados de interrupción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GT" dirty="0" smtClean="0"/>
              <a:t>Existen varios tipos de interrupciones, del siguiente listado de clasificación, en el momento de interrupción, sólo se puede estar en estado a la vez.</a:t>
            </a:r>
          </a:p>
          <a:p>
            <a:r>
              <a:rPr lang="es-GT" dirty="0" smtClean="0"/>
              <a:t>Inactivo: interrupción no activa y no pendiente</a:t>
            </a:r>
          </a:p>
          <a:p>
            <a:r>
              <a:rPr lang="es-GT" dirty="0" smtClean="0"/>
              <a:t>Pendiente: interrupción que está en espera de ser atendida por el procesador.  Una solicitud de interrupción de un periférico o de software puede cambiar este estado de inactivo a pendiente.</a:t>
            </a:r>
          </a:p>
          <a:p>
            <a:r>
              <a:rPr lang="es-GT" dirty="0" smtClean="0"/>
              <a:t>Activo: interrupción que está siendo atendida por el procesador, pero no está completa.</a:t>
            </a:r>
          </a:p>
          <a:p>
            <a:r>
              <a:rPr lang="es-GT" dirty="0" smtClean="0"/>
              <a:t>Activa y pendiente: interrupción que está siendo atendida por el procesador pero que está pendiente de ejecutarse </a:t>
            </a:r>
            <a:r>
              <a:rPr lang="es-GT" smtClean="0"/>
              <a:t>de </a:t>
            </a:r>
            <a:r>
              <a:rPr lang="es-GT" smtClean="0"/>
              <a:t>una solicitud </a:t>
            </a:r>
            <a:r>
              <a:rPr lang="es-GT" dirty="0" smtClean="0"/>
              <a:t>externa con la misma fuente.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9014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Tipos de interrupción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GT" dirty="0" err="1" smtClean="0"/>
              <a:t>Reset</a:t>
            </a:r>
            <a:r>
              <a:rPr lang="es-GT" dirty="0" smtClean="0"/>
              <a:t>: cuando se activa, la operación del procesador se interrumpe, no importando el punto en que se encuentre el programa.  Y se inicia el proceso de reinicio (normalmente, desde la posición 0), o bien se ejecuta un </a:t>
            </a:r>
            <a:r>
              <a:rPr lang="es-GT" dirty="0" err="1" smtClean="0"/>
              <a:t>restart</a:t>
            </a:r>
            <a:r>
              <a:rPr lang="es-GT" dirty="0" smtClean="0"/>
              <a:t> privilegiado en modo </a:t>
            </a:r>
            <a:r>
              <a:rPr lang="es-GT" dirty="0" err="1" smtClean="0"/>
              <a:t>Thread</a:t>
            </a:r>
            <a:r>
              <a:rPr lang="es-GT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 smtClean="0"/>
              <a:t>NMI: (no </a:t>
            </a:r>
            <a:r>
              <a:rPr lang="es-GT" dirty="0" err="1" smtClean="0"/>
              <a:t>emascarable</a:t>
            </a:r>
            <a:r>
              <a:rPr lang="es-GT" dirty="0" smtClean="0"/>
              <a:t>) asociada con un dispositivo periférico o bien llamada por software (caso muy extraño).  Tiene la mayor prioridad y está permanentemente habilitado.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 err="1" smtClean="0"/>
              <a:t>HardFault</a:t>
            </a:r>
            <a:r>
              <a:rPr lang="es-GT" dirty="0" smtClean="0"/>
              <a:t>: ocurre cuando se da un error durante el proceso de interrupción, o bien por una interrupción que no puede ser manejada por cualquier otro mecanismo interrupción.  Tiene una prioridad no muy significativa -1.  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 err="1" smtClean="0"/>
              <a:t>MemManage</a:t>
            </a:r>
            <a:r>
              <a:rPr lang="es-GT" dirty="0" smtClean="0"/>
              <a:t>: interrupción que ocurre dada la protección de memoria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 err="1" smtClean="0"/>
              <a:t>BusFault</a:t>
            </a:r>
            <a:r>
              <a:rPr lang="es-GT" dirty="0" smtClean="0"/>
              <a:t>: ocurre cuando una instrucción de memoria o una transacción de datos en memoria no puede realizarse.  Detectado en el bus de memoria en el sistema.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2340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6828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s-GT" dirty="0" err="1" smtClean="0"/>
              <a:t>UsageFault</a:t>
            </a:r>
            <a:r>
              <a:rPr lang="es-GT" dirty="0" smtClean="0"/>
              <a:t>: ocurre cuando hay un error en la ejecución de una instrucción, entre estas se incluyen:</a:t>
            </a:r>
          </a:p>
          <a:p>
            <a:pPr marL="788670" lvl="1" indent="-514350">
              <a:buFont typeface="+mj-lt"/>
              <a:buAutoNum type="romanLcPeriod"/>
            </a:pPr>
            <a:r>
              <a:rPr lang="es-GT" dirty="0" smtClean="0"/>
              <a:t>Instrucción indefinida</a:t>
            </a:r>
          </a:p>
          <a:p>
            <a:pPr marL="788670" lvl="1" indent="-514350">
              <a:buFont typeface="+mj-lt"/>
              <a:buAutoNum type="romanLcPeriod"/>
            </a:pPr>
            <a:r>
              <a:rPr lang="es-GT" dirty="0" smtClean="0"/>
              <a:t>Acceso ilegal o no alineado</a:t>
            </a:r>
          </a:p>
          <a:p>
            <a:pPr marL="788670" lvl="1" indent="-514350">
              <a:buFont typeface="+mj-lt"/>
              <a:buAutoNum type="romanLcPeriod"/>
            </a:pPr>
            <a:r>
              <a:rPr lang="es-GT" dirty="0" smtClean="0"/>
              <a:t>Estado inválido en la ejecución de la instrucción</a:t>
            </a:r>
          </a:p>
          <a:p>
            <a:pPr marL="788670" lvl="1" indent="-514350">
              <a:buFont typeface="+mj-lt"/>
              <a:buAutoNum type="romanLcPeriod"/>
            </a:pPr>
            <a:r>
              <a:rPr lang="es-GT" dirty="0" smtClean="0"/>
              <a:t>Error en el retorno de una interrupción</a:t>
            </a:r>
          </a:p>
          <a:p>
            <a:pPr marL="788670" lvl="1" indent="-514350">
              <a:buFont typeface="+mj-lt"/>
              <a:buAutoNum type="romanLcPeriod"/>
            </a:pPr>
            <a:r>
              <a:rPr lang="es-GT" dirty="0" smtClean="0"/>
              <a:t>Dirección mal alineada o acceso incorrecto de palabra o media palabra</a:t>
            </a:r>
          </a:p>
          <a:p>
            <a:pPr marL="788670" lvl="1" indent="-514350">
              <a:buFont typeface="+mj-lt"/>
              <a:buAutoNum type="romanLcPeriod"/>
            </a:pPr>
            <a:r>
              <a:rPr lang="es-GT" dirty="0" smtClean="0"/>
              <a:t>División por cero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GT" dirty="0" err="1" smtClean="0"/>
              <a:t>SVCall</a:t>
            </a:r>
            <a:r>
              <a:rPr lang="es-GT" dirty="0" smtClean="0"/>
              <a:t>: (llamada de supervisor), interrupción desencadenada por la instrucción SVC. 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GT" dirty="0" err="1" smtClean="0"/>
              <a:t>PendSV</a:t>
            </a:r>
            <a:r>
              <a:rPr lang="es-GT" dirty="0" smtClean="0"/>
              <a:t>: solicitud de interrupción en un nivel de servicio de sistema. 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GT" dirty="0" err="1" smtClean="0"/>
              <a:t>SysTick</a:t>
            </a:r>
            <a:r>
              <a:rPr lang="es-GT" dirty="0" smtClean="0"/>
              <a:t>: sistema de tiempo que se genera cuando éste se acerca a cero.  El software también puede generar este tipo de interrupciones.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GT" dirty="0" smtClean="0"/>
              <a:t>Interrupción (IRO): interrupción generada por un periférico o por solicitud de software.  Todas las interrupciones son asíncronas a la ejecución de la interrupción. 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5993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533400"/>
            <a:ext cx="8784976" cy="807368"/>
          </a:xfrm>
        </p:spPr>
        <p:txBody>
          <a:bodyPr>
            <a:normAutofit/>
          </a:bodyPr>
          <a:lstStyle/>
          <a:p>
            <a:r>
              <a:rPr lang="es-GT" sz="2800" dirty="0" smtClean="0"/>
              <a:t>Propiedades de los diferentes tipos de interrupción</a:t>
            </a:r>
            <a:endParaRPr lang="es-GT" sz="28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791790"/>
              </p:ext>
            </p:extLst>
          </p:nvPr>
        </p:nvGraphicFramePr>
        <p:xfrm>
          <a:off x="107507" y="1168400"/>
          <a:ext cx="9036493" cy="568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2"/>
                <a:gridCol w="1080120"/>
                <a:gridCol w="1584176"/>
                <a:gridCol w="1584176"/>
                <a:gridCol w="1872208"/>
                <a:gridCol w="1619671"/>
              </a:tblGrid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Número de interrupción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Número de IRQ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Tipo de interrupción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Prioridad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Dirección de vector de interrupción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Activación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1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err="1" smtClean="0"/>
                        <a:t>Reset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-3 (más alta)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0x00000004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Asíncrona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2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-14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NMI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-2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0x00000008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Asíncrona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3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-13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err="1" smtClean="0"/>
                        <a:t>HardFault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-1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0x0000000C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4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-12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err="1" smtClean="0"/>
                        <a:t>MemManage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Configurable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0x00000010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Síncrona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5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-11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err="1" smtClean="0"/>
                        <a:t>BusFault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Configurable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0x00000014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Síncrono cuando se precisa, asíncrono de caso contrario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6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-10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err="1" smtClean="0"/>
                        <a:t>UsageFault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Configurable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0x00000018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Síncrono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7-10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Reservado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11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-5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err="1" smtClean="0"/>
                        <a:t>SVCall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Configurable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0x0000002C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Síncrono 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12-13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Reservado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14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-2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err="1" smtClean="0"/>
                        <a:t>PendSV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Configurable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0x00000038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Asíncrono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15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-1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err="1" smtClean="0"/>
                        <a:t>SysTick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Configurable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0x0000003CC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err="1" smtClean="0"/>
                        <a:t>As+omcrpmp</a:t>
                      </a:r>
                      <a:endParaRPr lang="es-GT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16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Interrupción (IRQ)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Configurable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0x00000040</a:t>
                      </a:r>
                      <a:endParaRPr lang="es-G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400" dirty="0" smtClean="0"/>
                        <a:t>asíncrono</a:t>
                      </a:r>
                      <a:endParaRPr lang="es-GT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079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1136</TotalTime>
  <Words>537</Words>
  <Application>Microsoft Office PowerPoint</Application>
  <PresentationFormat>Presentación en pantalla (4:3)</PresentationFormat>
  <Paragraphs>104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Claridad</vt:lpstr>
      <vt:lpstr>Interrupciones ARM</vt:lpstr>
      <vt:lpstr>Estados de interrupción</vt:lpstr>
      <vt:lpstr>Tipos de interrupción</vt:lpstr>
      <vt:lpstr>Presentación de PowerPoint</vt:lpstr>
      <vt:lpstr>Propiedades de los diferentes tipos de interrupción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Interrupciones ARM</dc:title>
  <dc:creator>Loukota Rodriguez</dc:creator>
  <cp:lastModifiedBy>Ingrid</cp:lastModifiedBy>
  <cp:revision>12</cp:revision>
  <dcterms:created xsi:type="dcterms:W3CDTF">2016-10-06T21:59:08Z</dcterms:created>
  <dcterms:modified xsi:type="dcterms:W3CDTF">2016-11-07T12:39:04Z</dcterms:modified>
</cp:coreProperties>
</file>