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4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396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4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1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3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7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2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849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4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3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FFB3F-C374-48F7-98D7-EEE4863234C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69E67-2DE7-47EA-88D1-5DA3A93A9C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1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8125" y="3013502"/>
            <a:ext cx="6894195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4800" b="1" dirty="0">
                <a:solidFill>
                  <a:srgbClr val="FF0000"/>
                </a:solidFill>
              </a:rPr>
              <a:t>First Mini Project O.T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8.</a:t>
            </a:r>
            <a:r>
              <a:rPr lang="ko-KR" altLang="en-US" sz="2400" b="1" dirty="0">
                <a:solidFill>
                  <a:srgbClr val="FF0000"/>
                </a:solidFill>
              </a:rPr>
              <a:t>팀원선정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4622FA-A580-4F59-9F04-A839731F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328180"/>
            <a:ext cx="7449590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5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603963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1.</a:t>
            </a:r>
            <a:r>
              <a:rPr lang="ko-KR" altLang="en-US" sz="2400" b="1" dirty="0">
                <a:solidFill>
                  <a:srgbClr val="FF0000"/>
                </a:solidFill>
              </a:rPr>
              <a:t>첫 번째 미니프로젝트 목적 및 취지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48732" y="1015093"/>
            <a:ext cx="10888135" cy="941977"/>
            <a:chOff x="448732" y="786769"/>
            <a:chExt cx="10888135" cy="941977"/>
          </a:xfrm>
        </p:grpSpPr>
        <p:sp>
          <p:nvSpPr>
            <p:cNvPr id="3" name="TextBox 2"/>
            <p:cNvSpPr txBox="1"/>
            <p:nvPr/>
          </p:nvSpPr>
          <p:spPr>
            <a:xfrm>
              <a:off x="448732" y="786769"/>
              <a:ext cx="477520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/>
                <a:t>1) </a:t>
              </a:r>
              <a:r>
                <a:rPr lang="ko-KR" altLang="en-US" sz="2400" b="1" dirty="0"/>
                <a:t>미니프로젝트 목적 </a:t>
              </a:r>
              <a:r>
                <a:rPr lang="en-US" altLang="ko-KR" sz="2400" b="1" dirty="0"/>
                <a:t>:</a:t>
              </a:r>
              <a:endParaRPr lang="ko-KR" alt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</a:t>
              </a:r>
              <a:r>
                <a:rPr lang="ko-KR" altLang="en-US" sz="2000" dirty="0"/>
                <a:t>제작</a:t>
              </a:r>
              <a:r>
                <a:rPr lang="en-US" altLang="ko-KR" sz="2000" dirty="0"/>
                <a:t>.</a:t>
              </a:r>
              <a:r>
                <a:rPr lang="ko-KR" altLang="en-US" sz="2000" dirty="0"/>
                <a:t>배포하고자 하는 서비스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및 제품의 </a:t>
              </a:r>
              <a:r>
                <a:rPr lang="en-US" altLang="ko-KR" sz="2000" dirty="0"/>
                <a:t>UI/UX</a:t>
              </a:r>
              <a:r>
                <a:rPr lang="ko-KR" altLang="en-US" sz="2000" dirty="0"/>
                <a:t>를 </a:t>
              </a:r>
              <a:r>
                <a:rPr lang="en-US" altLang="ko-KR" sz="2000" dirty="0"/>
                <a:t>Figma</a:t>
              </a:r>
              <a:r>
                <a:rPr lang="ko-KR" altLang="en-US" sz="2000" dirty="0"/>
                <a:t>를 활용해 자유롭게 구현한다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48732" y="2488645"/>
            <a:ext cx="10888135" cy="1342087"/>
            <a:chOff x="448732" y="2282194"/>
            <a:chExt cx="10888135" cy="1342087"/>
          </a:xfrm>
        </p:grpSpPr>
        <p:sp>
          <p:nvSpPr>
            <p:cNvPr id="6" name="TextBox 5"/>
            <p:cNvSpPr txBox="1"/>
            <p:nvPr/>
          </p:nvSpPr>
          <p:spPr>
            <a:xfrm>
              <a:off x="448732" y="2282194"/>
              <a:ext cx="477520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/>
                <a:t>2) </a:t>
              </a:r>
              <a:r>
                <a:rPr lang="ko-KR" altLang="en-US" sz="2400" b="1" dirty="0"/>
                <a:t>진행기간 </a:t>
              </a:r>
              <a:r>
                <a:rPr lang="en-US" altLang="ko-KR" sz="2400" b="1" dirty="0"/>
                <a:t>:</a:t>
              </a:r>
              <a:endParaRPr lang="ko-KR" alt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7399" y="2824061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- 2025. 1. 3(</a:t>
              </a:r>
              <a:r>
                <a:rPr lang="ko-KR" altLang="en-US" sz="2000" dirty="0"/>
                <a:t>금</a:t>
              </a:r>
              <a:r>
                <a:rPr lang="en-US" altLang="ko-KR" sz="2000" dirty="0"/>
                <a:t>) ~ 1. 10(</a:t>
              </a:r>
              <a:r>
                <a:rPr lang="ko-KR" altLang="en-US" sz="2000" dirty="0"/>
                <a:t>금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87399" y="3224171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</a:t>
              </a:r>
              <a:r>
                <a:rPr lang="ko-KR" altLang="en-US" sz="2000" dirty="0"/>
                <a:t>미니프로젝트 발표 </a:t>
              </a:r>
              <a:r>
                <a:rPr lang="en-US" altLang="ko-KR" sz="2000" dirty="0"/>
                <a:t>: 1. 10(</a:t>
              </a:r>
              <a:r>
                <a:rPr lang="ko-KR" altLang="en-US" sz="2000" dirty="0"/>
                <a:t>금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48732" y="4362307"/>
            <a:ext cx="10888135" cy="2142307"/>
            <a:chOff x="448732" y="4362307"/>
            <a:chExt cx="10888135" cy="2142307"/>
          </a:xfrm>
        </p:grpSpPr>
        <p:sp>
          <p:nvSpPr>
            <p:cNvPr id="9" name="TextBox 8"/>
            <p:cNvSpPr txBox="1"/>
            <p:nvPr/>
          </p:nvSpPr>
          <p:spPr>
            <a:xfrm>
              <a:off x="448732" y="4362307"/>
              <a:ext cx="4775201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/>
                <a:t>3) </a:t>
              </a:r>
              <a:r>
                <a:rPr lang="ko-KR" altLang="en-US" sz="2400" b="1" dirty="0"/>
                <a:t>미니프로젝트 목표 </a:t>
              </a:r>
              <a:r>
                <a:rPr lang="en-US" altLang="ko-KR" sz="2400" b="1" dirty="0"/>
                <a:t>:</a:t>
              </a:r>
              <a:endParaRPr lang="ko-KR" alt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7399" y="4904174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</a:t>
              </a:r>
              <a:r>
                <a:rPr lang="ko-KR" altLang="en-US" sz="2000" dirty="0"/>
                <a:t>팀 당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웹</a:t>
              </a:r>
              <a:r>
                <a:rPr lang="en-US" altLang="ko-KR" sz="2000" dirty="0"/>
                <a:t>.</a:t>
              </a:r>
              <a:r>
                <a:rPr lang="ko-KR" altLang="en-US" sz="2000" dirty="0"/>
                <a:t>앱에서 구현하고자 하는 </a:t>
              </a:r>
              <a:r>
                <a:rPr lang="en-US" altLang="ko-KR" sz="2000" dirty="0"/>
                <a:t>UI/UX</a:t>
              </a:r>
              <a:r>
                <a:rPr lang="ko-KR" altLang="en-US" sz="2000" dirty="0"/>
                <a:t> 완성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7399" y="5304284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Figma</a:t>
              </a:r>
              <a:r>
                <a:rPr lang="ko-KR" altLang="en-US" sz="2000" dirty="0"/>
                <a:t>를 활용해 구현할 것 </a:t>
              </a:r>
              <a:r>
                <a:rPr lang="en-US" altLang="ko-KR" sz="2000" dirty="0"/>
                <a:t>(*photoshop / Illustrator </a:t>
              </a:r>
              <a:r>
                <a:rPr lang="ko-KR" altLang="en-US" sz="2000" dirty="0"/>
                <a:t>사용 선택가능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87399" y="5704394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UI/UX </a:t>
              </a:r>
              <a:r>
                <a:rPr lang="ko-KR" altLang="en-US" sz="2000" dirty="0"/>
                <a:t>구현 시</a:t>
              </a:r>
              <a:r>
                <a:rPr lang="en-US" altLang="ko-KR" sz="2000" dirty="0"/>
                <a:t>, </a:t>
              </a:r>
              <a:r>
                <a:rPr lang="ko-KR" altLang="en-US" sz="2000" dirty="0"/>
                <a:t>다음 내용은 반드시 구현 할 것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7399" y="6104504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(*UX/UI 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스타일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.</a:t>
              </a:r>
              <a:r>
                <a:rPr lang="ko-KR" altLang="en-US" sz="1400" b="1" dirty="0">
                  <a:solidFill>
                    <a:srgbClr val="FF0000"/>
                  </a:solidFill>
                </a:rPr>
                <a:t>컴포넌트 가이드 </a:t>
              </a:r>
              <a:r>
                <a:rPr lang="en-US" altLang="ko-KR" sz="1400" b="1" dirty="0">
                  <a:solidFill>
                    <a:srgbClr val="FF0000"/>
                  </a:solidFill>
                </a:rPr>
                <a:t>/ User Research / Persona / Journey Map / Work Flow / Wire Frame / Prototype)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649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6039637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2.Prototype </a:t>
            </a:r>
            <a:r>
              <a:rPr lang="ko-KR" altLang="en-US" sz="2400" b="1" dirty="0">
                <a:solidFill>
                  <a:srgbClr val="FF0000"/>
                </a:solidFill>
              </a:rPr>
              <a:t>제작 범위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8732" y="1015093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/>
              <a:t>1) Index </a:t>
            </a:r>
            <a:r>
              <a:rPr lang="ko-KR" altLang="en-US" sz="2400" b="1" dirty="0"/>
              <a:t>페이지</a:t>
            </a:r>
            <a:r>
              <a:rPr lang="en-US" altLang="ko-KR" sz="2400" b="1" dirty="0"/>
              <a:t>:</a:t>
            </a:r>
            <a:endParaRPr lang="ko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E31E2-3CCF-4EA8-A950-6498EAEDF561}"/>
              </a:ext>
            </a:extLst>
          </p:cNvPr>
          <p:cNvSpPr txBox="1"/>
          <p:nvPr/>
        </p:nvSpPr>
        <p:spPr>
          <a:xfrm>
            <a:off x="448732" y="237696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/>
              <a:t>2) Login &amp;&amp;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Logon </a:t>
            </a:r>
            <a:r>
              <a:rPr lang="ko-KR" altLang="en-US" sz="2400" b="1" dirty="0"/>
              <a:t>페이지</a:t>
            </a:r>
            <a:r>
              <a:rPr lang="en-US" altLang="ko-KR" sz="2400" b="1" dirty="0"/>
              <a:t>: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47F2E9-E3C9-4D93-BB6C-86BB1005D2F5}"/>
              </a:ext>
            </a:extLst>
          </p:cNvPr>
          <p:cNvSpPr txBox="1"/>
          <p:nvPr/>
        </p:nvSpPr>
        <p:spPr>
          <a:xfrm>
            <a:off x="448732" y="3738831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/>
              <a:t>3) Detail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Information </a:t>
            </a:r>
            <a:r>
              <a:rPr lang="ko-KR" altLang="en-US" sz="2400" b="1" dirty="0"/>
              <a:t>페이지</a:t>
            </a:r>
            <a:r>
              <a:rPr lang="en-US" altLang="ko-KR" sz="2400" b="1" dirty="0"/>
              <a:t>:</a:t>
            </a:r>
            <a:endParaRPr lang="ko-KR" alt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4B9B3-BDDF-45E4-AA99-5B58F6583A96}"/>
              </a:ext>
            </a:extLst>
          </p:cNvPr>
          <p:cNvSpPr txBox="1"/>
          <p:nvPr/>
        </p:nvSpPr>
        <p:spPr>
          <a:xfrm>
            <a:off x="448732" y="5100700"/>
            <a:ext cx="7432525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/>
              <a:t>4) Event</a:t>
            </a:r>
            <a:r>
              <a:rPr lang="ko-KR" altLang="en-US" sz="2400" b="1" dirty="0"/>
              <a:t> 및 </a:t>
            </a:r>
            <a:r>
              <a:rPr lang="en-US" altLang="ko-KR" sz="2400" b="1" dirty="0"/>
              <a:t>Promotion || </a:t>
            </a:r>
            <a:r>
              <a:rPr lang="ko-KR" altLang="en-US" sz="2400" b="1" dirty="0"/>
              <a:t>특정 기능구현 페이지</a:t>
            </a:r>
            <a:r>
              <a:rPr lang="en-US" altLang="ko-KR" sz="2400" b="1" dirty="0"/>
              <a:t>: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31811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2.</a:t>
            </a:r>
            <a:r>
              <a:rPr lang="ko-KR" altLang="en-US" sz="2400" b="1" dirty="0">
                <a:solidFill>
                  <a:srgbClr val="FF0000"/>
                </a:solidFill>
              </a:rPr>
              <a:t>개인평가기준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16426"/>
          <a:stretch/>
        </p:blipFill>
        <p:spPr>
          <a:xfrm>
            <a:off x="214312" y="819150"/>
            <a:ext cx="11763375" cy="55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4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3.</a:t>
            </a:r>
            <a:r>
              <a:rPr lang="ko-KR" altLang="en-US" sz="2400" b="1" dirty="0">
                <a:solidFill>
                  <a:srgbClr val="FF0000"/>
                </a:solidFill>
              </a:rPr>
              <a:t>벤치마킹 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A1E6-81EC-4BDE-8D1D-DE7168307A44}"/>
              </a:ext>
            </a:extLst>
          </p:cNvPr>
          <p:cNvSpPr txBox="1"/>
          <p:nvPr/>
        </p:nvSpPr>
        <p:spPr>
          <a:xfrm>
            <a:off x="448732" y="1015093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/>
              <a:t>*https://notefolio.net/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DD3E28-C87A-4FDD-A5F7-4A7F84614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12" y="1750295"/>
            <a:ext cx="9831977" cy="476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4.IA </a:t>
            </a:r>
            <a:r>
              <a:rPr lang="ko-KR" altLang="en-US" sz="2400" b="1" dirty="0">
                <a:solidFill>
                  <a:srgbClr val="FF0000"/>
                </a:solidFill>
              </a:rPr>
              <a:t>구성 예시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" y="664868"/>
            <a:ext cx="11444288" cy="57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3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5.Wireframing &amp; Prototype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604967"/>
            <a:ext cx="118491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87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6.</a:t>
            </a:r>
            <a:r>
              <a:rPr lang="ko-KR" altLang="en-US" sz="2400" b="1" dirty="0" err="1">
                <a:solidFill>
                  <a:srgbClr val="FF0000"/>
                </a:solidFill>
              </a:rPr>
              <a:t>전체스케쥴</a:t>
            </a:r>
            <a:r>
              <a:rPr lang="ko-KR" altLang="en-US" sz="2400" b="1" dirty="0">
                <a:solidFill>
                  <a:srgbClr val="FF0000"/>
                </a:solidFill>
              </a:rPr>
              <a:t> 일정 </a:t>
            </a:r>
            <a:r>
              <a:rPr lang="ko-KR" altLang="en-US" sz="2400" b="1" dirty="0" err="1">
                <a:solidFill>
                  <a:srgbClr val="FF0000"/>
                </a:solidFill>
              </a:rPr>
              <a:t>세팅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&amp; D-day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604967"/>
            <a:ext cx="118681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3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866" y="143302"/>
            <a:ext cx="4775201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7.</a:t>
            </a:r>
            <a:r>
              <a:rPr lang="ko-KR" altLang="en-US" sz="2400" b="1" dirty="0" err="1">
                <a:solidFill>
                  <a:srgbClr val="FF0000"/>
                </a:solidFill>
              </a:rPr>
              <a:t>세부스케쥴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48732" y="1015093"/>
            <a:ext cx="10888135" cy="941977"/>
            <a:chOff x="448732" y="786769"/>
            <a:chExt cx="10888135" cy="941977"/>
          </a:xfrm>
        </p:grpSpPr>
        <p:sp>
          <p:nvSpPr>
            <p:cNvPr id="3" name="TextBox 2"/>
            <p:cNvSpPr txBox="1"/>
            <p:nvPr/>
          </p:nvSpPr>
          <p:spPr>
            <a:xfrm>
              <a:off x="448732" y="786769"/>
              <a:ext cx="694266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/>
                <a:t>1) </a:t>
              </a:r>
              <a:r>
                <a:rPr lang="ko-KR" altLang="en-US" sz="2400" b="1" dirty="0"/>
                <a:t>팀 구성 </a:t>
              </a:r>
              <a:r>
                <a:rPr lang="en-US" altLang="ko-KR" sz="2400" b="1" dirty="0"/>
                <a:t>+ </a:t>
              </a:r>
              <a:r>
                <a:rPr lang="ko-KR" altLang="en-US" sz="2400" b="1" dirty="0"/>
                <a:t>팀 명 선정 </a:t>
              </a:r>
              <a:r>
                <a:rPr lang="en-US" altLang="ko-KR" sz="2400" b="1" dirty="0"/>
                <a:t>+ UI/UX </a:t>
              </a:r>
              <a:r>
                <a:rPr lang="ko-KR" altLang="en-US" sz="2400" b="1" dirty="0"/>
                <a:t>주제 선택 </a:t>
              </a:r>
              <a:r>
                <a:rPr lang="en-US" altLang="ko-KR" sz="2400" b="1" dirty="0"/>
                <a:t>:</a:t>
              </a:r>
              <a:endParaRPr lang="ko-KR" alt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- 1/3(</a:t>
              </a:r>
              <a:r>
                <a:rPr lang="ko-KR" altLang="en-US" sz="2000" dirty="0"/>
                <a:t>금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48732" y="3872391"/>
            <a:ext cx="10888135" cy="941977"/>
            <a:chOff x="448732" y="786769"/>
            <a:chExt cx="10888135" cy="941977"/>
          </a:xfrm>
        </p:grpSpPr>
        <p:sp>
          <p:nvSpPr>
            <p:cNvPr id="20" name="TextBox 19"/>
            <p:cNvSpPr txBox="1"/>
            <p:nvPr/>
          </p:nvSpPr>
          <p:spPr>
            <a:xfrm>
              <a:off x="448732" y="786769"/>
              <a:ext cx="694266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/>
                <a:t>3) </a:t>
              </a:r>
              <a:r>
                <a:rPr lang="ko-KR" altLang="en-US" sz="2400" b="1" dirty="0"/>
                <a:t>중간점검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- 1/8(</a:t>
              </a:r>
              <a:r>
                <a:rPr lang="ko-KR" altLang="en-US" sz="2000" dirty="0"/>
                <a:t>수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48732" y="5301040"/>
            <a:ext cx="10888135" cy="941977"/>
            <a:chOff x="448732" y="786769"/>
            <a:chExt cx="10888135" cy="941977"/>
          </a:xfrm>
        </p:grpSpPr>
        <p:sp>
          <p:nvSpPr>
            <p:cNvPr id="26" name="TextBox 25"/>
            <p:cNvSpPr txBox="1"/>
            <p:nvPr/>
          </p:nvSpPr>
          <p:spPr>
            <a:xfrm>
              <a:off x="448732" y="786769"/>
              <a:ext cx="694266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/>
                <a:t>4) </a:t>
              </a:r>
              <a:r>
                <a:rPr lang="ko-KR" altLang="en-US" sz="2400" b="1" dirty="0"/>
                <a:t>발표하기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- 1/10(</a:t>
              </a:r>
              <a:r>
                <a:rPr lang="ko-KR" altLang="en-US" sz="2000" dirty="0"/>
                <a:t>금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90F5FD3-1A16-4D3A-84E2-A78EC9F5B174}"/>
              </a:ext>
            </a:extLst>
          </p:cNvPr>
          <p:cNvGrpSpPr/>
          <p:nvPr/>
        </p:nvGrpSpPr>
        <p:grpSpPr>
          <a:xfrm>
            <a:off x="448732" y="2443742"/>
            <a:ext cx="10888135" cy="941977"/>
            <a:chOff x="448732" y="786769"/>
            <a:chExt cx="10888135" cy="9419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D4BA48-697C-4432-A774-92C1BCE0CC49}"/>
                </a:ext>
              </a:extLst>
            </p:cNvPr>
            <p:cNvSpPr txBox="1"/>
            <p:nvPr/>
          </p:nvSpPr>
          <p:spPr>
            <a:xfrm>
              <a:off x="448732" y="786769"/>
              <a:ext cx="6942668" cy="46166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400" b="1" dirty="0"/>
                <a:t>2) IA &amp; WBS </a:t>
              </a:r>
              <a:r>
                <a:rPr lang="ko-KR" altLang="en-US" sz="2400" b="1" dirty="0"/>
                <a:t>계획수립 </a:t>
              </a:r>
              <a:r>
                <a:rPr lang="en-US" altLang="ko-KR" sz="2400" b="1" dirty="0"/>
                <a:t>:</a:t>
              </a:r>
              <a:endParaRPr lang="ko-KR" altLang="en-US" sz="2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D460974-393C-42B4-95BF-B2E34D43CCD2}"/>
                </a:ext>
              </a:extLst>
            </p:cNvPr>
            <p:cNvSpPr txBox="1"/>
            <p:nvPr/>
          </p:nvSpPr>
          <p:spPr>
            <a:xfrm>
              <a:off x="787399" y="1328636"/>
              <a:ext cx="1054946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altLang="ko-KR" sz="2000" dirty="0"/>
                <a:t>- 1/6(</a:t>
              </a:r>
              <a:r>
                <a:rPr lang="ko-KR" altLang="en-US" sz="2000" dirty="0"/>
                <a:t>월</a:t>
              </a:r>
              <a:r>
                <a:rPr lang="en-US" altLang="ko-KR" sz="2000" dirty="0"/>
                <a:t>)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499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255</Words>
  <Application>Microsoft Office PowerPoint</Application>
  <PresentationFormat>와이드스크린</PresentationFormat>
  <Paragraphs>33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EZEN</dc:creator>
  <cp:lastModifiedBy>EZEN</cp:lastModifiedBy>
  <cp:revision>11</cp:revision>
  <dcterms:created xsi:type="dcterms:W3CDTF">2024-01-15T04:57:17Z</dcterms:created>
  <dcterms:modified xsi:type="dcterms:W3CDTF">2025-01-03T07:37:54Z</dcterms:modified>
</cp:coreProperties>
</file>