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020-751E-425D-87F8-6C68BBEB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FE0F0-7426-47BF-B613-3DBCA9F61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6ED2-F6C5-4FE3-8AC8-A1B24052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82C3-ABCB-466A-9518-9D2C5A4B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175D-F3E2-458F-95AB-C3B8E901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F93-6A3F-4492-93D1-3C1CC34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E98B7-5DF7-4B6F-801D-06CD28E7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2CD3-48DE-4DCB-A433-B3E94C79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2A96-F1C1-409A-89D5-E89217DA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687-E7F8-4364-843D-E99A0504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DA4DE-C169-4398-A3B2-BF8238D60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2A69-7830-43EC-87B6-662D6A8BD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B663-A4CD-4078-B5B0-33D6C396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4E4A-5810-4E10-9B3D-AFF9021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92E1-7370-44E8-A9FB-E06FD8ED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AFB1-1F54-4617-93DB-B39DF137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4203-3D55-49FE-A85F-7708FC8E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0F6F-BD86-4597-9ADC-BB9FB2ED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6DB4-3E6B-4517-A1D5-EE1EE26E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9356-89E5-430F-993E-CACCF2FB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39D-0710-40E1-9743-8126785E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BF10-A841-426A-B0A3-7772B1CF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20B4-68EC-45D5-B37B-C14DDED3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653EE-17D2-4325-B3C6-F7B9F639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D33D-6F26-4452-9C7F-DEB68DD5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71F-6BEE-4864-8AA4-93499620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9EBB-D8D2-41F5-A087-8C15885D5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57FAA-897B-4AD8-BB70-7BA289E2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41D3-2D80-4638-BA9D-F395358C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008-D8F5-4832-96D2-BFD63269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9282-9E22-40E1-B6CA-905702E9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3880-2067-4DA1-A029-CA0AAF9A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4E432-9453-4CA2-9A79-D603E3A7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24B3-3661-49F5-916A-41672152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05DCA-B93C-41E8-91CC-927C13A51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B2AC0-5A1C-4111-A79E-51EE03F0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81988-ECC2-4462-9E70-636F8B63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E57F9-F804-4856-9522-C322C8E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00DD9-FA9E-4318-BAD4-878F4A7A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47B6-133F-4062-8F52-5D553F94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CD667-1F7D-4006-BD08-DA107073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DF43-520B-4D10-BB88-40792C4E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DE68-6DB3-47E4-B0DA-296DF24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7FF19-1A6B-4C91-8598-4F61EFB5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54A7B-5B31-4FD9-96CE-B6730A6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6629F-ED83-41C4-80AB-926A0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9E0B-2F28-4D61-B0EC-379710DD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C964-EB70-42EA-8A0D-EF5D375E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FF45-31A9-41D2-9153-6504FCD1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7906-40DF-4DBB-A219-9676684F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E051B-8C8E-4BE9-8C82-A92CAF2F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4369-BDC7-45AE-9BD0-64422AF7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6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5F95-9378-477E-A3A6-BD8DB7ED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ECD97-88D6-4748-897D-FC239C52C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F201-99AB-4B99-9E08-B0F8A0E9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B28D-F43F-4CF4-8F8A-831AA71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568C-02BD-43EF-B038-A355F700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8C25-D15A-4BC7-B57C-65EBDDB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EAEC5-D7DB-4FBD-8A25-6EF3EDC7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919F7-C6D2-4993-B3CD-733F04FA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3E29-00C6-46EB-8428-BE38BBA37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2380-4269-4166-89B4-F06CED12DE1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C6AB-2743-4E2A-8646-C2976ED97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4628-0624-4E6C-A071-C1B2EBEA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10F8-4915-4E7F-8DC7-F271FE91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4108A-A4F6-442A-8EB4-2824A0BE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83" y="1720371"/>
            <a:ext cx="4827633" cy="45454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150C54-1E20-41E2-83F6-DEB2025C4FA4}"/>
              </a:ext>
            </a:extLst>
          </p:cNvPr>
          <p:cNvSpPr/>
          <p:nvPr/>
        </p:nvSpPr>
        <p:spPr>
          <a:xfrm>
            <a:off x="4775202" y="592227"/>
            <a:ext cx="1671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Input Attributes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(Categorical)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7AC82-2C64-42EC-902A-0CE064145E2F}"/>
              </a:ext>
            </a:extLst>
          </p:cNvPr>
          <p:cNvSpPr/>
          <p:nvPr/>
        </p:nvSpPr>
        <p:spPr>
          <a:xfrm>
            <a:off x="7311191" y="720962"/>
            <a:ext cx="1397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(Real Number)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4FB7B3-4C39-4AB5-8FF7-ACBF4E44893B}"/>
              </a:ext>
            </a:extLst>
          </p:cNvPr>
          <p:cNvSpPr/>
          <p:nvPr/>
        </p:nvSpPr>
        <p:spPr>
          <a:xfrm rot="5400000">
            <a:off x="5477409" y="-338178"/>
            <a:ext cx="267455" cy="3742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CDD89B4-7FD6-4028-B738-E950FA1BED1F}"/>
              </a:ext>
            </a:extLst>
          </p:cNvPr>
          <p:cNvSpPr/>
          <p:nvPr/>
        </p:nvSpPr>
        <p:spPr>
          <a:xfrm rot="5400000">
            <a:off x="7863009" y="1033566"/>
            <a:ext cx="294121" cy="999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927F72-1135-481C-AF49-F0B9BD94EB34}"/>
              </a:ext>
            </a:extLst>
          </p:cNvPr>
          <p:cNvSpPr/>
          <p:nvPr/>
        </p:nvSpPr>
        <p:spPr>
          <a:xfrm>
            <a:off x="4307982" y="361682"/>
            <a:ext cx="2678805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“Gini Index” of Each Input Attribute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C238DD-7E0E-4595-B8C1-30DE0C5C1E8E}"/>
              </a:ext>
            </a:extLst>
          </p:cNvPr>
          <p:cNvSpPr/>
          <p:nvPr/>
        </p:nvSpPr>
        <p:spPr>
          <a:xfrm>
            <a:off x="3400020" y="1297936"/>
            <a:ext cx="449472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weighted “Gini Index” of Each Input Attribute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F88E9-752B-49A8-8D9A-939DAA0970FE}"/>
              </a:ext>
            </a:extLst>
          </p:cNvPr>
          <p:cNvSpPr/>
          <p:nvPr/>
        </p:nvSpPr>
        <p:spPr>
          <a:xfrm>
            <a:off x="3400022" y="2150867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Input Attribute with Lowest “Weighted Gini Index” value as Root Element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BA82B-66AB-4BC3-9A1A-C6BCA316697F}"/>
              </a:ext>
            </a:extLst>
          </p:cNvPr>
          <p:cNvSpPr/>
          <p:nvPr/>
        </p:nvSpPr>
        <p:spPr>
          <a:xfrm>
            <a:off x="3812146" y="3256987"/>
            <a:ext cx="3670479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dataset into Sub-Branches(Sub-Partitions)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C7130FE-A60C-479D-AF4D-C9E63F8241C3}"/>
              </a:ext>
            </a:extLst>
          </p:cNvPr>
          <p:cNvSpPr/>
          <p:nvPr/>
        </p:nvSpPr>
        <p:spPr>
          <a:xfrm>
            <a:off x="4362823" y="4333351"/>
            <a:ext cx="2569119" cy="1223493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Gini = 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78015E-7491-46F5-8A40-33E8D45EB66C}"/>
              </a:ext>
            </a:extLst>
          </p:cNvPr>
          <p:cNvSpPr/>
          <p:nvPr/>
        </p:nvSpPr>
        <p:spPr>
          <a:xfrm>
            <a:off x="2262118" y="4526533"/>
            <a:ext cx="1687132" cy="837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F4DE53-D4A7-4460-949E-7484C3950C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647384" y="941232"/>
            <a:ext cx="1" cy="3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7C2FC-EDBA-4654-908A-AC18B7E6FE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47384" y="1877486"/>
            <a:ext cx="0" cy="2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9B31B-FD45-478A-8DF2-AE980955A2A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7386" y="2893548"/>
            <a:ext cx="0" cy="3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95600-2654-4B6B-AD48-D67F69E0248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47383" y="3836537"/>
            <a:ext cx="3" cy="49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322F5-33D3-4634-9CC7-8D36796833CC}"/>
              </a:ext>
            </a:extLst>
          </p:cNvPr>
          <p:cNvCxnSpPr>
            <a:cxnSpLocks/>
            <a:stCxn id="7" idx="1"/>
            <a:endCxn id="8" idx="6"/>
          </p:cNvCxnSpPr>
          <p:nvPr/>
        </p:nvCxnSpPr>
        <p:spPr>
          <a:xfrm flipH="1" flipV="1">
            <a:off x="3949250" y="4945097"/>
            <a:ext cx="413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6AC24A-12D2-4F39-B702-05B455148C14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V="1">
            <a:off x="6931942" y="1587711"/>
            <a:ext cx="962805" cy="3357387"/>
          </a:xfrm>
          <a:prstGeom prst="bentConnector3">
            <a:avLst>
              <a:gd name="adj1" fmla="val 177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1A88-92C5-4ABF-976F-9497AB199272}"/>
              </a:ext>
            </a:extLst>
          </p:cNvPr>
          <p:cNvSpPr/>
          <p:nvPr/>
        </p:nvSpPr>
        <p:spPr>
          <a:xfrm>
            <a:off x="4118341" y="5346101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9516BD-B031-45AC-9D08-62E4439ABFD5}"/>
              </a:ext>
            </a:extLst>
          </p:cNvPr>
          <p:cNvSpPr/>
          <p:nvPr/>
        </p:nvSpPr>
        <p:spPr>
          <a:xfrm>
            <a:off x="6877101" y="5329707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43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731E6-BF88-4E42-A240-0F348F089F2F}"/>
              </a:ext>
            </a:extLst>
          </p:cNvPr>
          <p:cNvSpPr/>
          <p:nvPr/>
        </p:nvSpPr>
        <p:spPr>
          <a:xfrm>
            <a:off x="899647" y="507470"/>
            <a:ext cx="34381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Gini Index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F5781-FBFA-4E9A-B7AA-D10F325A0CB9}"/>
                  </a:ext>
                </a:extLst>
              </p:cNvPr>
              <p:cNvSpPr txBox="1"/>
              <p:nvPr/>
            </p:nvSpPr>
            <p:spPr>
              <a:xfrm>
                <a:off x="1105439" y="1184856"/>
                <a:ext cx="302653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4F5781-FBFA-4E9A-B7AA-D10F325A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39" y="1184856"/>
                <a:ext cx="3026536" cy="876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81979-AC97-4D17-AB35-F1467D2B072E}"/>
                  </a:ext>
                </a:extLst>
              </p:cNvPr>
              <p:cNvSpPr txBox="1"/>
              <p:nvPr/>
            </p:nvSpPr>
            <p:spPr>
              <a:xfrm>
                <a:off x="2112135" y="2279559"/>
                <a:ext cx="1806648" cy="78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81979-AC97-4D17-AB35-F1467D2B0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135" y="2279559"/>
                <a:ext cx="1806648" cy="788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045F5-B413-4830-8D17-BB09E7D0346B}"/>
                  </a:ext>
                </a:extLst>
              </p:cNvPr>
              <p:cNvSpPr txBox="1"/>
              <p:nvPr/>
            </p:nvSpPr>
            <p:spPr>
              <a:xfrm>
                <a:off x="2112135" y="3263671"/>
                <a:ext cx="1666225" cy="78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045F5-B413-4830-8D17-BB09E7D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135" y="3263671"/>
                <a:ext cx="1666225" cy="788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660F1-CD81-44C9-9020-552CC4972BFE}"/>
                  </a:ext>
                </a:extLst>
              </p:cNvPr>
              <p:cNvSpPr txBox="1"/>
              <p:nvPr/>
            </p:nvSpPr>
            <p:spPr>
              <a:xfrm>
                <a:off x="2112135" y="4247783"/>
                <a:ext cx="1856790" cy="78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660F1-CD81-44C9-9020-552CC497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135" y="4247783"/>
                <a:ext cx="1856790" cy="788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804960-C261-48E5-81B0-8AC35FA96EBD}"/>
                  </a:ext>
                </a:extLst>
              </p:cNvPr>
              <p:cNvSpPr txBox="1"/>
              <p:nvPr/>
            </p:nvSpPr>
            <p:spPr>
              <a:xfrm>
                <a:off x="2112135" y="5254833"/>
                <a:ext cx="1396793" cy="78854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804960-C261-48E5-81B0-8AC35FA9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135" y="5254833"/>
                <a:ext cx="1396793" cy="788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3D635-546B-477B-86DA-48258473BD1E}"/>
                  </a:ext>
                </a:extLst>
              </p:cNvPr>
              <p:cNvSpPr txBox="1"/>
              <p:nvPr/>
            </p:nvSpPr>
            <p:spPr>
              <a:xfrm>
                <a:off x="4546242" y="2396834"/>
                <a:ext cx="188115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3D635-546B-477B-86DA-48258473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242" y="2396834"/>
                <a:ext cx="1881156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7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42E1D3-E48C-482B-9878-1EB5D31D49AE}"/>
              </a:ext>
            </a:extLst>
          </p:cNvPr>
          <p:cNvSpPr/>
          <p:nvPr/>
        </p:nvSpPr>
        <p:spPr>
          <a:xfrm>
            <a:off x="330119" y="294640"/>
            <a:ext cx="5491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Gini Index(Gini Impurity) of Outlook: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62C1E-6379-4B40-9EB3-0257671F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2" y="1068087"/>
            <a:ext cx="4244403" cy="139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5A8EB6-8931-4DAA-8B0C-B55B227AC664}"/>
                  </a:ext>
                </a:extLst>
              </p:cNvPr>
              <p:cNvSpPr txBox="1"/>
              <p:nvPr/>
            </p:nvSpPr>
            <p:spPr>
              <a:xfrm>
                <a:off x="911176" y="2715070"/>
                <a:ext cx="3403816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5A8EB6-8931-4DAA-8B0C-B55B227AC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2715070"/>
                <a:ext cx="3403816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B319E3-3243-4C8E-8DC2-26A2531AA8CF}"/>
                  </a:ext>
                </a:extLst>
              </p:cNvPr>
              <p:cNvSpPr txBox="1"/>
              <p:nvPr/>
            </p:nvSpPr>
            <p:spPr>
              <a:xfrm>
                <a:off x="2613084" y="3398758"/>
                <a:ext cx="1598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0.16 – 0.36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B319E3-3243-4C8E-8DC2-26A2531AA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84" y="3398758"/>
                <a:ext cx="1598193" cy="276999"/>
              </a:xfrm>
              <a:prstGeom prst="rect">
                <a:avLst/>
              </a:prstGeom>
              <a:blipFill>
                <a:blip r:embed="rId4"/>
                <a:stretch>
                  <a:fillRect l="-1527" r="-3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3C7CCD-26C9-4CAF-B5EE-CE266AB608B7}"/>
                  </a:ext>
                </a:extLst>
              </p:cNvPr>
              <p:cNvSpPr txBox="1"/>
              <p:nvPr/>
            </p:nvSpPr>
            <p:spPr>
              <a:xfrm>
                <a:off x="2613084" y="3832788"/>
                <a:ext cx="629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0.48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3C7CCD-26C9-4CAF-B5EE-CE266AB6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84" y="3832788"/>
                <a:ext cx="629980" cy="276999"/>
              </a:xfrm>
              <a:prstGeom prst="rect">
                <a:avLst/>
              </a:prstGeom>
              <a:blipFill>
                <a:blip r:embed="rId5"/>
                <a:stretch>
                  <a:fillRect l="-3883" r="-873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6CDA8-85C5-4E74-9AB5-88F6387ADAF0}"/>
                  </a:ext>
                </a:extLst>
              </p:cNvPr>
              <p:cNvSpPr txBox="1"/>
              <p:nvPr/>
            </p:nvSpPr>
            <p:spPr>
              <a:xfrm>
                <a:off x="5561240" y="1068087"/>
                <a:ext cx="3604255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6CDA8-85C5-4E74-9AB5-88F6387A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0" y="1068087"/>
                <a:ext cx="3604255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75F22F-D01D-46B2-BEC5-B8C4AC63F109}"/>
                  </a:ext>
                </a:extLst>
              </p:cNvPr>
              <p:cNvSpPr txBox="1"/>
              <p:nvPr/>
            </p:nvSpPr>
            <p:spPr>
              <a:xfrm>
                <a:off x="7530932" y="1747872"/>
                <a:ext cx="1014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</m:t>
                      </m:r>
                      <m:r>
                        <m:rPr>
                          <m:nor/>
                        </m:rPr>
                        <a:rPr lang="en-US" b="0" i="0" dirty="0" smtClean="0"/>
                        <m:t>1</m:t>
                      </m:r>
                      <m:r>
                        <m:rPr>
                          <m:nor/>
                        </m:rPr>
                        <a:rPr lang="en-US" dirty="0" smtClean="0"/>
                        <m:t> –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75F22F-D01D-46B2-BEC5-B8C4AC63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1747872"/>
                <a:ext cx="1014700" cy="276999"/>
              </a:xfrm>
              <a:prstGeom prst="rect">
                <a:avLst/>
              </a:prstGeom>
              <a:blipFill>
                <a:blip r:embed="rId7"/>
                <a:stretch>
                  <a:fillRect l="-1796" r="-53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65E23B-1695-4B4D-B291-70943727D196}"/>
                  </a:ext>
                </a:extLst>
              </p:cNvPr>
              <p:cNvSpPr txBox="1"/>
              <p:nvPr/>
            </p:nvSpPr>
            <p:spPr>
              <a:xfrm>
                <a:off x="7530932" y="2181954"/>
                <a:ext cx="338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65E23B-1695-4B4D-B291-70943727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2181954"/>
                <a:ext cx="338233" cy="276999"/>
              </a:xfrm>
              <a:prstGeom prst="rect">
                <a:avLst/>
              </a:prstGeom>
              <a:blipFill>
                <a:blip r:embed="rId8"/>
                <a:stretch>
                  <a:fillRect l="-5357" r="-17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C04ED5-9F63-4EE5-A784-5392FF286E64}"/>
                  </a:ext>
                </a:extLst>
              </p:cNvPr>
              <p:cNvSpPr txBox="1"/>
              <p:nvPr/>
            </p:nvSpPr>
            <p:spPr>
              <a:xfrm>
                <a:off x="5561240" y="2715070"/>
                <a:ext cx="361381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𝑅𝑎𝑖𝑛𝑦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C04ED5-9F63-4EE5-A784-5392FF28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0" y="2715070"/>
                <a:ext cx="3613810" cy="526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3B2BE6-C569-46DA-972E-704AA2EAA093}"/>
                  </a:ext>
                </a:extLst>
              </p:cNvPr>
              <p:cNvSpPr txBox="1"/>
              <p:nvPr/>
            </p:nvSpPr>
            <p:spPr>
              <a:xfrm>
                <a:off x="7530932" y="3398707"/>
                <a:ext cx="1598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</m:t>
                      </m:r>
                      <m:r>
                        <m:rPr>
                          <m:nor/>
                        </m:rPr>
                        <a:rPr lang="en-US" b="0" i="0" dirty="0" smtClean="0"/>
                        <m:t>0.36</m:t>
                      </m:r>
                      <m:r>
                        <m:rPr>
                          <m:nor/>
                        </m:rPr>
                        <a:rPr lang="en-US" dirty="0" smtClean="0"/>
                        <m:t> – 0</m:t>
                      </m:r>
                      <m:r>
                        <m:rPr>
                          <m:nor/>
                        </m:rPr>
                        <a:rPr lang="en-US" b="0" i="0" dirty="0" smtClean="0"/>
                        <m:t>.16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3B2BE6-C569-46DA-972E-704AA2EAA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3398707"/>
                <a:ext cx="1598194" cy="276999"/>
              </a:xfrm>
              <a:prstGeom prst="rect">
                <a:avLst/>
              </a:prstGeom>
              <a:blipFill>
                <a:blip r:embed="rId10"/>
                <a:stretch>
                  <a:fillRect l="-1141" r="-304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4FB932-B0E1-4530-8826-237104F4737F}"/>
                  </a:ext>
                </a:extLst>
              </p:cNvPr>
              <p:cNvSpPr txBox="1"/>
              <p:nvPr/>
            </p:nvSpPr>
            <p:spPr>
              <a:xfrm>
                <a:off x="7530932" y="3832789"/>
                <a:ext cx="629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</m:t>
                      </m:r>
                      <m:r>
                        <m:rPr>
                          <m:nor/>
                        </m:rPr>
                        <a:rPr lang="en-US" b="0" i="0" dirty="0" smtClean="0"/>
                        <m:t>.48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4FB932-B0E1-4530-8826-237104F4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3832789"/>
                <a:ext cx="629981" cy="276999"/>
              </a:xfrm>
              <a:prstGeom prst="rect">
                <a:avLst/>
              </a:prstGeom>
              <a:blipFill>
                <a:blip r:embed="rId11"/>
                <a:stretch>
                  <a:fillRect l="-2885" r="-86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CD01DA9-10F4-4472-9C9C-2D3A6FB42BF0}"/>
              </a:ext>
            </a:extLst>
          </p:cNvPr>
          <p:cNvSpPr txBox="1"/>
          <p:nvPr/>
        </p:nvSpPr>
        <p:spPr>
          <a:xfrm>
            <a:off x="1059325" y="54729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E35536-AC69-4395-AAF5-B80E22A7788B}"/>
                  </a:ext>
                </a:extLst>
              </p:cNvPr>
              <p:cNvSpPr txBox="1"/>
              <p:nvPr/>
            </p:nvSpPr>
            <p:spPr>
              <a:xfrm>
                <a:off x="911176" y="4696171"/>
                <a:ext cx="63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𝑶𝒖𝒕𝒍𝒐𝒐𝒌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E35536-AC69-4395-AAF5-B80E22A7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4696171"/>
                <a:ext cx="6362704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EA483-48A7-4D8B-A91C-F02D5F5308DB}"/>
                  </a:ext>
                </a:extLst>
              </p:cNvPr>
              <p:cNvSpPr txBox="1"/>
              <p:nvPr/>
            </p:nvSpPr>
            <p:spPr>
              <a:xfrm>
                <a:off x="2559135" y="5425834"/>
                <a:ext cx="2091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=0+0.171+0.171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EA483-48A7-4D8B-A91C-F02D5F53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35" y="5425834"/>
                <a:ext cx="2091919" cy="276999"/>
              </a:xfrm>
              <a:prstGeom prst="rect">
                <a:avLst/>
              </a:prstGeom>
              <a:blipFill>
                <a:blip r:embed="rId13"/>
                <a:stretch>
                  <a:fillRect l="-875" r="-23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11E37-C905-432B-9A3D-71FB334B058D}"/>
                  </a:ext>
                </a:extLst>
              </p:cNvPr>
              <p:cNvSpPr txBox="1"/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11E37-C905-432B-9A3D-71FB334B0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blipFill>
                <a:blip r:embed="rId14"/>
                <a:stretch>
                  <a:fillRect l="-2143" r="-6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4DAC63-B99D-4C65-99F9-5438F9B32C19}"/>
              </a:ext>
            </a:extLst>
          </p:cNvPr>
          <p:cNvSpPr/>
          <p:nvPr/>
        </p:nvSpPr>
        <p:spPr>
          <a:xfrm>
            <a:off x="746974" y="4584879"/>
            <a:ext cx="6954591" cy="18288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3C3C7-5E9A-44A5-BCF1-10F2BC19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27" y="1100588"/>
            <a:ext cx="4211754" cy="1396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114E1A-1761-4F56-8222-09A914DB3B72}"/>
              </a:ext>
            </a:extLst>
          </p:cNvPr>
          <p:cNvSpPr/>
          <p:nvPr/>
        </p:nvSpPr>
        <p:spPr>
          <a:xfrm>
            <a:off x="314906" y="213496"/>
            <a:ext cx="51181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Gini Index(Gini Impurity) of Temp: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D7F37-1AF6-4765-8D7B-CC2B1D568E8A}"/>
                  </a:ext>
                </a:extLst>
              </p:cNvPr>
              <p:cNvSpPr txBox="1"/>
              <p:nvPr/>
            </p:nvSpPr>
            <p:spPr>
              <a:xfrm>
                <a:off x="911176" y="2715070"/>
                <a:ext cx="3066993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1D7F37-1AF6-4765-8D7B-CC2B1D56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2715070"/>
                <a:ext cx="3066993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2CE2C-64D9-400A-92CE-7B62243CE347}"/>
                  </a:ext>
                </a:extLst>
              </p:cNvPr>
              <p:cNvSpPr txBox="1"/>
              <p:nvPr/>
            </p:nvSpPr>
            <p:spPr>
              <a:xfrm>
                <a:off x="2613084" y="3398758"/>
                <a:ext cx="1598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0.</m:t>
                      </m:r>
                      <m:r>
                        <m:rPr>
                          <m:nor/>
                        </m:rPr>
                        <a:rPr lang="en-US" b="0" i="0" dirty="0" smtClean="0"/>
                        <m:t>25</m:t>
                      </m:r>
                      <m:r>
                        <m:rPr>
                          <m:nor/>
                        </m:rPr>
                        <a:rPr lang="en-US" dirty="0" smtClean="0"/>
                        <m:t> – 0.</m:t>
                      </m:r>
                      <m:r>
                        <m:rPr>
                          <m:nor/>
                        </m:rPr>
                        <a:rPr lang="en-US" b="0" i="0" dirty="0" smtClean="0"/>
                        <m:t>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2CE2C-64D9-400A-92CE-7B62243C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84" y="3398758"/>
                <a:ext cx="1598194" cy="276999"/>
              </a:xfrm>
              <a:prstGeom prst="rect">
                <a:avLst/>
              </a:prstGeom>
              <a:blipFill>
                <a:blip r:embed="rId4"/>
                <a:stretch>
                  <a:fillRect l="-1527" r="-3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8DFEC-D586-4740-A5D1-2CA3C4CA6D06}"/>
                  </a:ext>
                </a:extLst>
              </p:cNvPr>
              <p:cNvSpPr txBox="1"/>
              <p:nvPr/>
            </p:nvSpPr>
            <p:spPr>
              <a:xfrm>
                <a:off x="2613084" y="3832788"/>
                <a:ext cx="46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= 0.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8DFEC-D586-4740-A5D1-2CA3C4C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84" y="3832788"/>
                <a:ext cx="460062" cy="276999"/>
              </a:xfrm>
              <a:prstGeom prst="rect">
                <a:avLst/>
              </a:prstGeom>
              <a:blipFill>
                <a:blip r:embed="rId5"/>
                <a:stretch>
                  <a:fillRect l="-12000" t="-28889" r="-3066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F97E0C-D17C-44FD-B4A7-48619DA5E3F9}"/>
                  </a:ext>
                </a:extLst>
              </p:cNvPr>
              <p:cNvSpPr txBox="1"/>
              <p:nvPr/>
            </p:nvSpPr>
            <p:spPr>
              <a:xfrm>
                <a:off x="5561240" y="1068087"/>
                <a:ext cx="312604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𝐶𝑜𝑜𝑙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F97E0C-D17C-44FD-B4A7-48619DA5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0" y="1068087"/>
                <a:ext cx="3126049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281D3-F7AA-487C-8665-2D9E15504A96}"/>
                  </a:ext>
                </a:extLst>
              </p:cNvPr>
              <p:cNvSpPr txBox="1"/>
              <p:nvPr/>
            </p:nvSpPr>
            <p:spPr>
              <a:xfrm>
                <a:off x="7530932" y="1747872"/>
                <a:ext cx="2066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</m:t>
                      </m:r>
                      <m:r>
                        <m:rPr>
                          <m:nor/>
                        </m:rPr>
                        <a:rPr lang="en-US" b="0" i="0" dirty="0" smtClean="0"/>
                        <m:t>0.5625</m:t>
                      </m:r>
                      <m:r>
                        <m:rPr>
                          <m:nor/>
                        </m:rPr>
                        <a:rPr lang="en-US" dirty="0" smtClean="0"/>
                        <m:t> – 0</m:t>
                      </m:r>
                      <m:r>
                        <m:rPr>
                          <m:nor/>
                        </m:rPr>
                        <a:rPr lang="en-US" b="0" i="0" dirty="0" smtClean="0"/>
                        <m:t>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281D3-F7AA-487C-8665-2D9E15504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1747872"/>
                <a:ext cx="2066271" cy="276999"/>
              </a:xfrm>
              <a:prstGeom prst="rect">
                <a:avLst/>
              </a:prstGeom>
              <a:blipFill>
                <a:blip r:embed="rId7"/>
                <a:stretch>
                  <a:fillRect l="-590" r="-26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1C662B-3489-4B18-B62C-DEEAB9B50ADA}"/>
                  </a:ext>
                </a:extLst>
              </p:cNvPr>
              <p:cNvSpPr txBox="1"/>
              <p:nvPr/>
            </p:nvSpPr>
            <p:spPr>
              <a:xfrm>
                <a:off x="7530932" y="21819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</m:t>
                      </m:r>
                      <m:r>
                        <m:rPr>
                          <m:nor/>
                        </m:rPr>
                        <a:rPr lang="en-US" b="0" i="0" dirty="0" smtClean="0"/>
                        <m:t>.375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1C662B-3489-4B18-B62C-DEEAB9B5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2181954"/>
                <a:ext cx="746999" cy="276999"/>
              </a:xfrm>
              <a:prstGeom prst="rect">
                <a:avLst/>
              </a:prstGeom>
              <a:blipFill>
                <a:blip r:embed="rId8"/>
                <a:stretch>
                  <a:fillRect l="-2439" r="-81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09272-D6AE-49DA-84DC-4A78B736CD33}"/>
                  </a:ext>
                </a:extLst>
              </p:cNvPr>
              <p:cNvSpPr txBox="1"/>
              <p:nvPr/>
            </p:nvSpPr>
            <p:spPr>
              <a:xfrm>
                <a:off x="5561240" y="2715070"/>
                <a:ext cx="3379323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𝑀𝑖𝑙𝑑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09272-D6AE-49DA-84DC-4A78B736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0" y="2715070"/>
                <a:ext cx="3379323" cy="526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68DAE-0310-42D0-A453-7360E11D4E4F}"/>
                  </a:ext>
                </a:extLst>
              </p:cNvPr>
              <p:cNvSpPr txBox="1"/>
              <p:nvPr/>
            </p:nvSpPr>
            <p:spPr>
              <a:xfrm>
                <a:off x="7530932" y="3398707"/>
                <a:ext cx="1832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</m:t>
                      </m:r>
                      <m:r>
                        <m:rPr>
                          <m:nor/>
                        </m:rPr>
                        <a:rPr lang="en-US" b="0" i="0" dirty="0" smtClean="0"/>
                        <m:t>0.444</m:t>
                      </m:r>
                      <m:r>
                        <m:rPr>
                          <m:nor/>
                        </m:rPr>
                        <a:rPr lang="en-US" dirty="0" smtClean="0"/>
                        <m:t> – 0</m:t>
                      </m:r>
                      <m:r>
                        <m:rPr>
                          <m:nor/>
                        </m:rPr>
                        <a:rPr lang="en-US" b="0" i="0" dirty="0" smtClean="0"/>
                        <m:t>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68DAE-0310-42D0-A453-7360E11D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3398707"/>
                <a:ext cx="1832233" cy="276999"/>
              </a:xfrm>
              <a:prstGeom prst="rect">
                <a:avLst/>
              </a:prstGeom>
              <a:blipFill>
                <a:blip r:embed="rId10"/>
                <a:stretch>
                  <a:fillRect l="-664" r="-299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176804-4BFE-417C-A34A-DFF84BE76B49}"/>
                  </a:ext>
                </a:extLst>
              </p:cNvPr>
              <p:cNvSpPr txBox="1"/>
              <p:nvPr/>
            </p:nvSpPr>
            <p:spPr>
              <a:xfrm>
                <a:off x="7530932" y="3832789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</m:t>
                      </m:r>
                      <m:r>
                        <m:rPr>
                          <m:nor/>
                        </m:rPr>
                        <a:rPr lang="en-US" b="0" i="0" dirty="0" smtClean="0"/>
                        <m:t>.445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176804-4BFE-417C-A34A-DFF84BE7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3832789"/>
                <a:ext cx="746999" cy="276999"/>
              </a:xfrm>
              <a:prstGeom prst="rect">
                <a:avLst/>
              </a:prstGeom>
              <a:blipFill>
                <a:blip r:embed="rId11"/>
                <a:stretch>
                  <a:fillRect l="-2439" r="-81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772AF3-EA70-4137-A343-E2E8077C2E49}"/>
              </a:ext>
            </a:extLst>
          </p:cNvPr>
          <p:cNvSpPr txBox="1"/>
          <p:nvPr/>
        </p:nvSpPr>
        <p:spPr>
          <a:xfrm>
            <a:off x="1059325" y="54729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3F598C-112A-468B-82C7-2AC823EF07B9}"/>
                  </a:ext>
                </a:extLst>
              </p:cNvPr>
              <p:cNvSpPr txBox="1"/>
              <p:nvPr/>
            </p:nvSpPr>
            <p:spPr>
              <a:xfrm>
                <a:off x="911176" y="4696171"/>
                <a:ext cx="653922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𝑻𝒆𝒎𝒑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𝟑𝟕𝟓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𝟒𝟒𝟓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3F598C-112A-468B-82C7-2AC823EF0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4696171"/>
                <a:ext cx="6539226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A23D1-E1DE-4B30-9FDA-6D2A8EEF64C3}"/>
                  </a:ext>
                </a:extLst>
              </p:cNvPr>
              <p:cNvSpPr txBox="1"/>
              <p:nvPr/>
            </p:nvSpPr>
            <p:spPr>
              <a:xfrm>
                <a:off x="2559135" y="5425834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=0.107+0.142+0.190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A23D1-E1DE-4B30-9FDA-6D2A8EEF6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35" y="5425834"/>
                <a:ext cx="2524730" cy="276999"/>
              </a:xfrm>
              <a:prstGeom prst="rect">
                <a:avLst/>
              </a:prstGeom>
              <a:blipFill>
                <a:blip r:embed="rId13"/>
                <a:stretch>
                  <a:fillRect l="-725" r="-19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1A5DAE-44AF-401C-B58E-F3A7699ABC59}"/>
                  </a:ext>
                </a:extLst>
              </p:cNvPr>
              <p:cNvSpPr txBox="1"/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1A5DAE-44AF-401C-B58E-F3A7699A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blipFill>
                <a:blip r:embed="rId14"/>
                <a:stretch>
                  <a:fillRect l="-2143" r="-6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09F8E-BF44-4DDE-BB3F-CDF5606EEF81}"/>
              </a:ext>
            </a:extLst>
          </p:cNvPr>
          <p:cNvSpPr/>
          <p:nvPr/>
        </p:nvSpPr>
        <p:spPr>
          <a:xfrm>
            <a:off x="746974" y="4584879"/>
            <a:ext cx="7186411" cy="18288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3770D-C866-4AE5-9BA2-197D11E5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6" y="976648"/>
            <a:ext cx="4197607" cy="1170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D7087E-9E46-41A0-8AA1-FA5E4387106B}"/>
              </a:ext>
            </a:extLst>
          </p:cNvPr>
          <p:cNvSpPr/>
          <p:nvPr/>
        </p:nvSpPr>
        <p:spPr>
          <a:xfrm>
            <a:off x="244807" y="244436"/>
            <a:ext cx="56566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Gini Index(Gini Impurity) of Humidity: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728AD3-31A6-401A-8AE4-E337128CF37C}"/>
                  </a:ext>
                </a:extLst>
              </p:cNvPr>
              <p:cNvSpPr txBox="1"/>
              <p:nvPr/>
            </p:nvSpPr>
            <p:spPr>
              <a:xfrm>
                <a:off x="911176" y="2715070"/>
                <a:ext cx="3491404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728AD3-31A6-401A-8AE4-E337128C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2715070"/>
                <a:ext cx="3491404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730FA-21B5-469D-9C00-FE0A3166590B}"/>
                  </a:ext>
                </a:extLst>
              </p:cNvPr>
              <p:cNvSpPr txBox="1"/>
              <p:nvPr/>
            </p:nvSpPr>
            <p:spPr>
              <a:xfrm>
                <a:off x="2694732" y="3396316"/>
                <a:ext cx="1832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0.</m:t>
                      </m:r>
                      <m:r>
                        <m:rPr>
                          <m:nor/>
                        </m:rPr>
                        <a:rPr lang="en-US" b="0" i="0" dirty="0" smtClean="0"/>
                        <m:t>183</m:t>
                      </m:r>
                      <m:r>
                        <m:rPr>
                          <m:nor/>
                        </m:rPr>
                        <a:rPr lang="en-US" dirty="0" smtClean="0"/>
                        <m:t> – 0.</m:t>
                      </m:r>
                      <m:r>
                        <m:rPr>
                          <m:nor/>
                        </m:rPr>
                        <a:rPr lang="en-US" b="0" i="0" dirty="0" smtClean="0"/>
                        <m:t>326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730FA-21B5-469D-9C00-FE0A3166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32" y="3396316"/>
                <a:ext cx="1832233" cy="276999"/>
              </a:xfrm>
              <a:prstGeom prst="rect">
                <a:avLst/>
              </a:prstGeom>
              <a:blipFill>
                <a:blip r:embed="rId4"/>
                <a:stretch>
                  <a:fillRect l="-664" r="-299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658A-5EA6-403C-93AF-B96296A5D01A}"/>
                  </a:ext>
                </a:extLst>
              </p:cNvPr>
              <p:cNvSpPr txBox="1"/>
              <p:nvPr/>
            </p:nvSpPr>
            <p:spPr>
              <a:xfrm>
                <a:off x="2686466" y="38327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0.</m:t>
                      </m:r>
                      <m:r>
                        <m:rPr>
                          <m:nor/>
                        </m:rPr>
                        <a:rPr lang="en-US" b="0" i="0" dirty="0" smtClean="0"/>
                        <m:t>489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658A-5EA6-403C-93AF-B96296A5D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66" y="383278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3279" r="-819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AF587-0CC1-4134-890A-3EDD8D815283}"/>
                  </a:ext>
                </a:extLst>
              </p:cNvPr>
              <p:cNvSpPr txBox="1"/>
              <p:nvPr/>
            </p:nvSpPr>
            <p:spPr>
              <a:xfrm>
                <a:off x="5561240" y="2715070"/>
                <a:ext cx="3701205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AF587-0CC1-4134-890A-3EDD8D815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0" y="2715070"/>
                <a:ext cx="3701205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CF83BC-94EF-4AEA-878A-DB6B99925584}"/>
                  </a:ext>
                </a:extLst>
              </p:cNvPr>
              <p:cNvSpPr txBox="1"/>
              <p:nvPr/>
            </p:nvSpPr>
            <p:spPr>
              <a:xfrm>
                <a:off x="7530932" y="3429000"/>
                <a:ext cx="1715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</m:t>
                      </m:r>
                      <m:r>
                        <m:rPr>
                          <m:nor/>
                        </m:rPr>
                        <a:rPr lang="en-US" b="0" i="0" dirty="0" smtClean="0"/>
                        <m:t>0.734</m:t>
                      </m:r>
                      <m:r>
                        <m:rPr>
                          <m:nor/>
                        </m:rPr>
                        <a:rPr lang="en-US" dirty="0" smtClean="0"/>
                        <m:t> – 0</m:t>
                      </m:r>
                      <m:r>
                        <m:rPr>
                          <m:nor/>
                        </m:rPr>
                        <a:rPr lang="en-US" b="0" i="0" dirty="0" smtClean="0"/>
                        <m:t>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CF83BC-94EF-4AEA-878A-DB6B99925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3429000"/>
                <a:ext cx="1715213" cy="276999"/>
              </a:xfrm>
              <a:prstGeom prst="rect">
                <a:avLst/>
              </a:prstGeom>
              <a:blipFill>
                <a:blip r:embed="rId7"/>
                <a:stretch>
                  <a:fillRect l="-709" r="-31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C23F9E-2939-4894-A855-F2C2F25147E4}"/>
                  </a:ext>
                </a:extLst>
              </p:cNvPr>
              <p:cNvSpPr txBox="1"/>
              <p:nvPr/>
            </p:nvSpPr>
            <p:spPr>
              <a:xfrm>
                <a:off x="7530932" y="3832789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</m:t>
                      </m:r>
                      <m:r>
                        <m:rPr>
                          <m:nor/>
                        </m:rPr>
                        <a:rPr lang="en-US" b="0" i="0" dirty="0" smtClean="0"/>
                        <m:t>.244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C23F9E-2939-4894-A855-F2C2F25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32" y="3832789"/>
                <a:ext cx="746999" cy="276999"/>
              </a:xfrm>
              <a:prstGeom prst="rect">
                <a:avLst/>
              </a:prstGeom>
              <a:blipFill>
                <a:blip r:embed="rId8"/>
                <a:stretch>
                  <a:fillRect l="-2439" r="-81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327FE91-4C14-4872-AFF6-D236095B46B8}"/>
              </a:ext>
            </a:extLst>
          </p:cNvPr>
          <p:cNvSpPr txBox="1"/>
          <p:nvPr/>
        </p:nvSpPr>
        <p:spPr>
          <a:xfrm>
            <a:off x="1059325" y="54729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4B5109-5434-44A9-8459-A6A4DBF59E08}"/>
                  </a:ext>
                </a:extLst>
              </p:cNvPr>
              <p:cNvSpPr txBox="1"/>
              <p:nvPr/>
            </p:nvSpPr>
            <p:spPr>
              <a:xfrm>
                <a:off x="911176" y="4696171"/>
                <a:ext cx="546970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𝑯𝒖𝒎𝒊𝒅𝒊𝒕𝒚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4B5109-5434-44A9-8459-A6A4DBF5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4696171"/>
                <a:ext cx="5469702" cy="524439"/>
              </a:xfrm>
              <a:prstGeom prst="rect">
                <a:avLst/>
              </a:prstGeom>
              <a:blipFill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C1607C-E3EA-4445-8B6D-026B7BEFDDFA}"/>
                  </a:ext>
                </a:extLst>
              </p:cNvPr>
              <p:cNvSpPr txBox="1"/>
              <p:nvPr/>
            </p:nvSpPr>
            <p:spPr>
              <a:xfrm>
                <a:off x="2559135" y="5425834"/>
                <a:ext cx="16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=0.249+0.122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C1607C-E3EA-4445-8B6D-026B7BEFD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35" y="5425834"/>
                <a:ext cx="1687963" cy="276999"/>
              </a:xfrm>
              <a:prstGeom prst="rect">
                <a:avLst/>
              </a:prstGeom>
              <a:blipFill>
                <a:blip r:embed="rId10"/>
                <a:stretch>
                  <a:fillRect l="-1083" r="-28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820656-EA6A-4034-9157-63B7CEDD90B9}"/>
                  </a:ext>
                </a:extLst>
              </p:cNvPr>
              <p:cNvSpPr txBox="1"/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820656-EA6A-4034-9157-63B7CEDD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blipFill>
                <a:blip r:embed="rId11"/>
                <a:stretch>
                  <a:fillRect l="-2143" r="-6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E61C6C-269B-457D-8EA5-A28A461491CA}"/>
              </a:ext>
            </a:extLst>
          </p:cNvPr>
          <p:cNvSpPr/>
          <p:nvPr/>
        </p:nvSpPr>
        <p:spPr>
          <a:xfrm>
            <a:off x="746975" y="4584879"/>
            <a:ext cx="5656678" cy="18288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2E5FD-B79A-4FBF-94D1-35AE879E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9" y="909212"/>
            <a:ext cx="4180723" cy="1170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1886B0-42B9-4410-BDFA-19CDA31C29A2}"/>
              </a:ext>
            </a:extLst>
          </p:cNvPr>
          <p:cNvSpPr/>
          <p:nvPr/>
        </p:nvSpPr>
        <p:spPr>
          <a:xfrm>
            <a:off x="522928" y="244436"/>
            <a:ext cx="5100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Gini Index(Gini Impurity) of Wind: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FC882-5B1C-4B94-A9B5-E8785064FF35}"/>
                  </a:ext>
                </a:extLst>
              </p:cNvPr>
              <p:cNvSpPr txBox="1"/>
              <p:nvPr/>
            </p:nvSpPr>
            <p:spPr>
              <a:xfrm>
                <a:off x="911176" y="2715070"/>
                <a:ext cx="3113801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FC882-5B1C-4B94-A9B5-E8785064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2715070"/>
                <a:ext cx="3113801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666652-120C-449B-910B-6A833BCD7AB8}"/>
                  </a:ext>
                </a:extLst>
              </p:cNvPr>
              <p:cNvSpPr txBox="1"/>
              <p:nvPr/>
            </p:nvSpPr>
            <p:spPr>
              <a:xfrm>
                <a:off x="2321245" y="3382521"/>
                <a:ext cx="1598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0.</m:t>
                      </m:r>
                      <m:r>
                        <m:rPr>
                          <m:nor/>
                        </m:rPr>
                        <a:rPr lang="en-US" b="0" i="0" dirty="0" smtClean="0"/>
                        <m:t>25</m:t>
                      </m:r>
                      <m:r>
                        <m:rPr>
                          <m:nor/>
                        </m:rPr>
                        <a:rPr lang="en-US" dirty="0" smtClean="0"/>
                        <m:t> – 0.</m:t>
                      </m:r>
                      <m:r>
                        <m:rPr>
                          <m:nor/>
                        </m:rPr>
                        <a:rPr lang="en-US" b="0" i="0" dirty="0" smtClean="0"/>
                        <m:t>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666652-120C-449B-910B-6A833BCD7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5" y="3382521"/>
                <a:ext cx="1598194" cy="276999"/>
              </a:xfrm>
              <a:prstGeom prst="rect">
                <a:avLst/>
              </a:prstGeom>
              <a:blipFill>
                <a:blip r:embed="rId4"/>
                <a:stretch>
                  <a:fillRect l="-1527" r="-3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6AF482-5C62-4020-BA8A-E5584B6F5EC6}"/>
                  </a:ext>
                </a:extLst>
              </p:cNvPr>
              <p:cNvSpPr txBox="1"/>
              <p:nvPr/>
            </p:nvSpPr>
            <p:spPr>
              <a:xfrm>
                <a:off x="2326147" y="3830398"/>
                <a:ext cx="512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0.</m:t>
                      </m:r>
                      <m:r>
                        <m:rPr>
                          <m:nor/>
                        </m:rPr>
                        <a:rPr lang="en-US" b="0" i="0" dirty="0" smtClean="0"/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6AF482-5C62-4020-BA8A-E5584B6F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47" y="3830398"/>
                <a:ext cx="512961" cy="276999"/>
              </a:xfrm>
              <a:prstGeom prst="rect">
                <a:avLst/>
              </a:prstGeom>
              <a:blipFill>
                <a:blip r:embed="rId5"/>
                <a:stretch>
                  <a:fillRect l="-4762" r="-107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6C4D5-8F4A-43BA-A281-2A12DEAC1374}"/>
                  </a:ext>
                </a:extLst>
              </p:cNvPr>
              <p:cNvSpPr txBox="1"/>
              <p:nvPr/>
            </p:nvSpPr>
            <p:spPr>
              <a:xfrm>
                <a:off x="5561240" y="2715070"/>
                <a:ext cx="3195170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6C4D5-8F4A-43BA-A281-2A12DEAC1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0" y="2715070"/>
                <a:ext cx="3195170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AF952F-F777-44CC-B448-253461EB7F81}"/>
                  </a:ext>
                </a:extLst>
              </p:cNvPr>
              <p:cNvSpPr txBox="1"/>
              <p:nvPr/>
            </p:nvSpPr>
            <p:spPr>
              <a:xfrm>
                <a:off x="7046824" y="3429000"/>
                <a:ext cx="1832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1 – </m:t>
                      </m:r>
                      <m:r>
                        <m:rPr>
                          <m:nor/>
                        </m:rPr>
                        <a:rPr lang="en-US" b="0" i="0" dirty="0" smtClean="0"/>
                        <m:t>0.562</m:t>
                      </m:r>
                      <m:r>
                        <m:rPr>
                          <m:nor/>
                        </m:rPr>
                        <a:rPr lang="en-US" dirty="0" smtClean="0"/>
                        <m:t> – 0</m:t>
                      </m:r>
                      <m:r>
                        <m:rPr>
                          <m:nor/>
                        </m:rPr>
                        <a:rPr lang="en-US" b="0" i="0" dirty="0" smtClean="0"/>
                        <m:t>.062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AF952F-F777-44CC-B448-253461EB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24" y="3429000"/>
                <a:ext cx="1832233" cy="276999"/>
              </a:xfrm>
              <a:prstGeom prst="rect">
                <a:avLst/>
              </a:prstGeom>
              <a:blipFill>
                <a:blip r:embed="rId7"/>
                <a:stretch>
                  <a:fillRect l="-997" r="-26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EDFEBB-FB95-4226-9CF1-CC0697DC35FA}"/>
                  </a:ext>
                </a:extLst>
              </p:cNvPr>
              <p:cNvSpPr txBox="1"/>
              <p:nvPr/>
            </p:nvSpPr>
            <p:spPr>
              <a:xfrm>
                <a:off x="7061783" y="385836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= 0</m:t>
                      </m:r>
                      <m:r>
                        <m:rPr>
                          <m:nor/>
                        </m:rPr>
                        <a:rPr lang="en-US" b="0" i="0" dirty="0" smtClean="0"/>
                        <m:t>.375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EDFEBB-FB95-4226-9CF1-CC0697DC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783" y="3858360"/>
                <a:ext cx="746999" cy="276999"/>
              </a:xfrm>
              <a:prstGeom prst="rect">
                <a:avLst/>
              </a:prstGeom>
              <a:blipFill>
                <a:blip r:embed="rId8"/>
                <a:stretch>
                  <a:fillRect l="-2439" r="-813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88D579-E40F-4AE9-965D-FE2713301451}"/>
              </a:ext>
            </a:extLst>
          </p:cNvPr>
          <p:cNvSpPr txBox="1"/>
          <p:nvPr/>
        </p:nvSpPr>
        <p:spPr>
          <a:xfrm>
            <a:off x="1059325" y="54729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B217D7-458A-4195-B99E-F61F89B2B469}"/>
                  </a:ext>
                </a:extLst>
              </p:cNvPr>
              <p:cNvSpPr txBox="1"/>
              <p:nvPr/>
            </p:nvSpPr>
            <p:spPr>
              <a:xfrm>
                <a:off x="911176" y="4696171"/>
                <a:ext cx="478002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𝑾𝒊𝒏𝒅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𝟖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𝟑𝟕𝟓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B217D7-458A-4195-B99E-F61F89B2B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" y="4696171"/>
                <a:ext cx="4780026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BC9F3E-EDC8-41D2-A324-78588B41A67C}"/>
                  </a:ext>
                </a:extLst>
              </p:cNvPr>
              <p:cNvSpPr txBox="1"/>
              <p:nvPr/>
            </p:nvSpPr>
            <p:spPr>
              <a:xfrm>
                <a:off x="2559135" y="5425834"/>
                <a:ext cx="16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=0.214+0.214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BC9F3E-EDC8-41D2-A324-78588B4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35" y="5425834"/>
                <a:ext cx="1687963" cy="276999"/>
              </a:xfrm>
              <a:prstGeom prst="rect">
                <a:avLst/>
              </a:prstGeom>
              <a:blipFill>
                <a:blip r:embed="rId10"/>
                <a:stretch>
                  <a:fillRect l="-1083" r="-28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496641-CB4E-4E27-A7DE-BE6C6149DAC0}"/>
                  </a:ext>
                </a:extLst>
              </p:cNvPr>
              <p:cNvSpPr txBox="1"/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496641-CB4E-4E27-A7DE-BE6C6149D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5" y="5904905"/>
                <a:ext cx="851195" cy="276999"/>
              </a:xfrm>
              <a:prstGeom prst="rect">
                <a:avLst/>
              </a:prstGeom>
              <a:blipFill>
                <a:blip r:embed="rId11"/>
                <a:stretch>
                  <a:fillRect l="-2143" r="-6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536738-ACB2-4F46-8990-8EE9E77AB8A5}"/>
              </a:ext>
            </a:extLst>
          </p:cNvPr>
          <p:cNvSpPr/>
          <p:nvPr/>
        </p:nvSpPr>
        <p:spPr>
          <a:xfrm>
            <a:off x="746975" y="4584879"/>
            <a:ext cx="5656678" cy="18288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Jeyabal, Manikandan [Wipro Limited]</dc:creator>
  <cp:lastModifiedBy>Manikandan Jeyabal</cp:lastModifiedBy>
  <cp:revision>15</cp:revision>
  <dcterms:created xsi:type="dcterms:W3CDTF">2019-05-17T11:05:25Z</dcterms:created>
  <dcterms:modified xsi:type="dcterms:W3CDTF">2019-05-20T17:29:07Z</dcterms:modified>
</cp:coreProperties>
</file>