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2BDE-D34D-45A2-A5A2-8DE6D61D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46C0-4ADA-46E5-A9BC-04534D02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72A8-96D6-4B8B-A518-470BFA98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B8C3-C63C-4130-9FCB-564A6764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BE55-A490-4C58-9CF1-6A509D98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DA27-0FA0-4F50-85E8-21CE80C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5180-D099-46AB-B54A-627BDDA1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AC5A-9EB6-48DA-BA08-A1B309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5672-C54B-43D2-8755-73CF4749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F836-7742-493B-8253-581B2FD2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347ED-E053-47AF-982B-67B33097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34A57-A458-48A0-A47A-F0DBFB7D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E6E9-E3D8-4326-9E7B-35F3CF1D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9E70-DE52-4D3E-B7C1-0444B99D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C09D-DB61-4218-A0F4-D6A83B3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281-2F56-466D-BA56-689DD79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594D-C854-484F-8E2F-A75E6FC0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3CE4-F041-4B1D-B163-F73C1CBB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9DBA-D166-4C9E-9FB5-AD121C7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054A-F680-42A7-A409-7A2F9AB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EBF5-6215-4657-A33A-230C69CE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592C-B8E8-4891-8A40-132B1EA9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C448-DBD9-45D0-B017-005949E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705F-F2C9-48EB-A357-39B4A0CB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8A37-EC3C-44AB-9A1F-F3073B7F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DAEA-CA28-41D8-B542-71A6BF10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A218-78E4-4A6F-899F-5ED079DB6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E857-893D-4515-A864-686C993E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E292E-B1D3-4362-9B0E-D540AF52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23B6-941D-4E62-AA51-B458E219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54B1-AB9E-4162-9C5E-CA277BD7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E686-4666-4557-8149-76E6C243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C7AE-E482-484B-9FEB-45DD46D4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18910-BB30-44B3-AD19-E8CDD388B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2B589-2A8C-4DF7-A62E-DFADEC122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43CB7-B5EF-419D-B956-E1716118A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538CF-A2B6-485F-862E-DDA2535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D95FB-A63D-4D40-88F0-846850ED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78F2-2A13-4F9A-A947-BCB36541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4CA-6023-4B59-9305-FFF1DE3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6153A-8030-4175-B51C-01D0AC24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F6E87-6FD2-49DB-BB8D-43BA05CB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B56F3-C9D4-48E9-8EBF-AC756256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61B0C-C013-4AEA-AF26-2506A9F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2A91-3F49-4522-A0BD-41FCB010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6EF4-31A4-4977-B797-72D63DD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060-31C4-4117-9D65-B770956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2D64-287A-44FC-88BA-263708A8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4CAC-DEF2-4B9D-A7FE-B2243E45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DE66A-E134-4736-B90D-FAFC67E0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0D3C-971A-496F-9396-542EAA2A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AF35-FAEB-4F0B-A40E-C5EF2C77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A9D7-81D2-4830-9852-CEB1F176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FA311-FB06-44F0-807F-B5FDFF87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CFB5-1734-45EF-A846-9339F010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F1D4-C9C7-42EF-8D0F-10229CCA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3629D-C35F-4ED8-85BB-6DA7E19D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FFE20-EF60-4404-9C59-48AF7B37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179A8-9599-460F-B2D4-370E296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12D3-6CF0-4E27-90A1-7C8F64B5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838A-EE25-4187-83C0-51ADA7FB3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132A-B754-469D-A7E7-223EB2B8E0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F13B-EBD5-42FF-9BFC-8B368888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DD32-5FE6-4049-906D-512D4CFC0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93E2-2E56-416F-8A72-668C6629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938BB-D9D4-415D-98DE-BCD8EAED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1" y="4056843"/>
            <a:ext cx="4506073" cy="1742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37C3D-912B-4BB4-8000-6805D284D0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0198" y="886172"/>
            <a:ext cx="2615686" cy="5540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A23D6-2CAE-488F-A3D5-B921FE8A47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0386" y="1237328"/>
            <a:ext cx="2350931" cy="64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B52F-0E02-4EF1-9496-244F8D04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24" y="2599473"/>
            <a:ext cx="1813641" cy="89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89C65F-BA8A-4EF5-A3C2-1AE14ABD2530}"/>
              </a:ext>
            </a:extLst>
          </p:cNvPr>
          <p:cNvSpPr/>
          <p:nvPr/>
        </p:nvSpPr>
        <p:spPr>
          <a:xfrm>
            <a:off x="2004811" y="3658585"/>
            <a:ext cx="26827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Entropy of System: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AB572-2706-4E6A-848D-0DC8E1F295A8}"/>
              </a:ext>
            </a:extLst>
          </p:cNvPr>
          <p:cNvSpPr/>
          <p:nvPr/>
        </p:nvSpPr>
        <p:spPr>
          <a:xfrm>
            <a:off x="2614418" y="886173"/>
            <a:ext cx="18063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Entropy Formula: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32D20A-59EC-407E-9AB7-98C8F9ADC2A1}"/>
              </a:ext>
            </a:extLst>
          </p:cNvPr>
          <p:cNvSpPr/>
          <p:nvPr/>
        </p:nvSpPr>
        <p:spPr>
          <a:xfrm>
            <a:off x="2760034" y="2266494"/>
            <a:ext cx="16607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Samples: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D22E4-D6F6-4BE4-AFDC-DD089613E932}"/>
              </a:ext>
            </a:extLst>
          </p:cNvPr>
          <p:cNvSpPr/>
          <p:nvPr/>
        </p:nvSpPr>
        <p:spPr>
          <a:xfrm>
            <a:off x="6733884" y="446007"/>
            <a:ext cx="16431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Variable:</a:t>
            </a:r>
          </a:p>
        </p:txBody>
      </p:sp>
    </p:spTree>
    <p:extLst>
      <p:ext uri="{BB962C8B-B14F-4D97-AF65-F5344CB8AC3E}">
        <p14:creationId xmlns:p14="http://schemas.microsoft.com/office/powerpoint/2010/main" val="34023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F82EF-35D5-447E-A43B-8B9650B7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7" y="618857"/>
            <a:ext cx="3462123" cy="1132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FBD62-CFE8-4825-AEDB-C96EA055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07" y="2177200"/>
            <a:ext cx="3472806" cy="1132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1B94-8C04-42EA-A6CF-F0005B472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06" y="3696904"/>
            <a:ext cx="3472129" cy="926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ECD29-5ED0-473A-A481-8BFD258C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06" y="4949375"/>
            <a:ext cx="3472128" cy="953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925F7-9D01-4ABE-A4D7-A2C2F1593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839" y="604167"/>
            <a:ext cx="5646381" cy="114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533C3-6733-455C-BE22-A7C0205A9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849" y="2177199"/>
            <a:ext cx="7065697" cy="1132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5B817-B397-4705-B65F-9BE0B577F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849" y="3696903"/>
            <a:ext cx="5028560" cy="926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EBAA9B-85FD-4FFB-BBEE-DDD6411BC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4849" y="4949375"/>
            <a:ext cx="4140172" cy="9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C8262-7A19-48FF-9AAD-10449F97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07" y="1382672"/>
            <a:ext cx="5072692" cy="647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F568B6-E03E-4A85-828C-7F5777DC1553}"/>
              </a:ext>
            </a:extLst>
          </p:cNvPr>
          <p:cNvSpPr/>
          <p:nvPr/>
        </p:nvSpPr>
        <p:spPr>
          <a:xfrm>
            <a:off x="768028" y="721357"/>
            <a:ext cx="2789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Gain Formula: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28FD-3867-4BD5-B55B-E5715578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0" y="2691014"/>
            <a:ext cx="5617505" cy="73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56AFE-D255-4BA6-ABD1-6C4D6E86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31" y="3637138"/>
            <a:ext cx="5507358" cy="73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B17F6-788B-45DF-8797-0DE867384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31" y="4583262"/>
            <a:ext cx="5486765" cy="73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B1D89-5B8C-4224-8218-5ED14CE58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490" y="5321247"/>
            <a:ext cx="5220793" cy="8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23285-3165-4C73-832E-C6439833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81109"/>
              </p:ext>
            </p:extLst>
          </p:nvPr>
        </p:nvGraphicFramePr>
        <p:xfrm>
          <a:off x="1722907" y="616635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5643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31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296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56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10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Outlook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Humidity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Windy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Play Golf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3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4999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757D2-1F43-4021-A50B-A53B39B0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75961"/>
              </p:ext>
            </p:extLst>
          </p:nvPr>
        </p:nvGraphicFramePr>
        <p:xfrm>
          <a:off x="1722907" y="2664376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1192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9906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43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673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280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5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9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6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326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0169A-C0DF-495B-8714-D5E1FF74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99483"/>
              </p:ext>
            </p:extLst>
          </p:nvPr>
        </p:nvGraphicFramePr>
        <p:xfrm>
          <a:off x="1722907" y="4712117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18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457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3676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442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72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5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7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3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189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4F1417-8A71-4DE7-B75D-F67F9AEED34E}"/>
              </a:ext>
            </a:extLst>
          </p:cNvPr>
          <p:cNvSpPr/>
          <p:nvPr/>
        </p:nvSpPr>
        <p:spPr>
          <a:xfrm rot="16200000">
            <a:off x="180303" y="1081049"/>
            <a:ext cx="1558345" cy="9253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9FD2-2144-4C66-BE89-9EDBD734420C}"/>
              </a:ext>
            </a:extLst>
          </p:cNvPr>
          <p:cNvSpPr/>
          <p:nvPr/>
        </p:nvSpPr>
        <p:spPr>
          <a:xfrm rot="16200000">
            <a:off x="180303" y="2980863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5FDDB-E7BA-422E-8772-A29CD79837AE}"/>
              </a:ext>
            </a:extLst>
          </p:cNvPr>
          <p:cNvSpPr/>
          <p:nvPr/>
        </p:nvSpPr>
        <p:spPr>
          <a:xfrm rot="16200000">
            <a:off x="180303" y="5028604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3</a:t>
            </a:r>
          </a:p>
        </p:txBody>
      </p:sp>
    </p:spTree>
    <p:extLst>
      <p:ext uri="{BB962C8B-B14F-4D97-AF65-F5344CB8AC3E}">
        <p14:creationId xmlns:p14="http://schemas.microsoft.com/office/powerpoint/2010/main" val="40094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F54533-8ED6-457C-A9D0-986ABFA70767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6E0207-888C-455C-8A14-59062F11C6B6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18BA82-2884-4E85-AE80-C7E8C5BB8C19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73CBE-FB1F-4688-81B2-F21109F6C105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239CFB-B073-43DA-85F4-59D43C920040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A233936-9B33-4224-9390-58D1FDBFD2B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58DA-C041-4399-899B-A264887C010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160393" y="1197735"/>
            <a:ext cx="1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A22F4-7AA2-41A3-B13F-9C175F093A11}"/>
              </a:ext>
            </a:extLst>
          </p:cNvPr>
          <p:cNvSpPr/>
          <p:nvPr/>
        </p:nvSpPr>
        <p:spPr>
          <a:xfrm>
            <a:off x="1788016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02B10-7627-4A98-9079-C20290443D3E}"/>
              </a:ext>
            </a:extLst>
          </p:cNvPr>
          <p:cNvSpPr/>
          <p:nvPr/>
        </p:nvSpPr>
        <p:spPr>
          <a:xfrm>
            <a:off x="8369120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E5E58A-AA99-4A3D-A042-0145C296936E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2869842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D84704-CA2A-4E78-8204-B04DF3292F5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450946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ED4F82-9A28-4642-9108-6578A0DAF66C}"/>
              </a:ext>
            </a:extLst>
          </p:cNvPr>
          <p:cNvSpPr/>
          <p:nvPr/>
        </p:nvSpPr>
        <p:spPr>
          <a:xfrm>
            <a:off x="491542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7B0436-8547-4EF2-9555-0AA375A11192}"/>
              </a:ext>
            </a:extLst>
          </p:cNvPr>
          <p:cNvSpPr/>
          <p:nvPr/>
        </p:nvSpPr>
        <p:spPr>
          <a:xfrm>
            <a:off x="3101660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F36648-403E-4307-B83B-5D06EE377009}"/>
              </a:ext>
            </a:extLst>
          </p:cNvPr>
          <p:cNvSpPr/>
          <p:nvPr/>
        </p:nvSpPr>
        <p:spPr>
          <a:xfrm>
            <a:off x="7158508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0D4887-3A3E-47DE-8213-FEA0C28B77EE}"/>
              </a:ext>
            </a:extLst>
          </p:cNvPr>
          <p:cNvSpPr/>
          <p:nvPr/>
        </p:nvSpPr>
        <p:spPr>
          <a:xfrm>
            <a:off x="9768626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26AA8D-6861-4A8B-B8FF-81E96172D011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3144054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6342719-DC74-400C-B2AE-6A7D59C74A06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1838995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EE6EBE-E8DC-482B-BF4D-1D60E8B67DBE}"/>
              </a:ext>
            </a:extLst>
          </p:cNvPr>
          <p:cNvCxnSpPr/>
          <p:nvPr/>
        </p:nvCxnSpPr>
        <p:spPr>
          <a:xfrm rot="16200000" flipH="1">
            <a:off x="9725158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7EE6F0-7178-494E-B642-BCF62F15C41A}"/>
              </a:ext>
            </a:extLst>
          </p:cNvPr>
          <p:cNvCxnSpPr/>
          <p:nvPr/>
        </p:nvCxnSpPr>
        <p:spPr>
          <a:xfrm rot="5400000">
            <a:off x="8420099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F22E8B-9498-4D3E-9728-9425065B0322}"/>
              </a:ext>
            </a:extLst>
          </p:cNvPr>
          <p:cNvSpPr/>
          <p:nvPr/>
        </p:nvSpPr>
        <p:spPr>
          <a:xfrm>
            <a:off x="5619480" y="269758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E59925-B9DE-49C7-A49C-4C9D92378812}"/>
              </a:ext>
            </a:extLst>
          </p:cNvPr>
          <p:cNvSpPr/>
          <p:nvPr/>
        </p:nvSpPr>
        <p:spPr>
          <a:xfrm>
            <a:off x="1032455" y="5665094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BC5C8C-741D-4247-98FA-220229F73704}"/>
              </a:ext>
            </a:extLst>
          </p:cNvPr>
          <p:cNvSpPr/>
          <p:nvPr/>
        </p:nvSpPr>
        <p:spPr>
          <a:xfrm>
            <a:off x="10223678" y="5862032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F67760-974D-4703-8801-16C0EB0DDBAE}"/>
              </a:ext>
            </a:extLst>
          </p:cNvPr>
          <p:cNvSpPr/>
          <p:nvPr/>
        </p:nvSpPr>
        <p:spPr>
          <a:xfrm>
            <a:off x="3642573" y="5729487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1FBF2-547F-426A-881D-F41D6BBAC13D}"/>
              </a:ext>
            </a:extLst>
          </p:cNvPr>
          <p:cNvSpPr/>
          <p:nvPr/>
        </p:nvSpPr>
        <p:spPr>
          <a:xfrm>
            <a:off x="7613560" y="5853980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19308-2641-4151-9CC3-1C1F3CC03CC6}"/>
              </a:ext>
            </a:extLst>
          </p:cNvPr>
          <p:cNvSpPr/>
          <p:nvPr/>
        </p:nvSpPr>
        <p:spPr>
          <a:xfrm>
            <a:off x="506483" y="598435"/>
            <a:ext cx="1295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Node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29FD05-6BA1-4534-BE2C-3713DEDFFABF}"/>
              </a:ext>
            </a:extLst>
          </p:cNvPr>
          <p:cNvCxnSpPr>
            <a:stCxn id="34" idx="3"/>
            <a:endCxn id="2" idx="1"/>
          </p:cNvCxnSpPr>
          <p:nvPr/>
        </p:nvCxnSpPr>
        <p:spPr>
          <a:xfrm>
            <a:off x="1801581" y="798490"/>
            <a:ext cx="3276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9AFF278-5631-44AE-B63B-B80A0CB0568E}"/>
              </a:ext>
            </a:extLst>
          </p:cNvPr>
          <p:cNvCxnSpPr>
            <a:stCxn id="34" idx="2"/>
            <a:endCxn id="12" idx="1"/>
          </p:cNvCxnSpPr>
          <p:nvPr/>
        </p:nvCxnSpPr>
        <p:spPr>
          <a:xfrm rot="16200000" flipH="1">
            <a:off x="255797" y="1896780"/>
            <a:ext cx="2430455" cy="63398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5A8321-6088-427F-9BDC-9C1CAD6E9BFC}"/>
              </a:ext>
            </a:extLst>
          </p:cNvPr>
          <p:cNvSpPr/>
          <p:nvPr/>
        </p:nvSpPr>
        <p:spPr>
          <a:xfrm>
            <a:off x="10073987" y="598434"/>
            <a:ext cx="15529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Sub-Partition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C6F292-C093-463E-B091-4871E140215A}"/>
              </a:ext>
            </a:extLst>
          </p:cNvPr>
          <p:cNvCxnSpPr>
            <a:stCxn id="39" idx="2"/>
            <a:endCxn id="5" idx="3"/>
          </p:cNvCxnSpPr>
          <p:nvPr/>
        </p:nvCxnSpPr>
        <p:spPr>
          <a:xfrm rot="5400000">
            <a:off x="10148768" y="1382548"/>
            <a:ext cx="1085687" cy="31767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B1BF4-8D22-4FFB-934C-EC027ABA4561}"/>
              </a:ext>
            </a:extLst>
          </p:cNvPr>
          <p:cNvSpPr/>
          <p:nvPr/>
        </p:nvSpPr>
        <p:spPr>
          <a:xfrm>
            <a:off x="5548392" y="6044691"/>
            <a:ext cx="12411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 Node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A67F2F-FA08-457D-83D9-5EF92A02C7F7}"/>
              </a:ext>
            </a:extLst>
          </p:cNvPr>
          <p:cNvCxnSpPr>
            <a:stCxn id="42" idx="0"/>
            <a:endCxn id="21" idx="1"/>
          </p:cNvCxnSpPr>
          <p:nvPr/>
        </p:nvCxnSpPr>
        <p:spPr>
          <a:xfrm rot="5400000" flipH="1" flipV="1">
            <a:off x="6137753" y="5023937"/>
            <a:ext cx="1051981" cy="989529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84E9EF7-2424-49CB-9391-D26E3B697EC9}"/>
              </a:ext>
            </a:extLst>
          </p:cNvPr>
          <p:cNvCxnSpPr>
            <a:stCxn id="42" idx="0"/>
            <a:endCxn id="20" idx="3"/>
          </p:cNvCxnSpPr>
          <p:nvPr/>
        </p:nvCxnSpPr>
        <p:spPr>
          <a:xfrm rot="16200000" flipV="1">
            <a:off x="5191155" y="5066867"/>
            <a:ext cx="1051981" cy="903668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A5CC08-9327-4CB5-BA12-06CBB0EA49FB}"/>
              </a:ext>
            </a:extLst>
          </p:cNvPr>
          <p:cNvCxnSpPr>
            <a:endCxn id="4" idx="1"/>
          </p:cNvCxnSpPr>
          <p:nvPr/>
        </p:nvCxnSpPr>
        <p:spPr>
          <a:xfrm rot="16200000" flipV="1">
            <a:off x="4169990" y="2992810"/>
            <a:ext cx="2950499" cy="1133341"/>
          </a:xfrm>
          <a:prstGeom prst="bentConnector4">
            <a:avLst>
              <a:gd name="adj1" fmla="val 43234"/>
              <a:gd name="adj2" fmla="val 12017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123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Jeyabal, Manikandan [Wipro Limited]</cp:lastModifiedBy>
  <cp:revision>9</cp:revision>
  <dcterms:created xsi:type="dcterms:W3CDTF">2019-04-29T08:24:19Z</dcterms:created>
  <dcterms:modified xsi:type="dcterms:W3CDTF">2019-04-29T13:07:54Z</dcterms:modified>
</cp:coreProperties>
</file>