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EB46-6F25-4188-944D-809715D47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386D0-BC8C-4BC0-A0EF-944F31845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9C7D7-9110-4DDA-81DF-33F3FD46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F8E-8CC1-435F-95F6-28C5440872C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8F547-75DE-45BA-8B32-524AA7FB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363D9-D24B-4DA9-BE54-25B58E14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1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D4A5-82C5-4C60-B4D9-DCE945FC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4DFB9-1754-4312-B3B8-EDF7D3E97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12828-271A-42D2-80AC-50B06B31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F8E-8CC1-435F-95F6-28C5440872C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3ABED-D4BF-4F31-B218-7A8A4F75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88ED1-D70A-4245-801E-0CAEAE9B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8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17D68-70DC-4B62-A72B-FFB5704A9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85AE8-4F84-44DD-8A1A-FAD0AC8D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7CE40-86FA-4689-B641-D8CD14B0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F8E-8CC1-435F-95F6-28C5440872C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D608C-2937-41DE-9C27-2FB91A6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00AA9-2FFD-483A-A8DB-640E18CA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4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DFEA-45EC-4DD1-8486-DE9FA12D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E6DB-3ED2-4495-9848-5DA864457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557B-7955-4032-A8C0-D9595D36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F8E-8CC1-435F-95F6-28C5440872C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1B602-BA67-4E54-AF7C-0DABD9FD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3E67-0254-4AFE-A26C-42F6BBF5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34B2-FB3B-4164-AA53-178247BC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CE8E8-FBCC-488C-95FD-B4E64EE8B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9F836-3817-45BF-BB1D-99118B0C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F8E-8CC1-435F-95F6-28C5440872C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5E1D2-D540-4C0D-87D5-64DAB6FE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D45E-3A7B-4381-8951-9407259F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8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F231-0C8D-4118-B386-C878FD68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3DDD-587E-449E-889F-F08151234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81D64-3EB5-4DBB-8D7A-149E1FF87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933B0-3622-495D-828E-DBB645B0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F8E-8CC1-435F-95F6-28C5440872C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2D6A6-C1E1-4459-8067-C46AF5E6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8DC5-8D45-4607-8CE7-E9A283FD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F63A-C237-4987-B8F7-A17AD9EFB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4AF42-9499-4692-ADBF-94901F31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8CB69-B518-4A0C-8D30-9500F5B75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3601F-1D5E-4322-B91C-0F34C1123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FCD33-9C15-4E0D-A62E-B75E16F2B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90C01-27BA-4319-9EAD-E334FA14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F8E-8CC1-435F-95F6-28C5440872C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68E66-49D2-4CDB-8EBA-8E703956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C7B8D-22A7-4683-841E-26702CD9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0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6F59-8A21-4A62-B4AA-0A6034C3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CD802-4C84-44DA-A1F3-66E8765A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F8E-8CC1-435F-95F6-28C5440872C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340ED-04D4-4A9F-AC0B-2B9DB9C6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E1901-46FF-4FC0-89AF-EB82E74B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78066-2AB0-4D1C-87E8-EAE27AD8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F8E-8CC1-435F-95F6-28C5440872C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80F7C-4497-4F58-A765-2F9D8784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CA46E-592E-429A-8795-7563D37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4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5801-74A0-41F7-AC5D-69B2347E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30C-0814-437B-9F5C-43A74F1B2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2F853-616E-44B3-AFA6-CAA423120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A7A4-0DB1-4A38-988E-0D8F31B9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F8E-8CC1-435F-95F6-28C5440872C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F09D1-AD3F-46B2-87A1-04CC82E9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26528-73A3-475E-956F-66533B7E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3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59F4-0E94-408C-9273-5C9847C4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4EA55-BE85-4D99-9130-72D123E2E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B8A90-C650-4964-BCF1-A5D2DBF80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CCBE2-67DB-44F3-80F4-12A5C2B4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F8E-8CC1-435F-95F6-28C5440872C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1F879-8D4D-4EB9-9E2F-91172444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6FC32-3FC7-467C-80D1-6573F1DB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22629-E878-43E0-91B8-730C47C1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EB932-2AFE-47C2-B613-48922D58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A71FE-27A3-484D-9A70-B8064A3CD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2AF8E-8CC1-435F-95F6-28C5440872C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05F13-FFAB-42B3-8F89-DA4B24C81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ED4DA-7EF3-48B3-8FEC-DDA47FC3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Brace 2">
            <a:extLst>
              <a:ext uri="{FF2B5EF4-FFF2-40B4-BE49-F238E27FC236}">
                <a16:creationId xmlns:a16="http://schemas.microsoft.com/office/drawing/2014/main" id="{D515B791-CA8E-4760-AA22-3055828E9083}"/>
              </a:ext>
            </a:extLst>
          </p:cNvPr>
          <p:cNvSpPr/>
          <p:nvPr/>
        </p:nvSpPr>
        <p:spPr>
          <a:xfrm rot="5400000">
            <a:off x="5089603" y="-558279"/>
            <a:ext cx="240786" cy="38300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71CDDCA-8BF0-43B4-A464-C6BBAF86832D}"/>
              </a:ext>
            </a:extLst>
          </p:cNvPr>
          <p:cNvSpPr/>
          <p:nvPr/>
        </p:nvSpPr>
        <p:spPr>
          <a:xfrm rot="5400000">
            <a:off x="7885523" y="449219"/>
            <a:ext cx="294119" cy="18150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45C802-43D9-4FEE-BB6B-F18D94D103A9}"/>
              </a:ext>
            </a:extLst>
          </p:cNvPr>
          <p:cNvSpPr/>
          <p:nvPr/>
        </p:nvSpPr>
        <p:spPr>
          <a:xfrm>
            <a:off x="4462701" y="536709"/>
            <a:ext cx="16718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Input Attributes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(Categorical)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062E8F-DD14-49AF-A6A6-FAF1FA6B90B5}"/>
              </a:ext>
            </a:extLst>
          </p:cNvPr>
          <p:cNvSpPr/>
          <p:nvPr/>
        </p:nvSpPr>
        <p:spPr>
          <a:xfrm>
            <a:off x="7333703" y="651596"/>
            <a:ext cx="13977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value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(Real Number)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5785C-91CD-4382-B49B-3FB8755B5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321" y="1530491"/>
            <a:ext cx="5701808" cy="42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8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FAB64D7-3062-4B01-857F-5D8FAA395295}"/>
              </a:ext>
            </a:extLst>
          </p:cNvPr>
          <p:cNvSpPr/>
          <p:nvPr/>
        </p:nvSpPr>
        <p:spPr>
          <a:xfrm>
            <a:off x="4430332" y="373487"/>
            <a:ext cx="2434107" cy="5795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“SD” of Target Variable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712F417-8C18-4722-8482-53E1364C985E}"/>
              </a:ext>
            </a:extLst>
          </p:cNvPr>
          <p:cNvSpPr/>
          <p:nvPr/>
        </p:nvSpPr>
        <p:spPr>
          <a:xfrm>
            <a:off x="4430331" y="1257837"/>
            <a:ext cx="2434107" cy="5795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“SD” of Each Input Attribute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7F6878-FBE5-43E8-8512-76E4B3454F72}"/>
              </a:ext>
            </a:extLst>
          </p:cNvPr>
          <p:cNvSpPr/>
          <p:nvPr/>
        </p:nvSpPr>
        <p:spPr>
          <a:xfrm>
            <a:off x="3400020" y="2142187"/>
            <a:ext cx="4494728" cy="74268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“SDR” of Each Input Attribute (“SD” of target Variable – “SD” of Input Attribute)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0435C4-0546-4656-B20D-75B0B2EFD97C}"/>
              </a:ext>
            </a:extLst>
          </p:cNvPr>
          <p:cNvSpPr/>
          <p:nvPr/>
        </p:nvSpPr>
        <p:spPr>
          <a:xfrm>
            <a:off x="3400020" y="3189668"/>
            <a:ext cx="4494728" cy="74268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Input Attribute with Highest “SDR” as Root Element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4F8469-C4CE-4810-A41C-96DB68EF5BD7}"/>
              </a:ext>
            </a:extLst>
          </p:cNvPr>
          <p:cNvSpPr/>
          <p:nvPr/>
        </p:nvSpPr>
        <p:spPr>
          <a:xfrm>
            <a:off x="4185631" y="4237149"/>
            <a:ext cx="2923506" cy="5795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Divide the dataset into Sub-Branches(Sub-Partitions)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FE612D9-20DA-4838-8766-B31BAC599161}"/>
              </a:ext>
            </a:extLst>
          </p:cNvPr>
          <p:cNvSpPr/>
          <p:nvPr/>
        </p:nvSpPr>
        <p:spPr>
          <a:xfrm>
            <a:off x="4697566" y="5112912"/>
            <a:ext cx="1899635" cy="1223493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Threshold &lt; 10%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1CD32D-8A57-4494-9DBA-7D82BFBF5A4E}"/>
              </a:ext>
            </a:extLst>
          </p:cNvPr>
          <p:cNvSpPr/>
          <p:nvPr/>
        </p:nvSpPr>
        <p:spPr>
          <a:xfrm>
            <a:off x="2266682" y="5306096"/>
            <a:ext cx="1687132" cy="83712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Leaf Node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3D86DE-DE0B-41BC-A328-A4C8626202FC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5647385" y="953037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BCA71D-C276-4E11-8DCD-BE8CF9E7C71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47384" y="2884868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341F46-B1C1-4836-9859-F03FF2DEFD9E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5647384" y="1837387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F16EE7-A126-4772-BD7E-0048ECDA8B12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647384" y="3932349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95D1DE-4398-431E-B3F8-98A138F52C2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647384" y="4816699"/>
            <a:ext cx="0" cy="29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C380FD-B48B-4510-BD38-2956D9568621}"/>
              </a:ext>
            </a:extLst>
          </p:cNvPr>
          <p:cNvCxnSpPr>
            <a:stCxn id="8" idx="1"/>
            <a:endCxn id="9" idx="6"/>
          </p:cNvCxnSpPr>
          <p:nvPr/>
        </p:nvCxnSpPr>
        <p:spPr>
          <a:xfrm flipH="1">
            <a:off x="3953814" y="5724659"/>
            <a:ext cx="7437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8062697-5BDE-48AB-9392-428FE7B113FD}"/>
              </a:ext>
            </a:extLst>
          </p:cNvPr>
          <p:cNvCxnSpPr>
            <a:stCxn id="8" idx="3"/>
            <a:endCxn id="3" idx="3"/>
          </p:cNvCxnSpPr>
          <p:nvPr/>
        </p:nvCxnSpPr>
        <p:spPr>
          <a:xfrm flipV="1">
            <a:off x="6597201" y="1547612"/>
            <a:ext cx="267237" cy="4177047"/>
          </a:xfrm>
          <a:prstGeom prst="bentConnector3">
            <a:avLst>
              <a:gd name="adj1" fmla="val 9518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69E2DDB-C245-4FAC-BD84-62005C8EB74E}"/>
              </a:ext>
            </a:extLst>
          </p:cNvPr>
          <p:cNvSpPr/>
          <p:nvPr/>
        </p:nvSpPr>
        <p:spPr>
          <a:xfrm>
            <a:off x="663360" y="530111"/>
            <a:ext cx="244688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Standard Deviation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089BDF-7234-4638-B9E3-51265BD263C9}"/>
              </a:ext>
            </a:extLst>
          </p:cNvPr>
          <p:cNvSpPr/>
          <p:nvPr/>
        </p:nvSpPr>
        <p:spPr>
          <a:xfrm>
            <a:off x="93110" y="953037"/>
            <a:ext cx="358739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SDR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Standard Deviation Reduction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EDF362-1978-452C-8034-7E6B8EA295CE}"/>
              </a:ext>
            </a:extLst>
          </p:cNvPr>
          <p:cNvSpPr/>
          <p:nvPr/>
        </p:nvSpPr>
        <p:spPr>
          <a:xfrm>
            <a:off x="8060420" y="6013239"/>
            <a:ext cx="41315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</a:t>
            </a:r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Depends on Business use case 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our Example we considered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10%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E5F7-116A-447F-9770-7BAEDB455626}"/>
              </a:ext>
            </a:extLst>
          </p:cNvPr>
          <p:cNvSpPr/>
          <p:nvPr/>
        </p:nvSpPr>
        <p:spPr>
          <a:xfrm>
            <a:off x="4118341" y="5346101"/>
            <a:ext cx="4520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FA0B8B-2D40-4312-89EF-4AD8210C0154}"/>
              </a:ext>
            </a:extLst>
          </p:cNvPr>
          <p:cNvSpPr/>
          <p:nvPr/>
        </p:nvSpPr>
        <p:spPr>
          <a:xfrm>
            <a:off x="6877101" y="5329707"/>
            <a:ext cx="4267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5520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59803-5933-4652-9842-FB3FD9EE5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92" y="1184520"/>
            <a:ext cx="3352800" cy="1552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0F2FEB-8DEE-4EF3-9BCD-413592EFE277}"/>
              </a:ext>
            </a:extLst>
          </p:cNvPr>
          <p:cNvSpPr/>
          <p:nvPr/>
        </p:nvSpPr>
        <p:spPr>
          <a:xfrm>
            <a:off x="1083919" y="815188"/>
            <a:ext cx="415139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The formula for standard deviation (SD) is: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BBD09F7-C945-4D7E-A4E9-0779B5A981D3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4668592" y="1960808"/>
            <a:ext cx="2445779" cy="1531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67A98CA-F37E-4F89-8467-9893E95C03BF}"/>
              </a:ext>
            </a:extLst>
          </p:cNvPr>
          <p:cNvSpPr/>
          <p:nvPr/>
        </p:nvSpPr>
        <p:spPr>
          <a:xfrm>
            <a:off x="1315792" y="3751574"/>
            <a:ext cx="20188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Standard deviation: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F1D4CA-86AE-4E33-B6F8-B9890F025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371" y="815188"/>
            <a:ext cx="4246681" cy="535379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BD19BCE-3B25-4BC7-AFF5-59ACBF1C072D}"/>
              </a:ext>
            </a:extLst>
          </p:cNvPr>
          <p:cNvSpPr/>
          <p:nvPr/>
        </p:nvSpPr>
        <p:spPr>
          <a:xfrm>
            <a:off x="1383502" y="4277461"/>
            <a:ext cx="19511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/>
              <a:t>SD </a:t>
            </a:r>
            <a:r>
              <a:rPr lang="en-US" sz="3600" dirty="0"/>
              <a:t>= 9.32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8BEE886-EA40-48F8-ACA6-0EF81929ECDF}"/>
              </a:ext>
            </a:extLst>
          </p:cNvPr>
          <p:cNvCxnSpPr>
            <a:stCxn id="18" idx="1"/>
            <a:endCxn id="22" idx="3"/>
          </p:cNvCxnSpPr>
          <p:nvPr/>
        </p:nvCxnSpPr>
        <p:spPr>
          <a:xfrm rot="10800000" flipV="1">
            <a:off x="3334679" y="3492083"/>
            <a:ext cx="3779693" cy="1108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B7A0AB7-1EDD-4E3A-A00B-2EFFDB47C944}"/>
              </a:ext>
            </a:extLst>
          </p:cNvPr>
          <p:cNvSpPr/>
          <p:nvPr/>
        </p:nvSpPr>
        <p:spPr>
          <a:xfrm>
            <a:off x="5662349" y="1499142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1D7942-9D3A-477D-BEF5-93F4A724FC62}"/>
              </a:ext>
            </a:extLst>
          </p:cNvPr>
          <p:cNvSpPr/>
          <p:nvPr/>
        </p:nvSpPr>
        <p:spPr>
          <a:xfrm>
            <a:off x="5285852" y="4176039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77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74EDC2-13A1-4A05-8CBC-42AA4F83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84" y="507709"/>
            <a:ext cx="3175600" cy="1282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BBA63-C3C5-4172-83F2-D0018E26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83" y="2146546"/>
            <a:ext cx="3218466" cy="1282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9144D-1517-4306-8767-A4E7BDC79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82" y="3785383"/>
            <a:ext cx="3212867" cy="1066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760425-403E-4863-AE48-0D05A78039E8}"/>
              </a:ext>
            </a:extLst>
          </p:cNvPr>
          <p:cNvSpPr txBox="1"/>
          <p:nvPr/>
        </p:nvSpPr>
        <p:spPr>
          <a:xfrm>
            <a:off x="4172755" y="507709"/>
            <a:ext cx="7070501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SD(Hours, Outlook)</a:t>
            </a:r>
            <a:r>
              <a:rPr lang="en-US" sz="1400" dirty="0"/>
              <a:t> 	= P(Overcast)*S(Overcast) + P(Rainy)*S(Rainy) + P(Sunny)*</a:t>
            </a:r>
            <a:r>
              <a:rPr lang="en-US" sz="1400"/>
              <a:t>S(Sunny)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		= (4/14) * 3.49 + (5/14) * 7.78 + (5/14) * 10.87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1.0 + 2.78 + 3.88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7.66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302D8-ADF8-4448-B285-EBC7F7F2266D}"/>
              </a:ext>
            </a:extLst>
          </p:cNvPr>
          <p:cNvSpPr txBox="1"/>
          <p:nvPr/>
        </p:nvSpPr>
        <p:spPr>
          <a:xfrm>
            <a:off x="4325155" y="2146546"/>
            <a:ext cx="7070501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SD(Hours, Temp)</a:t>
            </a:r>
            <a:r>
              <a:rPr lang="en-US" sz="1400" dirty="0"/>
              <a:t> 	= P(Hot)*S(Hot) + P(Mild)*S(Mild) + P(Cool)*S(Cool)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(4/14) * 8.95 + (6/14) * 7.65 + (4/14) * 10.51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2.56 + 3.28 +  3.0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8.84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77A1C-3347-4D2E-BF7C-D411375900F0}"/>
              </a:ext>
            </a:extLst>
          </p:cNvPr>
          <p:cNvSpPr txBox="1"/>
          <p:nvPr/>
        </p:nvSpPr>
        <p:spPr>
          <a:xfrm>
            <a:off x="4325155" y="3785383"/>
            <a:ext cx="7070501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SD(Hours, Humidity)</a:t>
            </a:r>
            <a:r>
              <a:rPr lang="en-US" sz="1400" dirty="0"/>
              <a:t> 	= P(High)*S(High) + P(Normal)*S(Normal)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(7/14) * 9.36+ (7/14) * 8.37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4.68 + 4.19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8.865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109A14-5597-45E9-B6F3-723ADEFCC5F4}"/>
              </a:ext>
            </a:extLst>
          </p:cNvPr>
          <p:cNvSpPr txBox="1"/>
          <p:nvPr/>
        </p:nvSpPr>
        <p:spPr>
          <a:xfrm>
            <a:off x="4325155" y="5208634"/>
            <a:ext cx="7070501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SD(Hours, Windy)</a:t>
            </a:r>
            <a:r>
              <a:rPr lang="en-US" sz="1400" dirty="0"/>
              <a:t> 	= P(TURE)*S(TRUE) + P(FALSE)*S(FALSE)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(6/14) * 10.59 + (8/14) * 7.87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4.54 + 4.5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9.03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933547-ABAB-4FA8-8F32-063B1DD53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81" y="5208634"/>
            <a:ext cx="3212867" cy="106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777C06-53E7-4850-9FE4-FCA0023B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796" y="1344434"/>
            <a:ext cx="5214407" cy="8578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9C4F23-F655-4099-A0E7-0E7DFD915E39}"/>
              </a:ext>
            </a:extLst>
          </p:cNvPr>
          <p:cNvSpPr/>
          <p:nvPr/>
        </p:nvSpPr>
        <p:spPr>
          <a:xfrm>
            <a:off x="3072864" y="807676"/>
            <a:ext cx="30231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Standard deviation Reduction: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4C0AE-C36A-4D21-BDC4-795F42467217}"/>
              </a:ext>
            </a:extLst>
          </p:cNvPr>
          <p:cNvSpPr txBox="1"/>
          <p:nvPr/>
        </p:nvSpPr>
        <p:spPr>
          <a:xfrm>
            <a:off x="2738459" y="2601532"/>
            <a:ext cx="6715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SDR(Hours, Outlook) 	</a:t>
            </a:r>
            <a:r>
              <a:rPr lang="en-US" dirty="0"/>
              <a:t>= SD(Hours Played) – SD(Outlook)</a:t>
            </a:r>
          </a:p>
          <a:p>
            <a:r>
              <a:rPr lang="en-US" dirty="0"/>
              <a:t>			= 9.32 – 7.66</a:t>
            </a:r>
          </a:p>
          <a:p>
            <a:r>
              <a:rPr lang="en-US" dirty="0"/>
              <a:t>			= 1.66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E2761-769D-4812-A2D4-12CB0A5FAFDA}"/>
              </a:ext>
            </a:extLst>
          </p:cNvPr>
          <p:cNvSpPr txBox="1"/>
          <p:nvPr/>
        </p:nvSpPr>
        <p:spPr>
          <a:xfrm>
            <a:off x="2852222" y="3626812"/>
            <a:ext cx="6715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SDR(Hours, Temp) 	</a:t>
            </a:r>
            <a:r>
              <a:rPr lang="en-US" dirty="0"/>
              <a:t>= SD(Hours Played) – SD(Temp)</a:t>
            </a:r>
          </a:p>
          <a:p>
            <a:r>
              <a:rPr lang="en-US" dirty="0"/>
              <a:t>			= 9.32 – 8.84</a:t>
            </a:r>
          </a:p>
          <a:p>
            <a:r>
              <a:rPr lang="en-US" dirty="0"/>
              <a:t>			= 0.48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7BB98-FF10-4704-8BAF-D1D18615C91B}"/>
              </a:ext>
            </a:extLst>
          </p:cNvPr>
          <p:cNvSpPr txBox="1"/>
          <p:nvPr/>
        </p:nvSpPr>
        <p:spPr>
          <a:xfrm>
            <a:off x="2885672" y="4550142"/>
            <a:ext cx="6715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SDR(Hours, Humidity) 	</a:t>
            </a:r>
            <a:r>
              <a:rPr lang="en-US" dirty="0"/>
              <a:t>= SD(Hours Played) – SD(Temp)</a:t>
            </a:r>
          </a:p>
          <a:p>
            <a:r>
              <a:rPr lang="en-US" dirty="0"/>
              <a:t>			= 9.32 – 8.86</a:t>
            </a:r>
          </a:p>
          <a:p>
            <a:r>
              <a:rPr lang="en-US" dirty="0"/>
              <a:t>			= 0.46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8CAE7-4EA2-48DE-99E8-51A635E61268}"/>
              </a:ext>
            </a:extLst>
          </p:cNvPr>
          <p:cNvSpPr txBox="1"/>
          <p:nvPr/>
        </p:nvSpPr>
        <p:spPr>
          <a:xfrm>
            <a:off x="2926814" y="5473472"/>
            <a:ext cx="6715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SDR(Hours, Windy) 	</a:t>
            </a:r>
            <a:r>
              <a:rPr lang="en-US" dirty="0"/>
              <a:t>= SD(Hours Played) – SD(Temp)</a:t>
            </a:r>
          </a:p>
          <a:p>
            <a:r>
              <a:rPr lang="en-US" dirty="0"/>
              <a:t>			= 9.32 – 9.03</a:t>
            </a:r>
          </a:p>
          <a:p>
            <a:r>
              <a:rPr lang="en-US" dirty="0"/>
              <a:t>			= 0.29</a:t>
            </a:r>
          </a:p>
        </p:txBody>
      </p:sp>
    </p:spTree>
    <p:extLst>
      <p:ext uri="{BB962C8B-B14F-4D97-AF65-F5344CB8AC3E}">
        <p14:creationId xmlns:p14="http://schemas.microsoft.com/office/powerpoint/2010/main" val="87060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958BF1-0879-46C2-B8D9-2D85E312BA18}"/>
              </a:ext>
            </a:extLst>
          </p:cNvPr>
          <p:cNvSpPr/>
          <p:nvPr/>
        </p:nvSpPr>
        <p:spPr>
          <a:xfrm>
            <a:off x="5078567" y="399245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Outlook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5BF0D4-7F46-4C9F-9B6D-E5B7048DB681}"/>
              </a:ext>
            </a:extLst>
          </p:cNvPr>
          <p:cNvSpPr/>
          <p:nvPr/>
        </p:nvSpPr>
        <p:spPr>
          <a:xfrm>
            <a:off x="1788016" y="1684986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Sunny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B86CA6-5B9F-4AE8-B4BF-6A180A738A6B}"/>
              </a:ext>
            </a:extLst>
          </p:cNvPr>
          <p:cNvSpPr/>
          <p:nvPr/>
        </p:nvSpPr>
        <p:spPr>
          <a:xfrm>
            <a:off x="5078568" y="1684986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Overcast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86F10A-ADB0-45D4-A7D1-E35ABC491CFA}"/>
              </a:ext>
            </a:extLst>
          </p:cNvPr>
          <p:cNvSpPr/>
          <p:nvPr/>
        </p:nvSpPr>
        <p:spPr>
          <a:xfrm>
            <a:off x="8369120" y="1684986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Rainy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602FF12-187C-46C9-9C62-0757FBB07D30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7562044" y="-203917"/>
            <a:ext cx="487251" cy="3290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90B5DE1-661A-44E6-96D5-516BD5FFFF05}"/>
              </a:ext>
            </a:extLst>
          </p:cNvPr>
          <p:cNvCxnSpPr/>
          <p:nvPr/>
        </p:nvCxnSpPr>
        <p:spPr>
          <a:xfrm rot="5400000">
            <a:off x="4271493" y="-203915"/>
            <a:ext cx="487251" cy="3290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ABDC75-1449-4BB1-9A1E-EBC6075E277F}"/>
              </a:ext>
            </a:extLst>
          </p:cNvPr>
          <p:cNvSpPr/>
          <p:nvPr/>
        </p:nvSpPr>
        <p:spPr>
          <a:xfrm>
            <a:off x="5078567" y="3429000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Outlook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67719B-1A4C-4BF8-ADA1-C23D1FA2FC06}"/>
              </a:ext>
            </a:extLst>
          </p:cNvPr>
          <p:cNvSpPr/>
          <p:nvPr/>
        </p:nvSpPr>
        <p:spPr>
          <a:xfrm>
            <a:off x="1788016" y="4714741"/>
            <a:ext cx="2163651" cy="7984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Sunny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DD3FD7-20FE-4712-9F10-1977915799DF}"/>
              </a:ext>
            </a:extLst>
          </p:cNvPr>
          <p:cNvSpPr/>
          <p:nvPr/>
        </p:nvSpPr>
        <p:spPr>
          <a:xfrm>
            <a:off x="5078568" y="4714741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Overcast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B72217-FF48-4F6E-AC53-D88F879E6BF3}"/>
              </a:ext>
            </a:extLst>
          </p:cNvPr>
          <p:cNvSpPr/>
          <p:nvPr/>
        </p:nvSpPr>
        <p:spPr>
          <a:xfrm>
            <a:off x="8369120" y="4714741"/>
            <a:ext cx="2163651" cy="7984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Rainy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C73C706-BEDC-47BC-AFEF-98E57EF87A5B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7562044" y="2825838"/>
            <a:ext cx="487251" cy="3290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F1B5CC-A2A6-4349-B955-495F0777213B}"/>
              </a:ext>
            </a:extLst>
          </p:cNvPr>
          <p:cNvCxnSpPr/>
          <p:nvPr/>
        </p:nvCxnSpPr>
        <p:spPr>
          <a:xfrm rot="5400000">
            <a:off x="4271493" y="2825840"/>
            <a:ext cx="487251" cy="3290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04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923285-3165-4C73-832E-C64398336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18082"/>
              </p:ext>
            </p:extLst>
          </p:nvPr>
        </p:nvGraphicFramePr>
        <p:xfrm>
          <a:off x="1722907" y="616635"/>
          <a:ext cx="8128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56430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21312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92961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91563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31039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Outlook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Temp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Humidity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Windy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Play Golf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227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035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Cool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733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Mild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205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049990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E757D2-1F43-4021-A50B-A53B39B02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80153"/>
              </p:ext>
            </p:extLst>
          </p:nvPr>
        </p:nvGraphicFramePr>
        <p:xfrm>
          <a:off x="1722907" y="2664376"/>
          <a:ext cx="8128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111923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399068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93436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67392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2807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</a:rPr>
                        <a:t>Hot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51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Hot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TRUE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849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Mild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860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Cool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Normal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07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Mild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Normal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TRUE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3267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B0169A-C0DF-495B-8714-D5E1FF745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32129"/>
              </p:ext>
            </p:extLst>
          </p:nvPr>
        </p:nvGraphicFramePr>
        <p:xfrm>
          <a:off x="1722907" y="4712117"/>
          <a:ext cx="8128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41886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14577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36769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64425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726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</a:rPr>
                        <a:t>Mild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53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Cool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Normal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79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Cool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Normal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TRUE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138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Mild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Normal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134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Mild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TRUE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401896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4F1417-8A71-4DE7-B75D-F67F9AEED34E}"/>
              </a:ext>
            </a:extLst>
          </p:cNvPr>
          <p:cNvSpPr/>
          <p:nvPr/>
        </p:nvSpPr>
        <p:spPr>
          <a:xfrm rot="16200000">
            <a:off x="180303" y="1081049"/>
            <a:ext cx="1558345" cy="9253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 –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909FD2-2144-4C66-BE89-9EDBD734420C}"/>
              </a:ext>
            </a:extLst>
          </p:cNvPr>
          <p:cNvSpPr/>
          <p:nvPr/>
        </p:nvSpPr>
        <p:spPr>
          <a:xfrm rot="16200000">
            <a:off x="180303" y="2980863"/>
            <a:ext cx="1558345" cy="9253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 –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A5FDDB-E7BA-422E-8772-A29CD79837AE}"/>
              </a:ext>
            </a:extLst>
          </p:cNvPr>
          <p:cNvSpPr/>
          <p:nvPr/>
        </p:nvSpPr>
        <p:spPr>
          <a:xfrm rot="16200000">
            <a:off x="180303" y="5028604"/>
            <a:ext cx="1558345" cy="9253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 – 3</a:t>
            </a:r>
          </a:p>
        </p:txBody>
      </p:sp>
    </p:spTree>
    <p:extLst>
      <p:ext uri="{BB962C8B-B14F-4D97-AF65-F5344CB8AC3E}">
        <p14:creationId xmlns:p14="http://schemas.microsoft.com/office/powerpoint/2010/main" val="400946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F54533-8ED6-457C-A9D0-986ABFA70767}"/>
              </a:ext>
            </a:extLst>
          </p:cNvPr>
          <p:cNvSpPr/>
          <p:nvPr/>
        </p:nvSpPr>
        <p:spPr>
          <a:xfrm>
            <a:off x="5078567" y="399245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Outlook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6E0207-888C-455C-8A14-59062F11C6B6}"/>
              </a:ext>
            </a:extLst>
          </p:cNvPr>
          <p:cNvSpPr/>
          <p:nvPr/>
        </p:nvSpPr>
        <p:spPr>
          <a:xfrm>
            <a:off x="1788016" y="1684986"/>
            <a:ext cx="2163651" cy="7984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Sunny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18BA82-2884-4E85-AE80-C7E8C5BB8C19}"/>
              </a:ext>
            </a:extLst>
          </p:cNvPr>
          <p:cNvSpPr/>
          <p:nvPr/>
        </p:nvSpPr>
        <p:spPr>
          <a:xfrm>
            <a:off x="5078568" y="1684986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Overcast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E73CBE-FB1F-4688-81B2-F21109F6C105}"/>
              </a:ext>
            </a:extLst>
          </p:cNvPr>
          <p:cNvSpPr/>
          <p:nvPr/>
        </p:nvSpPr>
        <p:spPr>
          <a:xfrm>
            <a:off x="8369120" y="1684986"/>
            <a:ext cx="2163651" cy="7984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Rainy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F239CFB-B073-43DA-85F4-59D43C920040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7562044" y="-203917"/>
            <a:ext cx="487251" cy="3290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A233936-9B33-4224-9390-58D1FDBFD2BC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4271493" y="-203915"/>
            <a:ext cx="487251" cy="3290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FA58DA-C041-4399-899B-A264887C0100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160393" y="1197735"/>
            <a:ext cx="1" cy="48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DA22F4-7AA2-41A3-B13F-9C175F093A11}"/>
              </a:ext>
            </a:extLst>
          </p:cNvPr>
          <p:cNvSpPr/>
          <p:nvPr/>
        </p:nvSpPr>
        <p:spPr>
          <a:xfrm>
            <a:off x="1788016" y="3029755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C02B10-7627-4A98-9079-C20290443D3E}"/>
              </a:ext>
            </a:extLst>
          </p:cNvPr>
          <p:cNvSpPr/>
          <p:nvPr/>
        </p:nvSpPr>
        <p:spPr>
          <a:xfrm>
            <a:off x="8369120" y="3029755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E5E58A-AA99-4A3D-A042-0145C296936E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2869842" y="2483476"/>
            <a:ext cx="0" cy="54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D84704-CA2A-4E78-8204-B04DF3292F5D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9450946" y="2483476"/>
            <a:ext cx="0" cy="54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FED4F82-9A28-4642-9108-6578A0DAF66C}"/>
              </a:ext>
            </a:extLst>
          </p:cNvPr>
          <p:cNvSpPr/>
          <p:nvPr/>
        </p:nvSpPr>
        <p:spPr>
          <a:xfrm>
            <a:off x="165277" y="4593465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B7B0436-8547-4EF2-9555-0AA375A11192}"/>
              </a:ext>
            </a:extLst>
          </p:cNvPr>
          <p:cNvSpPr/>
          <p:nvPr/>
        </p:nvSpPr>
        <p:spPr>
          <a:xfrm>
            <a:off x="2606895" y="4587667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0F36648-403E-4307-B83B-5D06EE377009}"/>
              </a:ext>
            </a:extLst>
          </p:cNvPr>
          <p:cNvSpPr/>
          <p:nvPr/>
        </p:nvSpPr>
        <p:spPr>
          <a:xfrm>
            <a:off x="5014174" y="4587667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90D4887-3A3E-47DE-8213-FEA0C28B77EE}"/>
              </a:ext>
            </a:extLst>
          </p:cNvPr>
          <p:cNvSpPr/>
          <p:nvPr/>
        </p:nvSpPr>
        <p:spPr>
          <a:xfrm>
            <a:off x="9801901" y="4593465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526AA8D-6861-4A8B-B8FF-81E96172D011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 rot="16200000" flipH="1">
            <a:off x="2899570" y="3798516"/>
            <a:ext cx="759422" cy="818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6342719-DC74-400C-B2AE-6A7D59C74A06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rot="5400000">
            <a:off x="1675863" y="3399486"/>
            <a:ext cx="765220" cy="1622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97EE6F0-7178-494E-B642-BCF62F15C41A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>
          <a:xfrm rot="5400000">
            <a:off x="8580228" y="3716949"/>
            <a:ext cx="759422" cy="982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5F22E8B-9498-4D3E-9728-9425065B0322}"/>
              </a:ext>
            </a:extLst>
          </p:cNvPr>
          <p:cNvSpPr/>
          <p:nvPr/>
        </p:nvSpPr>
        <p:spPr>
          <a:xfrm>
            <a:off x="5619480" y="2697587"/>
            <a:ext cx="1081824" cy="54627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46.3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EE59925-B9DE-49C7-A49C-4C9D92378812}"/>
              </a:ext>
            </a:extLst>
          </p:cNvPr>
          <p:cNvSpPr/>
          <p:nvPr/>
        </p:nvSpPr>
        <p:spPr>
          <a:xfrm>
            <a:off x="706192" y="5785936"/>
            <a:ext cx="1081824" cy="54627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47.7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BC5C8C-741D-4247-98FA-220229F73704}"/>
              </a:ext>
            </a:extLst>
          </p:cNvPr>
          <p:cNvSpPr/>
          <p:nvPr/>
        </p:nvSpPr>
        <p:spPr>
          <a:xfrm>
            <a:off x="10342814" y="5786367"/>
            <a:ext cx="1081824" cy="54627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41.5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8F67760-974D-4703-8801-16C0EB0DDBAE}"/>
              </a:ext>
            </a:extLst>
          </p:cNvPr>
          <p:cNvSpPr/>
          <p:nvPr/>
        </p:nvSpPr>
        <p:spPr>
          <a:xfrm>
            <a:off x="3147816" y="5785936"/>
            <a:ext cx="1081824" cy="54627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26.5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D1FBF2-547F-426A-881D-F41D6BBAC13D}"/>
              </a:ext>
            </a:extLst>
          </p:cNvPr>
          <p:cNvSpPr/>
          <p:nvPr/>
        </p:nvSpPr>
        <p:spPr>
          <a:xfrm>
            <a:off x="7928018" y="5785936"/>
            <a:ext cx="1081824" cy="54627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27.5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B19308-2641-4151-9CC3-1C1F3CC03CC6}"/>
              </a:ext>
            </a:extLst>
          </p:cNvPr>
          <p:cNvSpPr/>
          <p:nvPr/>
        </p:nvSpPr>
        <p:spPr>
          <a:xfrm>
            <a:off x="506483" y="598435"/>
            <a:ext cx="12950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 Node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29FD05-6BA1-4534-BE2C-3713DEDFFABF}"/>
              </a:ext>
            </a:extLst>
          </p:cNvPr>
          <p:cNvCxnSpPr>
            <a:stCxn id="34" idx="3"/>
            <a:endCxn id="2" idx="1"/>
          </p:cNvCxnSpPr>
          <p:nvPr/>
        </p:nvCxnSpPr>
        <p:spPr>
          <a:xfrm>
            <a:off x="1801581" y="798490"/>
            <a:ext cx="327698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9AFF278-5631-44AE-B63B-B80A0CB0568E}"/>
              </a:ext>
            </a:extLst>
          </p:cNvPr>
          <p:cNvCxnSpPr>
            <a:stCxn id="34" idx="2"/>
            <a:endCxn id="12" idx="1"/>
          </p:cNvCxnSpPr>
          <p:nvPr/>
        </p:nvCxnSpPr>
        <p:spPr>
          <a:xfrm rot="16200000" flipH="1">
            <a:off x="255797" y="1896780"/>
            <a:ext cx="2430455" cy="633984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B5A8321-6088-427F-9BDC-9C1CAD6E9BFC}"/>
              </a:ext>
            </a:extLst>
          </p:cNvPr>
          <p:cNvSpPr/>
          <p:nvPr/>
        </p:nvSpPr>
        <p:spPr>
          <a:xfrm>
            <a:off x="10073987" y="598434"/>
            <a:ext cx="15529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Sub-Partition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8C6F292-C093-463E-B091-4871E140215A}"/>
              </a:ext>
            </a:extLst>
          </p:cNvPr>
          <p:cNvCxnSpPr>
            <a:stCxn id="39" idx="2"/>
            <a:endCxn id="5" idx="3"/>
          </p:cNvCxnSpPr>
          <p:nvPr/>
        </p:nvCxnSpPr>
        <p:spPr>
          <a:xfrm rot="5400000">
            <a:off x="10148768" y="1382548"/>
            <a:ext cx="1085687" cy="31767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F1C1045-9638-4AA9-9562-0563ACDF84D2}"/>
              </a:ext>
            </a:extLst>
          </p:cNvPr>
          <p:cNvSpPr/>
          <p:nvPr/>
        </p:nvSpPr>
        <p:spPr>
          <a:xfrm>
            <a:off x="7387105" y="4587667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C1354D-4054-43A7-89F6-F0DEB3236BE2}"/>
              </a:ext>
            </a:extLst>
          </p:cNvPr>
          <p:cNvSpPr/>
          <p:nvPr/>
        </p:nvSpPr>
        <p:spPr>
          <a:xfrm>
            <a:off x="5554002" y="5759744"/>
            <a:ext cx="1081824" cy="54627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38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7B626F7-A3BF-4CE7-8DC9-144A4B0D3A83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 rot="5400000">
            <a:off x="7393762" y="2530483"/>
            <a:ext cx="759422" cy="33549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E7F274-A461-432A-BB35-A24856D37CD6}"/>
              </a:ext>
            </a:extLst>
          </p:cNvPr>
          <p:cNvCxnSpPr>
            <a:stCxn id="4" idx="2"/>
            <a:endCxn id="29" idx="0"/>
          </p:cNvCxnSpPr>
          <p:nvPr/>
        </p:nvCxnSpPr>
        <p:spPr>
          <a:xfrm flipH="1">
            <a:off x="6160392" y="2483476"/>
            <a:ext cx="2" cy="214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32F728-8438-44BE-94F7-C9B5B7739286}"/>
              </a:ext>
            </a:extLst>
          </p:cNvPr>
          <p:cNvCxnSpPr>
            <a:stCxn id="19" idx="2"/>
            <a:endCxn id="30" idx="0"/>
          </p:cNvCxnSpPr>
          <p:nvPr/>
        </p:nvCxnSpPr>
        <p:spPr>
          <a:xfrm>
            <a:off x="1247103" y="5391955"/>
            <a:ext cx="1" cy="39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82C4240-68F3-4381-BB56-2FE5DDBE4AFB}"/>
              </a:ext>
            </a:extLst>
          </p:cNvPr>
          <p:cNvCxnSpPr>
            <a:stCxn id="20" idx="2"/>
            <a:endCxn id="32" idx="0"/>
          </p:cNvCxnSpPr>
          <p:nvPr/>
        </p:nvCxnSpPr>
        <p:spPr>
          <a:xfrm>
            <a:off x="3688721" y="5386157"/>
            <a:ext cx="7" cy="39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2D184F-CB9E-407B-A783-4CE41F837110}"/>
              </a:ext>
            </a:extLst>
          </p:cNvPr>
          <p:cNvCxnSpPr>
            <a:stCxn id="21" idx="2"/>
            <a:endCxn id="43" idx="0"/>
          </p:cNvCxnSpPr>
          <p:nvPr/>
        </p:nvCxnSpPr>
        <p:spPr>
          <a:xfrm flipH="1">
            <a:off x="6094914" y="5386157"/>
            <a:ext cx="1086" cy="37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F6A8A78-275E-41C9-817B-2091C75DE8E0}"/>
              </a:ext>
            </a:extLst>
          </p:cNvPr>
          <p:cNvCxnSpPr>
            <a:stCxn id="40" idx="2"/>
            <a:endCxn id="33" idx="0"/>
          </p:cNvCxnSpPr>
          <p:nvPr/>
        </p:nvCxnSpPr>
        <p:spPr>
          <a:xfrm flipH="1">
            <a:off x="8468930" y="5386157"/>
            <a:ext cx="1" cy="39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5283B33-9323-41F2-868F-537AE8E70161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 rot="16200000" flipH="1">
            <a:off x="9784726" y="3494464"/>
            <a:ext cx="765220" cy="1432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2709FE8-871D-44E7-AA7A-016D34DE4F10}"/>
              </a:ext>
            </a:extLst>
          </p:cNvPr>
          <p:cNvCxnSpPr>
            <a:stCxn id="22" idx="2"/>
            <a:endCxn id="31" idx="0"/>
          </p:cNvCxnSpPr>
          <p:nvPr/>
        </p:nvCxnSpPr>
        <p:spPr>
          <a:xfrm flipH="1">
            <a:off x="10883726" y="5391955"/>
            <a:ext cx="1" cy="394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6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282</Words>
  <Application>Microsoft Office PowerPoint</Application>
  <PresentationFormat>Widescreen</PresentationFormat>
  <Paragraphs>156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Jeyabal, Manikandan [Wipro Limited]</dc:creator>
  <cp:lastModifiedBy>Jeyabal, Manikandan [Wipro Limited]</cp:lastModifiedBy>
  <cp:revision>19</cp:revision>
  <dcterms:created xsi:type="dcterms:W3CDTF">2019-04-30T09:13:07Z</dcterms:created>
  <dcterms:modified xsi:type="dcterms:W3CDTF">2019-05-02T13:30:07Z</dcterms:modified>
</cp:coreProperties>
</file>