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5478-DC12-4D3E-A1B4-DD5D53280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8ECED-4A55-4376-8060-94B483D01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4223-BF22-4B2A-BA40-BA9E2367D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904A-828C-4C34-89BF-8094BE359E52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4BBBE-68C0-4CFF-A8E3-83D87E26A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43C78-A739-43DB-82AD-9FC59DAB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9AD1-C52C-49D0-B127-BFC73218B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38FD0-BEF2-4B0B-86AF-1A8174D5B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A06EB-1E4C-4908-AE0E-15C54FEA6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6F2DF-ABED-45CE-BDED-F8776C62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904A-828C-4C34-89BF-8094BE359E52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30834-92E1-4A6A-B231-916C31733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1C083-80E2-4173-BD87-484EA232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9AD1-C52C-49D0-B127-BFC73218B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6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781BAA-CA5B-4DA5-BF4D-546C6FC08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93C0E-8C51-4E89-A900-D9BAB773E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31187-7C4B-4C89-B1EA-213BE287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904A-828C-4C34-89BF-8094BE359E52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B0BEB-B136-4A28-81D6-CB71C292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F7153-9D79-4563-A160-12241E88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9AD1-C52C-49D0-B127-BFC73218B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1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2FA0-4451-467F-9695-DDD7543C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40698-F4FB-4795-891D-76F8EC392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433CC-6F33-4FE8-988D-6DFED1DFF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904A-828C-4C34-89BF-8094BE359E52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E1E71-D692-4C87-A5A9-A93E7695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F9570-22FD-43A2-94E3-8FA975B7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9AD1-C52C-49D0-B127-BFC73218B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1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04638-80EE-468F-9251-2101EED6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1F393-C4A9-4771-974B-995E63519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B7F87-3D94-42AF-9385-97CE0267B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904A-828C-4C34-89BF-8094BE359E52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C57F5-18FB-4D16-94D0-F42C3B2CE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5491E-7E5A-4098-ADA6-4D6B4DC1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9AD1-C52C-49D0-B127-BFC73218B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5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1021-0A7B-47CD-9EEA-F23A4AE5A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09AA4-DA38-471F-A9EF-F63C3A28D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27B17-C2C7-41C8-A6B1-EA5564D0D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B1416-C71C-4AAF-B296-452C705B0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904A-828C-4C34-89BF-8094BE359E52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73D90-6ECE-4866-8ACC-2EA51CC0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1C01C-1D56-488F-ADDE-080B0D5C1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9AD1-C52C-49D0-B127-BFC73218B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9806-6DD8-4245-8CDC-BB948B489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AEB5B-85E2-4CAB-9F29-1E728ED83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BEBF1-8DAF-4D3E-873E-7D8D04154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9FDCBE-92EC-498C-923B-8B3605EC3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8A07BC-9FFE-4A10-B366-90048231D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06AFBE-A36E-499F-AFB3-C03E7BA8E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904A-828C-4C34-89BF-8094BE359E52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8F4A3F-EB97-4DB9-ADD8-0152A051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B85173-EBDC-4907-9C2A-89E0AB74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9AD1-C52C-49D0-B127-BFC73218B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2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6357C-FB64-4C98-9C70-10B2D120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3CBD91-0C9A-4B79-8559-A3CC89A85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904A-828C-4C34-89BF-8094BE359E52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26E81-ABE8-4198-9B06-209EB2B9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36327-1932-4BD0-A427-3081F6F2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9AD1-C52C-49D0-B127-BFC73218B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3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93C206-2149-46CF-9428-70983487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904A-828C-4C34-89BF-8094BE359E52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F8379-6D3A-4F71-B36D-22240D187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F9D71-0C64-4820-9F84-CE4BF39C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9AD1-C52C-49D0-B127-BFC73218B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5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E3B8-AA15-4447-8190-846D2E02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A1FE9-8890-4597-9477-FD4B99CF6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C9219-81E9-4D85-8C75-CBE9C4977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AF88E-26A5-4DC7-ACD5-786988115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904A-828C-4C34-89BF-8094BE359E52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6EFAD-818C-4A0B-AC14-980411C3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BC1B8-60D9-4AF7-A655-28976B4E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9AD1-C52C-49D0-B127-BFC73218B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2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97C5-2D46-4182-888F-7FE2C7140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40E18F-5847-42D2-BA77-503C7C819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9A24E-8480-43F0-963D-CD91A2A6E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373DC-63A8-4037-AD0F-E81419A60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904A-828C-4C34-89BF-8094BE359E52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9FF3B-2C46-4948-8827-24A701712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2837D-BD0A-4C5B-963A-688E0DAC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9AD1-C52C-49D0-B127-BFC73218B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ADA1B9-64A6-4D81-95F8-D22DC41FD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C7141-DD5A-4DC2-BF31-07043E05C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8FACA-2313-4F5C-8737-A6DD60965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5904A-828C-4C34-89BF-8094BE359E52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0E197-C590-4340-9B68-F8ED12850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F5260-0EA7-4340-848A-730CF84D1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19AD1-C52C-49D0-B127-BFC73218B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9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48DEDC-8249-405A-8C5D-A77C1988CAA1}"/>
                  </a:ext>
                </a:extLst>
              </p:cNvPr>
              <p:cNvSpPr txBox="1"/>
              <p:nvPr/>
            </p:nvSpPr>
            <p:spPr>
              <a:xfrm>
                <a:off x="654909" y="947351"/>
                <a:ext cx="3575146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48DEDC-8249-405A-8C5D-A77C1988C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09" y="947351"/>
                <a:ext cx="3575146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01A74204-3CF6-420F-8E05-099104C8E7AD}"/>
              </a:ext>
            </a:extLst>
          </p:cNvPr>
          <p:cNvSpPr/>
          <p:nvPr/>
        </p:nvSpPr>
        <p:spPr>
          <a:xfrm>
            <a:off x="654909" y="339466"/>
            <a:ext cx="26131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Logistic Regression: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A75BDE3-F962-4C7D-B704-78F859458967}"/>
                  </a:ext>
                </a:extLst>
              </p:cNvPr>
              <p:cNvSpPr/>
              <p:nvPr/>
            </p:nvSpPr>
            <p:spPr>
              <a:xfrm>
                <a:off x="654909" y="1912749"/>
                <a:ext cx="1829668" cy="493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A75BDE3-F962-4C7D-B704-78F859458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09" y="1912749"/>
                <a:ext cx="1829668" cy="493405"/>
              </a:xfrm>
              <a:prstGeom prst="rect">
                <a:avLst/>
              </a:prstGeom>
              <a:blipFill>
                <a:blip r:embed="rId3"/>
                <a:stretch>
                  <a:fillRect r="-1993"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A57A80-9BA3-49BC-99AB-F2D55CC35AD6}"/>
                  </a:ext>
                </a:extLst>
              </p:cNvPr>
              <p:cNvSpPr txBox="1"/>
              <p:nvPr/>
            </p:nvSpPr>
            <p:spPr>
              <a:xfrm>
                <a:off x="654909" y="2749202"/>
                <a:ext cx="2173159" cy="2899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A57A80-9BA3-49BC-99AB-F2D55CC35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09" y="2749202"/>
                <a:ext cx="2173159" cy="289951"/>
              </a:xfrm>
              <a:prstGeom prst="rect">
                <a:avLst/>
              </a:prstGeom>
              <a:blipFill>
                <a:blip r:embed="rId4"/>
                <a:stretch>
                  <a:fillRect l="-2241" t="-6250" r="-336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97D13D7-F39A-44EC-B9B6-1C15F34179EB}"/>
                  </a:ext>
                </a:extLst>
              </p:cNvPr>
              <p:cNvSpPr/>
              <p:nvPr/>
            </p:nvSpPr>
            <p:spPr>
              <a:xfrm>
                <a:off x="562575" y="3382201"/>
                <a:ext cx="3266599" cy="3822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97D13D7-F39A-44EC-B9B6-1C15F34179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75" y="3382201"/>
                <a:ext cx="3266599" cy="382284"/>
              </a:xfrm>
              <a:prstGeom prst="rect">
                <a:avLst/>
              </a:prstGeom>
              <a:blipFill>
                <a:blip r:embed="rId5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55B83C4-C691-4398-B69F-A78C5F63C18A}"/>
                  </a:ext>
                </a:extLst>
              </p:cNvPr>
              <p:cNvSpPr/>
              <p:nvPr/>
            </p:nvSpPr>
            <p:spPr>
              <a:xfrm>
                <a:off x="562575" y="4015200"/>
                <a:ext cx="3215304" cy="3822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55B83C4-C691-4398-B69F-A78C5F63C1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75" y="4015200"/>
                <a:ext cx="3215304" cy="382284"/>
              </a:xfrm>
              <a:prstGeom prst="rect">
                <a:avLst/>
              </a:prstGeom>
              <a:blipFill>
                <a:blip r:embed="rId6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A8D2A4B-DFAB-4413-9BF1-37FE90DBDEED}"/>
                  </a:ext>
                </a:extLst>
              </p:cNvPr>
              <p:cNvSpPr/>
              <p:nvPr/>
            </p:nvSpPr>
            <p:spPr>
              <a:xfrm>
                <a:off x="562575" y="4648199"/>
                <a:ext cx="3090270" cy="3822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A8D2A4B-DFAB-4413-9BF1-37FE90DBDE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75" y="4648199"/>
                <a:ext cx="3090270" cy="382284"/>
              </a:xfrm>
              <a:prstGeom prst="rect">
                <a:avLst/>
              </a:prstGeom>
              <a:blipFill>
                <a:blip r:embed="rId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CD40D62-F9E7-4AD2-90C0-D9D386254144}"/>
                  </a:ext>
                </a:extLst>
              </p:cNvPr>
              <p:cNvSpPr/>
              <p:nvPr/>
            </p:nvSpPr>
            <p:spPr>
              <a:xfrm>
                <a:off x="625092" y="5327075"/>
                <a:ext cx="3090269" cy="3822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CD40D62-F9E7-4AD2-90C0-D9D3862541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92" y="5327075"/>
                <a:ext cx="3090269" cy="382284"/>
              </a:xfrm>
              <a:prstGeom prst="rect">
                <a:avLst/>
              </a:prstGeom>
              <a:blipFill>
                <a:blip r:embed="rId8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3680A91-3CB4-4847-ADBC-3DE5C9D36074}"/>
                  </a:ext>
                </a:extLst>
              </p:cNvPr>
              <p:cNvSpPr/>
              <p:nvPr/>
            </p:nvSpPr>
            <p:spPr>
              <a:xfrm>
                <a:off x="6733892" y="1067384"/>
                <a:ext cx="3090269" cy="7073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3680A91-3CB4-4847-ADBC-3DE5C9D360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892" y="1067384"/>
                <a:ext cx="3090269" cy="7073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898A6AA-D5A3-4015-9735-E35512F35737}"/>
                  </a:ext>
                </a:extLst>
              </p:cNvPr>
              <p:cNvSpPr/>
              <p:nvPr/>
            </p:nvSpPr>
            <p:spPr>
              <a:xfrm>
                <a:off x="7848980" y="2406154"/>
                <a:ext cx="12466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898A6AA-D5A3-4015-9735-E35512F357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980" y="2406154"/>
                <a:ext cx="1246687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502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Manikandan Jeyabal</dc:creator>
  <cp:lastModifiedBy>Manikandan Jeyabal</cp:lastModifiedBy>
  <cp:revision>4</cp:revision>
  <dcterms:created xsi:type="dcterms:W3CDTF">2019-11-09T09:29:10Z</dcterms:created>
  <dcterms:modified xsi:type="dcterms:W3CDTF">2019-11-09T10:09:51Z</dcterms:modified>
</cp:coreProperties>
</file>