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9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1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5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8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0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9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5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5FB10D-503A-02E2-7813-FD8560EB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Autofit/>
          </a:bodyPr>
          <a:lstStyle/>
          <a:p>
            <a:r>
              <a:rPr lang="en-US" sz="4400" dirty="0"/>
              <a:t>ML22/23-15 Approve Prediction of Multisequence Learning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247D-1D40-3287-CF28-A9D589890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8"/>
            <a:ext cx="6479629" cy="1476000"/>
          </a:xfrm>
        </p:spPr>
        <p:txBody>
          <a:bodyPr>
            <a:normAutofit/>
          </a:bodyPr>
          <a:lstStyle/>
          <a:p>
            <a:r>
              <a:rPr lang="en-IN" dirty="0"/>
              <a:t>Syed Faizan </a:t>
            </a:r>
            <a:r>
              <a:rPr lang="en-IN" dirty="0" err="1"/>
              <a:t>Ul</a:t>
            </a:r>
            <a:r>
              <a:rPr lang="en-IN" dirty="0"/>
              <a:t> Hassan </a:t>
            </a:r>
            <a:r>
              <a:rPr lang="en-IN" dirty="0" err="1"/>
              <a:t>Zahidi</a:t>
            </a:r>
            <a:r>
              <a:rPr lang="en-IN" dirty="0"/>
              <a:t> (1386370)</a:t>
            </a:r>
          </a:p>
          <a:p>
            <a:r>
              <a:rPr lang="en-IN" dirty="0"/>
              <a:t>Muhammad Jasim Suhail (1393020)</a:t>
            </a:r>
          </a:p>
        </p:txBody>
      </p:sp>
      <p:pic>
        <p:nvPicPr>
          <p:cNvPr id="4" name="Picture 3" descr="3D spheres connected with a red line">
            <a:extLst>
              <a:ext uri="{FF2B5EF4-FFF2-40B4-BE49-F238E27FC236}">
                <a16:creationId xmlns:a16="http://schemas.microsoft.com/office/drawing/2014/main" id="{C30AC3B5-6BCC-E6ED-C691-2894762B1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22" r="24237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A8A3-E276-7B9E-00D4-C4FAFA0E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9006-6A4A-D4E6-5F88-B48E1FBF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382205" cy="3601212"/>
          </a:xfrm>
        </p:spPr>
        <p:txBody>
          <a:bodyPr/>
          <a:lstStyle/>
          <a:p>
            <a:r>
              <a:rPr lang="en-IN" dirty="0"/>
              <a:t>Understand </a:t>
            </a:r>
            <a:r>
              <a:rPr lang="en-IN" dirty="0" err="1"/>
              <a:t>MultisequenceLearning</a:t>
            </a:r>
            <a:endParaRPr lang="en-IN" dirty="0"/>
          </a:p>
          <a:p>
            <a:r>
              <a:rPr lang="en-IN" dirty="0"/>
              <a:t>Read dataset (multiple sequences) from saved file</a:t>
            </a:r>
          </a:p>
          <a:p>
            <a:r>
              <a:rPr lang="en-IN" dirty="0"/>
              <a:t>Read test dataset (</a:t>
            </a:r>
            <a:r>
              <a:rPr lang="en-IN" dirty="0" err="1"/>
              <a:t>subsequences</a:t>
            </a:r>
            <a:r>
              <a:rPr lang="en-IN" dirty="0"/>
              <a:t>) from saved file</a:t>
            </a:r>
          </a:p>
          <a:p>
            <a:r>
              <a:rPr lang="en-IN" dirty="0"/>
              <a:t>Calculate accuracy of predicted element</a:t>
            </a:r>
          </a:p>
          <a:p>
            <a:r>
              <a:rPr lang="en-IN" dirty="0"/>
              <a:t>Create synthetic dataset (addition)</a:t>
            </a:r>
          </a:p>
        </p:txBody>
      </p:sp>
    </p:spTree>
    <p:extLst>
      <p:ext uri="{BB962C8B-B14F-4D97-AF65-F5344CB8AC3E}">
        <p14:creationId xmlns:p14="http://schemas.microsoft.com/office/powerpoint/2010/main" val="19576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4E68BF-6E43-2665-0150-C907EB2D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/>
              <a:t>Implementation:</a:t>
            </a:r>
            <a:br>
              <a:rPr lang="en-US" sz="3800" dirty="0"/>
            </a:br>
            <a:r>
              <a:rPr lang="en-US" sz="3800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CA1D-8C5C-36D5-E4F7-91E11B44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650" y="4283239"/>
            <a:ext cx="4025900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Sequence is the model of how we process and store the dataset.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6543A-F339-2129-E610-19F776D1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1" y="578878"/>
            <a:ext cx="2841126" cy="2464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DF612-12A8-E74E-7CAF-46C6A5C1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27" y="589957"/>
            <a:ext cx="2689596" cy="2779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6E83B-36F8-F993-F776-BCEA8BA76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61" y="4232479"/>
            <a:ext cx="5710416" cy="210787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1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4915-C0ED-4B41-0A99-5C12F708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A58A-E68B-674E-D15B-3CC64F4D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FetchHTMConfig</a:t>
            </a:r>
            <a:r>
              <a:rPr lang="en-IN" dirty="0"/>
              <a:t>()</a:t>
            </a:r>
          </a:p>
          <a:p>
            <a:r>
              <a:rPr lang="en-IN" dirty="0" err="1"/>
              <a:t>getEncoder</a:t>
            </a:r>
            <a:r>
              <a:rPr lang="en-IN" dirty="0"/>
              <a:t>()</a:t>
            </a:r>
          </a:p>
          <a:p>
            <a:r>
              <a:rPr lang="en-IN" dirty="0" err="1"/>
              <a:t>ReadDataset</a:t>
            </a:r>
            <a:r>
              <a:rPr lang="en-IN" dirty="0"/>
              <a:t>()</a:t>
            </a:r>
          </a:p>
          <a:p>
            <a:r>
              <a:rPr lang="en-IN" dirty="0" err="1"/>
              <a:t>CreateDataset</a:t>
            </a:r>
            <a:r>
              <a:rPr lang="en-IN" dirty="0"/>
              <a:t>()</a:t>
            </a:r>
          </a:p>
          <a:p>
            <a:r>
              <a:rPr lang="en-IN" dirty="0" err="1"/>
              <a:t>SaveDataset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99024-0994-00D4-F262-6646FE9A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85" y="1534201"/>
            <a:ext cx="4616815" cy="3502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044BF-DDFC-37B2-733C-A33DBE5A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78" y="290618"/>
            <a:ext cx="4352733" cy="3121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C7DDCB-3438-AB7F-24FB-9AE7008D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138" y="2770367"/>
            <a:ext cx="6186773" cy="2193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6ABF8-AF91-CC37-918B-DCB214D99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876" y="4643039"/>
            <a:ext cx="5115622" cy="1907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5E27E5-D167-9605-0E94-53A853F19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9951" y="3835363"/>
            <a:ext cx="3873960" cy="29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21219-2112-3107-E44B-DAF0A39C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/>
              <a:t>Implementation:</a:t>
            </a:r>
            <a:br>
              <a:rPr lang="en-IN" sz="3400"/>
            </a:br>
            <a:r>
              <a:rPr lang="en-IN" sz="3400"/>
              <a:t>Synthetic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8431-07AA-9F53-343E-1DE41323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IN" dirty="0"/>
              <a:t>‘n’ number of sequences</a:t>
            </a:r>
          </a:p>
          <a:p>
            <a:r>
              <a:rPr lang="en-IN" dirty="0"/>
              <a:t>‘x’ size of a sequence</a:t>
            </a:r>
          </a:p>
          <a:p>
            <a:r>
              <a:rPr lang="en-IN" dirty="0"/>
              <a:t>‘a’ start range</a:t>
            </a:r>
          </a:p>
          <a:p>
            <a:r>
              <a:rPr lang="en-IN" dirty="0"/>
              <a:t>‘b’ end range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CBC8F23-040B-E407-AFF7-6D905A855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3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81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C792-66F2-AA5E-2B9F-92BD12A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Implementation:</a:t>
            </a:r>
            <a:br>
              <a:rPr lang="en-IN" dirty="0"/>
            </a:br>
            <a:r>
              <a:rPr lang="en-IN" dirty="0"/>
              <a:t>Calculating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09BC-BDDA-4526-785A-1152429A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Calculating accuracy in </a:t>
            </a:r>
            <a:r>
              <a:rPr lang="en-IN" dirty="0" err="1"/>
              <a:t>PredictNextElement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67AEF-A14A-6594-934E-427321F7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9" y="2623653"/>
            <a:ext cx="5906012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B3103-41D2-09F9-3157-4A179C59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8F8EDB-0664-5F5C-D063-0E24381E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IN" dirty="0"/>
              <a:t>Ran max possible number of times</a:t>
            </a:r>
          </a:p>
          <a:p>
            <a:r>
              <a:rPr lang="en-IN" dirty="0"/>
              <a:t>Tried different dataset</a:t>
            </a:r>
          </a:p>
          <a:p>
            <a:endParaRPr lang="en-IN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126B6F9-0E64-FFFA-5EE7-0369D4DC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56" y="681645"/>
            <a:ext cx="4882592" cy="548605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0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FA80-11FC-53C1-E09E-5483B895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752D-E80B-76EF-2911-21C7AC53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to create test data out of synthetic dataset</a:t>
            </a:r>
          </a:p>
          <a:p>
            <a:r>
              <a:rPr lang="en-IN" dirty="0"/>
              <a:t>Run in cloud for fast execution</a:t>
            </a:r>
          </a:p>
          <a:p>
            <a:r>
              <a:rPr lang="en-IN" dirty="0"/>
              <a:t>Configuration file for configuration of </a:t>
            </a:r>
            <a:r>
              <a:rPr lang="en-IN"/>
              <a:t>synthetic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30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FEC94-96DF-7C29-D206-07113F64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32" y="2917574"/>
            <a:ext cx="4133559" cy="1268984"/>
          </a:xfrm>
        </p:spPr>
        <p:txBody>
          <a:bodyPr>
            <a:normAutofit/>
          </a:bodyPr>
          <a:lstStyle/>
          <a:p>
            <a:r>
              <a:rPr lang="en-IN" dirty="0"/>
              <a:t>Thankyou</a:t>
            </a:r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F4F5F1B4-6F7E-02E1-0F95-7442B79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823" y="681645"/>
            <a:ext cx="5486059" cy="54860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2871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81AC87"/>
      </a:accent1>
      <a:accent2>
        <a:srgbClr val="75AB92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118</TotalTime>
  <Words>155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ML22/23-15 Approve Prediction of Multisequence Learning </vt:lpstr>
      <vt:lpstr>Introduction</vt:lpstr>
      <vt:lpstr>Implementation: Data Model</vt:lpstr>
      <vt:lpstr>Implementation: Methods</vt:lpstr>
      <vt:lpstr>Implementation: Synthetic Dataset</vt:lpstr>
      <vt:lpstr>Implementation: Calculating accuracy</vt:lpstr>
      <vt:lpstr>Results</vt:lpstr>
      <vt:lpstr>Improvements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ML22/23-15 Approve Prediction of Multisequence Learning </dc:title>
  <dc:creator>Faizan; Jasim</dc:creator>
  <cp:lastModifiedBy>Mandar Patkar</cp:lastModifiedBy>
  <cp:revision>5</cp:revision>
  <dcterms:created xsi:type="dcterms:W3CDTF">2023-03-27T19:52:01Z</dcterms:created>
  <dcterms:modified xsi:type="dcterms:W3CDTF">2023-03-27T21:52:12Z</dcterms:modified>
</cp:coreProperties>
</file>