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615" autoAdjust="0"/>
  </p:normalViewPr>
  <p:slideViewPr>
    <p:cSldViewPr snapToGrid="0">
      <p:cViewPr varScale="1">
        <p:scale>
          <a:sx n="59" d="100"/>
          <a:sy n="59" d="100"/>
        </p:scale>
        <p:origin x="114"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박민지(휴먼기계바이오공학부)" userId="b05af5f8-0f8f-4bcb-911b-9cae39ab6cc8" providerId="ADAL" clId="{12EF2694-CB4A-4DF9-BAB0-6D60770DE5E1}"/>
    <pc:docChg chg="undo custSel modSld">
      <pc:chgData name="박민지(휴먼기계바이오공학부)" userId="b05af5f8-0f8f-4bcb-911b-9cae39ab6cc8" providerId="ADAL" clId="{12EF2694-CB4A-4DF9-BAB0-6D60770DE5E1}" dt="2022-09-09T06:53:02.360" v="5" actId="1076"/>
      <pc:docMkLst>
        <pc:docMk/>
      </pc:docMkLst>
      <pc:sldChg chg="modSp mod">
        <pc:chgData name="박민지(휴먼기계바이오공학부)" userId="b05af5f8-0f8f-4bcb-911b-9cae39ab6cc8" providerId="ADAL" clId="{12EF2694-CB4A-4DF9-BAB0-6D60770DE5E1}" dt="2022-09-09T06:53:02.360" v="5" actId="1076"/>
        <pc:sldMkLst>
          <pc:docMk/>
          <pc:sldMk cId="2472869976" sldId="265"/>
        </pc:sldMkLst>
        <pc:picChg chg="mod">
          <ac:chgData name="박민지(휴먼기계바이오공학부)" userId="b05af5f8-0f8f-4bcb-911b-9cae39ab6cc8" providerId="ADAL" clId="{12EF2694-CB4A-4DF9-BAB0-6D60770DE5E1}" dt="2022-09-09T06:53:02.360" v="5" actId="1076"/>
          <ac:picMkLst>
            <pc:docMk/>
            <pc:sldMk cId="2472869976" sldId="265"/>
            <ac:picMk id="7" creationId="{8547D9FD-F871-14F4-20FD-9B2C8C4C6E4A}"/>
          </ac:picMkLst>
        </pc:picChg>
      </pc:sldChg>
    </pc:docChg>
  </pc:docChgLst>
  <pc:docChgLst>
    <pc:chgData name="박민지(휴먼기계바이오공학부)" userId="b05af5f8-0f8f-4bcb-911b-9cae39ab6cc8" providerId="ADAL" clId="{2FB3DB22-BFD4-4A1A-91B7-E2A4EA4CF523}"/>
    <pc:docChg chg="undo custSel addSld delSld modSld">
      <pc:chgData name="박민지(휴먼기계바이오공학부)" userId="b05af5f8-0f8f-4bcb-911b-9cae39ab6cc8" providerId="ADAL" clId="{2FB3DB22-BFD4-4A1A-91B7-E2A4EA4CF523}" dt="2022-07-18T09:21:41.713" v="9854" actId="14100"/>
      <pc:docMkLst>
        <pc:docMk/>
      </pc:docMkLst>
      <pc:sldChg chg="addSp delSp modSp mod setBg">
        <pc:chgData name="박민지(휴먼기계바이오공학부)" userId="b05af5f8-0f8f-4bcb-911b-9cae39ab6cc8" providerId="ADAL" clId="{2FB3DB22-BFD4-4A1A-91B7-E2A4EA4CF523}" dt="2022-07-07T01:41:10.884" v="612" actId="26606"/>
        <pc:sldMkLst>
          <pc:docMk/>
          <pc:sldMk cId="161968797" sldId="257"/>
        </pc:sldMkLst>
        <pc:spChg chg="mod">
          <ac:chgData name="박민지(휴먼기계바이오공학부)" userId="b05af5f8-0f8f-4bcb-911b-9cae39ab6cc8" providerId="ADAL" clId="{2FB3DB22-BFD4-4A1A-91B7-E2A4EA4CF523}" dt="2022-07-07T01:41:10.884" v="612" actId="26606"/>
          <ac:spMkLst>
            <pc:docMk/>
            <pc:sldMk cId="161968797" sldId="257"/>
            <ac:spMk id="2" creationId="{1258C436-432A-5A79-0F13-706F6D3AE5BE}"/>
          </ac:spMkLst>
        </pc:spChg>
        <pc:spChg chg="mod">
          <ac:chgData name="박민지(휴먼기계바이오공학부)" userId="b05af5f8-0f8f-4bcb-911b-9cae39ab6cc8" providerId="ADAL" clId="{2FB3DB22-BFD4-4A1A-91B7-E2A4EA4CF523}" dt="2022-07-07T01:41:10.876" v="611" actId="26606"/>
          <ac:spMkLst>
            <pc:docMk/>
            <pc:sldMk cId="161968797" sldId="257"/>
            <ac:spMk id="3" creationId="{5EA09084-E879-74A5-4DE5-6F1C2DDF8577}"/>
          </ac:spMkLst>
        </pc:spChg>
        <pc:spChg chg="add del">
          <ac:chgData name="박민지(휴먼기계바이오공학부)" userId="b05af5f8-0f8f-4bcb-911b-9cae39ab6cc8" providerId="ADAL" clId="{2FB3DB22-BFD4-4A1A-91B7-E2A4EA4CF523}" dt="2022-07-07T01:41:10.884" v="612" actId="26606"/>
          <ac:spMkLst>
            <pc:docMk/>
            <pc:sldMk cId="161968797" sldId="257"/>
            <ac:spMk id="9" creationId="{2C61293E-6EBE-43EF-A52C-9BEBFD7679D4}"/>
          </ac:spMkLst>
        </pc:spChg>
        <pc:spChg chg="add del">
          <ac:chgData name="박민지(휴먼기계바이오공학부)" userId="b05af5f8-0f8f-4bcb-911b-9cae39ab6cc8" providerId="ADAL" clId="{2FB3DB22-BFD4-4A1A-91B7-E2A4EA4CF523}" dt="2022-07-07T01:41:10.884" v="612" actId="26606"/>
          <ac:spMkLst>
            <pc:docMk/>
            <pc:sldMk cId="161968797" sldId="257"/>
            <ac:spMk id="11" creationId="{3FCFB1DE-0B7E-48CC-BA90-B2AB0889F9D6}"/>
          </ac:spMkLst>
        </pc:spChg>
        <pc:spChg chg="add del">
          <ac:chgData name="박민지(휴먼기계바이오공학부)" userId="b05af5f8-0f8f-4bcb-911b-9cae39ab6cc8" providerId="ADAL" clId="{2FB3DB22-BFD4-4A1A-91B7-E2A4EA4CF523}" dt="2022-07-07T01:41:10.876" v="611" actId="26606"/>
          <ac:spMkLst>
            <pc:docMk/>
            <pc:sldMk cId="161968797" sldId="257"/>
            <ac:spMk id="16" creationId="{2C61293E-6EBE-43EF-A52C-9BEBFD7679D4}"/>
          </ac:spMkLst>
        </pc:spChg>
        <pc:spChg chg="add del">
          <ac:chgData name="박민지(휴먼기계바이오공학부)" userId="b05af5f8-0f8f-4bcb-911b-9cae39ab6cc8" providerId="ADAL" clId="{2FB3DB22-BFD4-4A1A-91B7-E2A4EA4CF523}" dt="2022-07-07T01:41:10.876" v="611" actId="26606"/>
          <ac:spMkLst>
            <pc:docMk/>
            <pc:sldMk cId="161968797" sldId="257"/>
            <ac:spMk id="18" creationId="{21540236-BFD5-4A9D-8840-4703E7F76825}"/>
          </ac:spMkLst>
        </pc:spChg>
        <pc:spChg chg="add">
          <ac:chgData name="박민지(휴먼기계바이오공학부)" userId="b05af5f8-0f8f-4bcb-911b-9cae39ab6cc8" providerId="ADAL" clId="{2FB3DB22-BFD4-4A1A-91B7-E2A4EA4CF523}" dt="2022-07-07T01:41:10.884" v="612" actId="26606"/>
          <ac:spMkLst>
            <pc:docMk/>
            <pc:sldMk cId="161968797" sldId="257"/>
            <ac:spMk id="20" creationId="{2C61293E-6EBE-43EF-A52C-9BEBFD7679D4}"/>
          </ac:spMkLst>
        </pc:spChg>
        <pc:spChg chg="add">
          <ac:chgData name="박민지(휴먼기계바이오공학부)" userId="b05af5f8-0f8f-4bcb-911b-9cae39ab6cc8" providerId="ADAL" clId="{2FB3DB22-BFD4-4A1A-91B7-E2A4EA4CF523}" dt="2022-07-07T01:41:10.884" v="612" actId="26606"/>
          <ac:spMkLst>
            <pc:docMk/>
            <pc:sldMk cId="161968797" sldId="257"/>
            <ac:spMk id="21" creationId="{3FCFB1DE-0B7E-48CC-BA90-B2AB0889F9D6}"/>
          </ac:spMkLst>
        </pc:spChg>
        <pc:picChg chg="add mod">
          <ac:chgData name="박민지(휴먼기계바이오공학부)" userId="b05af5f8-0f8f-4bcb-911b-9cae39ab6cc8" providerId="ADAL" clId="{2FB3DB22-BFD4-4A1A-91B7-E2A4EA4CF523}" dt="2022-07-07T01:41:10.884" v="612" actId="26606"/>
          <ac:picMkLst>
            <pc:docMk/>
            <pc:sldMk cId="161968797" sldId="257"/>
            <ac:picMk id="5" creationId="{768D378D-FFEB-00A5-B49F-C232A790763A}"/>
          </ac:picMkLst>
        </pc:picChg>
      </pc:sldChg>
      <pc:sldChg chg="addSp delSp modSp mod setBg">
        <pc:chgData name="박민지(휴먼기계바이오공학부)" userId="b05af5f8-0f8f-4bcb-911b-9cae39ab6cc8" providerId="ADAL" clId="{2FB3DB22-BFD4-4A1A-91B7-E2A4EA4CF523}" dt="2022-07-13T06:37:06.208" v="5206" actId="2711"/>
        <pc:sldMkLst>
          <pc:docMk/>
          <pc:sldMk cId="894058482" sldId="258"/>
        </pc:sldMkLst>
        <pc:spChg chg="mod">
          <ac:chgData name="박민지(휴먼기계바이오공학부)" userId="b05af5f8-0f8f-4bcb-911b-9cae39ab6cc8" providerId="ADAL" clId="{2FB3DB22-BFD4-4A1A-91B7-E2A4EA4CF523}" dt="2022-07-13T06:37:06.208" v="5206" actId="2711"/>
          <ac:spMkLst>
            <pc:docMk/>
            <pc:sldMk cId="894058482" sldId="258"/>
            <ac:spMk id="2" creationId="{6ACCC04E-3DBA-40D2-210D-2E65E3BDF663}"/>
          </ac:spMkLst>
        </pc:spChg>
        <pc:spChg chg="mod">
          <ac:chgData name="박민지(휴먼기계바이오공학부)" userId="b05af5f8-0f8f-4bcb-911b-9cae39ab6cc8" providerId="ADAL" clId="{2FB3DB22-BFD4-4A1A-91B7-E2A4EA4CF523}" dt="2022-07-07T02:53:48.374" v="2273" actId="20577"/>
          <ac:spMkLst>
            <pc:docMk/>
            <pc:sldMk cId="894058482" sldId="258"/>
            <ac:spMk id="3" creationId="{65532B9B-AC19-1806-9176-D6582CF63C2D}"/>
          </ac:spMkLst>
        </pc:spChg>
        <pc:spChg chg="add del">
          <ac:chgData name="박민지(휴먼기계바이오공학부)" userId="b05af5f8-0f8f-4bcb-911b-9cae39ab6cc8" providerId="ADAL" clId="{2FB3DB22-BFD4-4A1A-91B7-E2A4EA4CF523}" dt="2022-07-07T01:39:24.239" v="607" actId="26606"/>
          <ac:spMkLst>
            <pc:docMk/>
            <pc:sldMk cId="894058482" sldId="258"/>
            <ac:spMk id="10" creationId="{DBC6133C-0615-4CE4-9132-37E609A9BDFA}"/>
          </ac:spMkLst>
        </pc:spChg>
        <pc:spChg chg="add del">
          <ac:chgData name="박민지(휴먼기계바이오공학부)" userId="b05af5f8-0f8f-4bcb-911b-9cae39ab6cc8" providerId="ADAL" clId="{2FB3DB22-BFD4-4A1A-91B7-E2A4EA4CF523}" dt="2022-07-07T01:39:24.239" v="607" actId="26606"/>
          <ac:spMkLst>
            <pc:docMk/>
            <pc:sldMk cId="894058482" sldId="258"/>
            <ac:spMk id="12" creationId="{169CC832-2974-4E8D-90ED-3E2941BA7336}"/>
          </ac:spMkLst>
        </pc:spChg>
        <pc:spChg chg="add del">
          <ac:chgData name="박민지(휴먼기계바이오공학부)" userId="b05af5f8-0f8f-4bcb-911b-9cae39ab6cc8" providerId="ADAL" clId="{2FB3DB22-BFD4-4A1A-91B7-E2A4EA4CF523}" dt="2022-07-07T01:39:24.239" v="607" actId="26606"/>
          <ac:spMkLst>
            <pc:docMk/>
            <pc:sldMk cId="894058482" sldId="258"/>
            <ac:spMk id="14" creationId="{55222F96-971A-4F90-B841-6BAB416C7AC1}"/>
          </ac:spMkLst>
        </pc:spChg>
        <pc:spChg chg="add del">
          <ac:chgData name="박민지(휴먼기계바이오공학부)" userId="b05af5f8-0f8f-4bcb-911b-9cae39ab6cc8" providerId="ADAL" clId="{2FB3DB22-BFD4-4A1A-91B7-E2A4EA4CF523}" dt="2022-07-07T01:39:24.239" v="607" actId="26606"/>
          <ac:spMkLst>
            <pc:docMk/>
            <pc:sldMk cId="894058482" sldId="258"/>
            <ac:spMk id="16" creationId="{08980754-6F4B-43C9-B9BE-127B6BED6586}"/>
          </ac:spMkLst>
        </pc:spChg>
        <pc:spChg chg="add del">
          <ac:chgData name="박민지(휴먼기계바이오공학부)" userId="b05af5f8-0f8f-4bcb-911b-9cae39ab6cc8" providerId="ADAL" clId="{2FB3DB22-BFD4-4A1A-91B7-E2A4EA4CF523}" dt="2022-07-07T01:39:24.239" v="607" actId="26606"/>
          <ac:spMkLst>
            <pc:docMk/>
            <pc:sldMk cId="894058482" sldId="258"/>
            <ac:spMk id="18" creationId="{2C1BBA94-3F40-40AA-8BB9-E69E25E537C1}"/>
          </ac:spMkLst>
        </pc:spChg>
        <pc:spChg chg="add del">
          <ac:chgData name="박민지(휴먼기계바이오공학부)" userId="b05af5f8-0f8f-4bcb-911b-9cae39ab6cc8" providerId="ADAL" clId="{2FB3DB22-BFD4-4A1A-91B7-E2A4EA4CF523}" dt="2022-07-07T01:38:37.651" v="584" actId="26606"/>
          <ac:spMkLst>
            <pc:docMk/>
            <pc:sldMk cId="894058482" sldId="258"/>
            <ac:spMk id="23" creationId="{2B97F24A-32CE-4C1C-A50D-3016B394DCFB}"/>
          </ac:spMkLst>
        </pc:spChg>
        <pc:spChg chg="add del">
          <ac:chgData name="박민지(휴먼기계바이오공학부)" userId="b05af5f8-0f8f-4bcb-911b-9cae39ab6cc8" providerId="ADAL" clId="{2FB3DB22-BFD4-4A1A-91B7-E2A4EA4CF523}" dt="2022-07-07T01:38:37.651" v="584" actId="26606"/>
          <ac:spMkLst>
            <pc:docMk/>
            <pc:sldMk cId="894058482" sldId="258"/>
            <ac:spMk id="25" creationId="{CD8B4F24-440B-49E9-B85D-733523DC064B}"/>
          </ac:spMkLst>
        </pc:spChg>
        <pc:spChg chg="add del">
          <ac:chgData name="박민지(휴먼기계바이오공학부)" userId="b05af5f8-0f8f-4bcb-911b-9cae39ab6cc8" providerId="ADAL" clId="{2FB3DB22-BFD4-4A1A-91B7-E2A4EA4CF523}" dt="2022-07-07T01:38:38.697" v="586" actId="26606"/>
          <ac:spMkLst>
            <pc:docMk/>
            <pc:sldMk cId="894058482" sldId="258"/>
            <ac:spMk id="27" creationId="{5E39A796-BE83-48B1-B33F-35C4A32AAB57}"/>
          </ac:spMkLst>
        </pc:spChg>
        <pc:spChg chg="add del">
          <ac:chgData name="박민지(휴먼기계바이오공학부)" userId="b05af5f8-0f8f-4bcb-911b-9cae39ab6cc8" providerId="ADAL" clId="{2FB3DB22-BFD4-4A1A-91B7-E2A4EA4CF523}" dt="2022-07-07T01:38:38.697" v="586" actId="26606"/>
          <ac:spMkLst>
            <pc:docMk/>
            <pc:sldMk cId="894058482" sldId="258"/>
            <ac:spMk id="28" creationId="{72F84B47-E267-4194-8194-831DB7B5547F}"/>
          </ac:spMkLst>
        </pc:spChg>
        <pc:spChg chg="add del">
          <ac:chgData name="박민지(휴먼기계바이오공학부)" userId="b05af5f8-0f8f-4bcb-911b-9cae39ab6cc8" providerId="ADAL" clId="{2FB3DB22-BFD4-4A1A-91B7-E2A4EA4CF523}" dt="2022-07-07T01:38:39.783" v="588" actId="26606"/>
          <ac:spMkLst>
            <pc:docMk/>
            <pc:sldMk cId="894058482" sldId="258"/>
            <ac:spMk id="30" creationId="{2B97F24A-32CE-4C1C-A50D-3016B394DCFB}"/>
          </ac:spMkLst>
        </pc:spChg>
        <pc:spChg chg="add del">
          <ac:chgData name="박민지(휴먼기계바이오공학부)" userId="b05af5f8-0f8f-4bcb-911b-9cae39ab6cc8" providerId="ADAL" clId="{2FB3DB22-BFD4-4A1A-91B7-E2A4EA4CF523}" dt="2022-07-07T01:38:39.783" v="588" actId="26606"/>
          <ac:spMkLst>
            <pc:docMk/>
            <pc:sldMk cId="894058482" sldId="258"/>
            <ac:spMk id="31" creationId="{CD8B4F24-440B-49E9-B85D-733523DC064B}"/>
          </ac:spMkLst>
        </pc:spChg>
        <pc:spChg chg="add del">
          <ac:chgData name="박민지(휴먼기계바이오공학부)" userId="b05af5f8-0f8f-4bcb-911b-9cae39ab6cc8" providerId="ADAL" clId="{2FB3DB22-BFD4-4A1A-91B7-E2A4EA4CF523}" dt="2022-07-07T01:38:41.728" v="590" actId="26606"/>
          <ac:spMkLst>
            <pc:docMk/>
            <pc:sldMk cId="894058482" sldId="258"/>
            <ac:spMk id="33" creationId="{131BAD53-4E89-4F62-BBB7-26359763ED39}"/>
          </ac:spMkLst>
        </pc:spChg>
        <pc:spChg chg="add del">
          <ac:chgData name="박민지(휴먼기계바이오공학부)" userId="b05af5f8-0f8f-4bcb-911b-9cae39ab6cc8" providerId="ADAL" clId="{2FB3DB22-BFD4-4A1A-91B7-E2A4EA4CF523}" dt="2022-07-07T01:38:41.728" v="590" actId="26606"/>
          <ac:spMkLst>
            <pc:docMk/>
            <pc:sldMk cId="894058482" sldId="258"/>
            <ac:spMk id="34" creationId="{62756DA2-40EB-4C6F-B962-5822FFB54FB6}"/>
          </ac:spMkLst>
        </pc:spChg>
        <pc:spChg chg="add del">
          <ac:chgData name="박민지(휴먼기계바이오공학부)" userId="b05af5f8-0f8f-4bcb-911b-9cae39ab6cc8" providerId="ADAL" clId="{2FB3DB22-BFD4-4A1A-91B7-E2A4EA4CF523}" dt="2022-07-07T01:38:45.847" v="592" actId="26606"/>
          <ac:spMkLst>
            <pc:docMk/>
            <pc:sldMk cId="894058482" sldId="258"/>
            <ac:spMk id="36" creationId="{CEB41C5C-0F34-4DDA-9D7C-5E717F35F60C}"/>
          </ac:spMkLst>
        </pc:spChg>
        <pc:spChg chg="add del">
          <ac:chgData name="박민지(휴먼기계바이오공학부)" userId="b05af5f8-0f8f-4bcb-911b-9cae39ab6cc8" providerId="ADAL" clId="{2FB3DB22-BFD4-4A1A-91B7-E2A4EA4CF523}" dt="2022-07-07T01:38:51.478" v="594" actId="26606"/>
          <ac:spMkLst>
            <pc:docMk/>
            <pc:sldMk cId="894058482" sldId="258"/>
            <ac:spMk id="39" creationId="{DD38EE57-B708-47C9-A4A4-E25F09FAB029}"/>
          </ac:spMkLst>
        </pc:spChg>
        <pc:spChg chg="add del">
          <ac:chgData name="박민지(휴먼기계바이오공학부)" userId="b05af5f8-0f8f-4bcb-911b-9cae39ab6cc8" providerId="ADAL" clId="{2FB3DB22-BFD4-4A1A-91B7-E2A4EA4CF523}" dt="2022-07-07T01:38:52.866" v="596" actId="26606"/>
          <ac:spMkLst>
            <pc:docMk/>
            <pc:sldMk cId="894058482" sldId="258"/>
            <ac:spMk id="45" creationId="{5E39A796-BE83-48B1-B33F-35C4A32AAB57}"/>
          </ac:spMkLst>
        </pc:spChg>
        <pc:spChg chg="add del">
          <ac:chgData name="박민지(휴먼기계바이오공학부)" userId="b05af5f8-0f8f-4bcb-911b-9cae39ab6cc8" providerId="ADAL" clId="{2FB3DB22-BFD4-4A1A-91B7-E2A4EA4CF523}" dt="2022-07-07T01:38:52.866" v="596" actId="26606"/>
          <ac:spMkLst>
            <pc:docMk/>
            <pc:sldMk cId="894058482" sldId="258"/>
            <ac:spMk id="46" creationId="{72F84B47-E267-4194-8194-831DB7B5547F}"/>
          </ac:spMkLst>
        </pc:spChg>
        <pc:spChg chg="add del">
          <ac:chgData name="박민지(휴먼기계바이오공학부)" userId="b05af5f8-0f8f-4bcb-911b-9cae39ab6cc8" providerId="ADAL" clId="{2FB3DB22-BFD4-4A1A-91B7-E2A4EA4CF523}" dt="2022-07-07T01:38:55.456" v="598" actId="26606"/>
          <ac:spMkLst>
            <pc:docMk/>
            <pc:sldMk cId="894058482" sldId="258"/>
            <ac:spMk id="48" creationId="{2B97F24A-32CE-4C1C-A50D-3016B394DCFB}"/>
          </ac:spMkLst>
        </pc:spChg>
        <pc:spChg chg="add del">
          <ac:chgData name="박민지(휴먼기계바이오공학부)" userId="b05af5f8-0f8f-4bcb-911b-9cae39ab6cc8" providerId="ADAL" clId="{2FB3DB22-BFD4-4A1A-91B7-E2A4EA4CF523}" dt="2022-07-07T01:38:55.456" v="598" actId="26606"/>
          <ac:spMkLst>
            <pc:docMk/>
            <pc:sldMk cId="894058482" sldId="258"/>
            <ac:spMk id="49" creationId="{CD8B4F24-440B-49E9-B85D-733523DC064B}"/>
          </ac:spMkLst>
        </pc:spChg>
        <pc:spChg chg="add del">
          <ac:chgData name="박민지(휴먼기계바이오공학부)" userId="b05af5f8-0f8f-4bcb-911b-9cae39ab6cc8" providerId="ADAL" clId="{2FB3DB22-BFD4-4A1A-91B7-E2A4EA4CF523}" dt="2022-07-07T01:38:56.772" v="600" actId="26606"/>
          <ac:spMkLst>
            <pc:docMk/>
            <pc:sldMk cId="894058482" sldId="258"/>
            <ac:spMk id="51" creationId="{131BAD53-4E89-4F62-BBB7-26359763ED39}"/>
          </ac:spMkLst>
        </pc:spChg>
        <pc:spChg chg="add del">
          <ac:chgData name="박민지(휴먼기계바이오공학부)" userId="b05af5f8-0f8f-4bcb-911b-9cae39ab6cc8" providerId="ADAL" clId="{2FB3DB22-BFD4-4A1A-91B7-E2A4EA4CF523}" dt="2022-07-07T01:38:56.772" v="600" actId="26606"/>
          <ac:spMkLst>
            <pc:docMk/>
            <pc:sldMk cId="894058482" sldId="258"/>
            <ac:spMk id="52" creationId="{62756DA2-40EB-4C6F-B962-5822FFB54FB6}"/>
          </ac:spMkLst>
        </pc:spChg>
        <pc:spChg chg="add del">
          <ac:chgData name="박민지(휴먼기계바이오공학부)" userId="b05af5f8-0f8f-4bcb-911b-9cae39ab6cc8" providerId="ADAL" clId="{2FB3DB22-BFD4-4A1A-91B7-E2A4EA4CF523}" dt="2022-07-07T01:39:05.703" v="602" actId="26606"/>
          <ac:spMkLst>
            <pc:docMk/>
            <pc:sldMk cId="894058482" sldId="258"/>
            <ac:spMk id="54" creationId="{CEB41C5C-0F34-4DDA-9D7C-5E717F35F60C}"/>
          </ac:spMkLst>
        </pc:spChg>
        <pc:spChg chg="add del">
          <ac:chgData name="박민지(휴먼기계바이오공학부)" userId="b05af5f8-0f8f-4bcb-911b-9cae39ab6cc8" providerId="ADAL" clId="{2FB3DB22-BFD4-4A1A-91B7-E2A4EA4CF523}" dt="2022-07-07T01:39:22.698" v="604" actId="26606"/>
          <ac:spMkLst>
            <pc:docMk/>
            <pc:sldMk cId="894058482" sldId="258"/>
            <ac:spMk id="57" creationId="{2B97F24A-32CE-4C1C-A50D-3016B394DCFB}"/>
          </ac:spMkLst>
        </pc:spChg>
        <pc:spChg chg="add del">
          <ac:chgData name="박민지(휴먼기계바이오공학부)" userId="b05af5f8-0f8f-4bcb-911b-9cae39ab6cc8" providerId="ADAL" clId="{2FB3DB22-BFD4-4A1A-91B7-E2A4EA4CF523}" dt="2022-07-07T01:39:22.698" v="604" actId="26606"/>
          <ac:spMkLst>
            <pc:docMk/>
            <pc:sldMk cId="894058482" sldId="258"/>
            <ac:spMk id="58" creationId="{CD8B4F24-440B-49E9-B85D-733523DC064B}"/>
          </ac:spMkLst>
        </pc:spChg>
        <pc:spChg chg="add del">
          <ac:chgData name="박민지(휴먼기계바이오공학부)" userId="b05af5f8-0f8f-4bcb-911b-9cae39ab6cc8" providerId="ADAL" clId="{2FB3DB22-BFD4-4A1A-91B7-E2A4EA4CF523}" dt="2022-07-07T01:39:24.232" v="606" actId="26606"/>
          <ac:spMkLst>
            <pc:docMk/>
            <pc:sldMk cId="894058482" sldId="258"/>
            <ac:spMk id="60" creationId="{5E39A796-BE83-48B1-B33F-35C4A32AAB57}"/>
          </ac:spMkLst>
        </pc:spChg>
        <pc:spChg chg="add del">
          <ac:chgData name="박민지(휴먼기계바이오공학부)" userId="b05af5f8-0f8f-4bcb-911b-9cae39ab6cc8" providerId="ADAL" clId="{2FB3DB22-BFD4-4A1A-91B7-E2A4EA4CF523}" dt="2022-07-07T01:39:24.232" v="606" actId="26606"/>
          <ac:spMkLst>
            <pc:docMk/>
            <pc:sldMk cId="894058482" sldId="258"/>
            <ac:spMk id="61" creationId="{72F84B47-E267-4194-8194-831DB7B5547F}"/>
          </ac:spMkLst>
        </pc:spChg>
        <pc:spChg chg="add">
          <ac:chgData name="박민지(휴먼기계바이오공학부)" userId="b05af5f8-0f8f-4bcb-911b-9cae39ab6cc8" providerId="ADAL" clId="{2FB3DB22-BFD4-4A1A-91B7-E2A4EA4CF523}" dt="2022-07-07T01:39:24.239" v="607" actId="26606"/>
          <ac:spMkLst>
            <pc:docMk/>
            <pc:sldMk cId="894058482" sldId="258"/>
            <ac:spMk id="63" creationId="{2B97F24A-32CE-4C1C-A50D-3016B394DCFB}"/>
          </ac:spMkLst>
        </pc:spChg>
        <pc:spChg chg="add">
          <ac:chgData name="박민지(휴먼기계바이오공학부)" userId="b05af5f8-0f8f-4bcb-911b-9cae39ab6cc8" providerId="ADAL" clId="{2FB3DB22-BFD4-4A1A-91B7-E2A4EA4CF523}" dt="2022-07-07T01:39:24.239" v="607" actId="26606"/>
          <ac:spMkLst>
            <pc:docMk/>
            <pc:sldMk cId="894058482" sldId="258"/>
            <ac:spMk id="64" creationId="{CD8B4F24-440B-49E9-B85D-733523DC064B}"/>
          </ac:spMkLst>
        </pc:spChg>
        <pc:grpChg chg="add del">
          <ac:chgData name="박민지(휴먼기계바이오공학부)" userId="b05af5f8-0f8f-4bcb-911b-9cae39ab6cc8" providerId="ADAL" clId="{2FB3DB22-BFD4-4A1A-91B7-E2A4EA4CF523}" dt="2022-07-07T01:38:51.478" v="594" actId="26606"/>
          <ac:grpSpMkLst>
            <pc:docMk/>
            <pc:sldMk cId="894058482" sldId="258"/>
            <ac:grpSpMk id="40" creationId="{57A28182-58A5-4DBB-8F64-BD944BCA8154}"/>
          </ac:grpSpMkLst>
        </pc:grpChg>
        <pc:picChg chg="add mod">
          <ac:chgData name="박민지(휴먼기계바이오공학부)" userId="b05af5f8-0f8f-4bcb-911b-9cae39ab6cc8" providerId="ADAL" clId="{2FB3DB22-BFD4-4A1A-91B7-E2A4EA4CF523}" dt="2022-07-07T01:39:24.239" v="607" actId="26606"/>
          <ac:picMkLst>
            <pc:docMk/>
            <pc:sldMk cId="894058482" sldId="258"/>
            <ac:picMk id="5" creationId="{821ED120-39C2-8A34-B46F-604C1D91F425}"/>
          </ac:picMkLst>
        </pc:picChg>
        <pc:cxnChg chg="add del">
          <ac:chgData name="박민지(휴먼기계바이오공학부)" userId="b05af5f8-0f8f-4bcb-911b-9cae39ab6cc8" providerId="ADAL" clId="{2FB3DB22-BFD4-4A1A-91B7-E2A4EA4CF523}" dt="2022-07-07T01:38:45.847" v="592" actId="26606"/>
          <ac:cxnSpMkLst>
            <pc:docMk/>
            <pc:sldMk cId="894058482" sldId="258"/>
            <ac:cxnSpMk id="37" creationId="{57E1E5E6-F385-4E9C-B201-BA5BDE5CAD52}"/>
          </ac:cxnSpMkLst>
        </pc:cxnChg>
        <pc:cxnChg chg="add del">
          <ac:chgData name="박민지(휴먼기계바이오공학부)" userId="b05af5f8-0f8f-4bcb-911b-9cae39ab6cc8" providerId="ADAL" clId="{2FB3DB22-BFD4-4A1A-91B7-E2A4EA4CF523}" dt="2022-07-07T01:39:05.703" v="602" actId="26606"/>
          <ac:cxnSpMkLst>
            <pc:docMk/>
            <pc:sldMk cId="894058482" sldId="258"/>
            <ac:cxnSpMk id="55" creationId="{57E1E5E6-F385-4E9C-B201-BA5BDE5CAD52}"/>
          </ac:cxnSpMkLst>
        </pc:cxnChg>
      </pc:sldChg>
      <pc:sldChg chg="addSp delSp modSp mod setBg">
        <pc:chgData name="박민지(휴먼기계바이오공학부)" userId="b05af5f8-0f8f-4bcb-911b-9cae39ab6cc8" providerId="ADAL" clId="{2FB3DB22-BFD4-4A1A-91B7-E2A4EA4CF523}" dt="2022-07-13T06:37:18.834" v="5207" actId="2711"/>
        <pc:sldMkLst>
          <pc:docMk/>
          <pc:sldMk cId="2347457809" sldId="259"/>
        </pc:sldMkLst>
        <pc:spChg chg="mod">
          <ac:chgData name="박민지(휴먼기계바이오공학부)" userId="b05af5f8-0f8f-4bcb-911b-9cae39ab6cc8" providerId="ADAL" clId="{2FB3DB22-BFD4-4A1A-91B7-E2A4EA4CF523}" dt="2022-07-13T06:37:18.834" v="5207" actId="2711"/>
          <ac:spMkLst>
            <pc:docMk/>
            <pc:sldMk cId="2347457809" sldId="259"/>
            <ac:spMk id="2" creationId="{8DF4E5FA-E9C8-227D-E55E-D63887B11E41}"/>
          </ac:spMkLst>
        </pc:spChg>
        <pc:spChg chg="mod">
          <ac:chgData name="박민지(휴먼기계바이오공학부)" userId="b05af5f8-0f8f-4bcb-911b-9cae39ab6cc8" providerId="ADAL" clId="{2FB3DB22-BFD4-4A1A-91B7-E2A4EA4CF523}" dt="2022-07-08T04:14:54.829" v="4994" actId="26606"/>
          <ac:spMkLst>
            <pc:docMk/>
            <pc:sldMk cId="2347457809" sldId="259"/>
            <ac:spMk id="3" creationId="{9DAD8CFC-35CA-C5D2-2FAC-04E206E82A33}"/>
          </ac:spMkLst>
        </pc:spChg>
        <pc:spChg chg="add del">
          <ac:chgData name="박민지(휴먼기계바이오공학부)" userId="b05af5f8-0f8f-4bcb-911b-9cae39ab6cc8" providerId="ADAL" clId="{2FB3DB22-BFD4-4A1A-91B7-E2A4EA4CF523}" dt="2022-07-08T04:14:54.840" v="4995" actId="26606"/>
          <ac:spMkLst>
            <pc:docMk/>
            <pc:sldMk cId="2347457809" sldId="259"/>
            <ac:spMk id="8" creationId="{100EDD19-6802-4EC3-95CE-CFFAB042CFD6}"/>
          </ac:spMkLst>
        </pc:spChg>
        <pc:spChg chg="add del">
          <ac:chgData name="박민지(휴먼기계바이오공학부)" userId="b05af5f8-0f8f-4bcb-911b-9cae39ab6cc8" providerId="ADAL" clId="{2FB3DB22-BFD4-4A1A-91B7-E2A4EA4CF523}" dt="2022-07-08T04:14:54.840" v="4995" actId="26606"/>
          <ac:spMkLst>
            <pc:docMk/>
            <pc:sldMk cId="2347457809" sldId="259"/>
            <ac:spMk id="10" creationId="{DB17E863-922E-4C26-BD64-E8FD41D28661}"/>
          </ac:spMkLst>
        </pc:spChg>
        <pc:spChg chg="add del">
          <ac:chgData name="박민지(휴먼기계바이오공학부)" userId="b05af5f8-0f8f-4bcb-911b-9cae39ab6cc8" providerId="ADAL" clId="{2FB3DB22-BFD4-4A1A-91B7-E2A4EA4CF523}" dt="2022-07-08T04:14:54.829" v="4994" actId="26606"/>
          <ac:spMkLst>
            <pc:docMk/>
            <pc:sldMk cId="2347457809" sldId="259"/>
            <ac:spMk id="15" creationId="{777A147A-9ED8-46B4-8660-1B3C2AA880B5}"/>
          </ac:spMkLst>
        </pc:spChg>
        <pc:spChg chg="add del">
          <ac:chgData name="박민지(휴먼기계바이오공학부)" userId="b05af5f8-0f8f-4bcb-911b-9cae39ab6cc8" providerId="ADAL" clId="{2FB3DB22-BFD4-4A1A-91B7-E2A4EA4CF523}" dt="2022-07-08T04:14:54.829" v="4994" actId="26606"/>
          <ac:spMkLst>
            <pc:docMk/>
            <pc:sldMk cId="2347457809" sldId="259"/>
            <ac:spMk id="17" creationId="{5D6C15A0-C087-4593-8414-2B4EC1CDC3DE}"/>
          </ac:spMkLst>
        </pc:spChg>
        <pc:spChg chg="add">
          <ac:chgData name="박민지(휴먼기계바이오공학부)" userId="b05af5f8-0f8f-4bcb-911b-9cae39ab6cc8" providerId="ADAL" clId="{2FB3DB22-BFD4-4A1A-91B7-E2A4EA4CF523}" dt="2022-07-08T04:14:54.840" v="4995" actId="26606"/>
          <ac:spMkLst>
            <pc:docMk/>
            <pc:sldMk cId="2347457809" sldId="259"/>
            <ac:spMk id="19" creationId="{100EDD19-6802-4EC3-95CE-CFFAB042CFD6}"/>
          </ac:spMkLst>
        </pc:spChg>
        <pc:spChg chg="add">
          <ac:chgData name="박민지(휴먼기계바이오공학부)" userId="b05af5f8-0f8f-4bcb-911b-9cae39ab6cc8" providerId="ADAL" clId="{2FB3DB22-BFD4-4A1A-91B7-E2A4EA4CF523}" dt="2022-07-08T04:14:54.840" v="4995" actId="26606"/>
          <ac:spMkLst>
            <pc:docMk/>
            <pc:sldMk cId="2347457809" sldId="259"/>
            <ac:spMk id="20" creationId="{DB17E863-922E-4C26-BD64-E8FD41D28661}"/>
          </ac:spMkLst>
        </pc:spChg>
      </pc:sldChg>
      <pc:sldChg chg="addSp delSp modSp mod setBg">
        <pc:chgData name="박민지(휴먼기계바이오공학부)" userId="b05af5f8-0f8f-4bcb-911b-9cae39ab6cc8" providerId="ADAL" clId="{2FB3DB22-BFD4-4A1A-91B7-E2A4EA4CF523}" dt="2022-07-13T06:59:21.150" v="6230" actId="255"/>
        <pc:sldMkLst>
          <pc:docMk/>
          <pc:sldMk cId="1739238471" sldId="260"/>
        </pc:sldMkLst>
        <pc:spChg chg="mod">
          <ac:chgData name="박민지(휴먼기계바이오공학부)" userId="b05af5f8-0f8f-4bcb-911b-9cae39ab6cc8" providerId="ADAL" clId="{2FB3DB22-BFD4-4A1A-91B7-E2A4EA4CF523}" dt="2022-07-13T06:59:21.150" v="6230" actId="255"/>
          <ac:spMkLst>
            <pc:docMk/>
            <pc:sldMk cId="1739238471" sldId="260"/>
            <ac:spMk id="2" creationId="{AD03438F-E5C6-CBFC-45D0-7152022AAD54}"/>
          </ac:spMkLst>
        </pc:spChg>
        <pc:spChg chg="mod">
          <ac:chgData name="박민지(휴먼기계바이오공학부)" userId="b05af5f8-0f8f-4bcb-911b-9cae39ab6cc8" providerId="ADAL" clId="{2FB3DB22-BFD4-4A1A-91B7-E2A4EA4CF523}" dt="2022-07-07T01:54:12.278" v="1111" actId="26606"/>
          <ac:spMkLst>
            <pc:docMk/>
            <pc:sldMk cId="1739238471" sldId="260"/>
            <ac:spMk id="3" creationId="{388E52D5-90A0-FD78-FCD8-656ADD7BC58F}"/>
          </ac:spMkLst>
        </pc:spChg>
        <pc:spChg chg="add del">
          <ac:chgData name="박민지(휴먼기계바이오공학부)" userId="b05af5f8-0f8f-4bcb-911b-9cae39ab6cc8" providerId="ADAL" clId="{2FB3DB22-BFD4-4A1A-91B7-E2A4EA4CF523}" dt="2022-07-07T01:54:10.709" v="1108" actId="26606"/>
          <ac:spMkLst>
            <pc:docMk/>
            <pc:sldMk cId="1739238471" sldId="260"/>
            <ac:spMk id="10" creationId="{743AA782-23D1-4521-8CAD-47662984AA08}"/>
          </ac:spMkLst>
        </pc:spChg>
        <pc:spChg chg="add del">
          <ac:chgData name="박민지(휴먼기계바이오공학부)" userId="b05af5f8-0f8f-4bcb-911b-9cae39ab6cc8" providerId="ADAL" clId="{2FB3DB22-BFD4-4A1A-91B7-E2A4EA4CF523}" dt="2022-07-07T01:54:10.709" v="1108" actId="26606"/>
          <ac:spMkLst>
            <pc:docMk/>
            <pc:sldMk cId="1739238471" sldId="260"/>
            <ac:spMk id="12" creationId="{71877DBC-BB60-40F0-AC93-2ACDBAAE60CE}"/>
          </ac:spMkLst>
        </pc:spChg>
        <pc:spChg chg="add del">
          <ac:chgData name="박민지(휴먼기계바이오공학부)" userId="b05af5f8-0f8f-4bcb-911b-9cae39ab6cc8" providerId="ADAL" clId="{2FB3DB22-BFD4-4A1A-91B7-E2A4EA4CF523}" dt="2022-07-07T01:54:12.271" v="1110" actId="26606"/>
          <ac:spMkLst>
            <pc:docMk/>
            <pc:sldMk cId="1739238471" sldId="260"/>
            <ac:spMk id="14" creationId="{743AA782-23D1-4521-8CAD-47662984AA08}"/>
          </ac:spMkLst>
        </pc:spChg>
        <pc:spChg chg="add del">
          <ac:chgData name="박민지(휴먼기계바이오공학부)" userId="b05af5f8-0f8f-4bcb-911b-9cae39ab6cc8" providerId="ADAL" clId="{2FB3DB22-BFD4-4A1A-91B7-E2A4EA4CF523}" dt="2022-07-07T01:54:12.271" v="1110" actId="26606"/>
          <ac:spMkLst>
            <pc:docMk/>
            <pc:sldMk cId="1739238471" sldId="260"/>
            <ac:spMk id="15" creationId="{650D18FE-0824-4A46-B22C-A86B52E5780A}"/>
          </ac:spMkLst>
        </pc:spChg>
        <pc:spChg chg="add">
          <ac:chgData name="박민지(휴먼기계바이오공학부)" userId="b05af5f8-0f8f-4bcb-911b-9cae39ab6cc8" providerId="ADAL" clId="{2FB3DB22-BFD4-4A1A-91B7-E2A4EA4CF523}" dt="2022-07-07T01:54:12.278" v="1111" actId="26606"/>
          <ac:spMkLst>
            <pc:docMk/>
            <pc:sldMk cId="1739238471" sldId="260"/>
            <ac:spMk id="17" creationId="{743AA782-23D1-4521-8CAD-47662984AA08}"/>
          </ac:spMkLst>
        </pc:spChg>
        <pc:spChg chg="add">
          <ac:chgData name="박민지(휴먼기계바이오공학부)" userId="b05af5f8-0f8f-4bcb-911b-9cae39ab6cc8" providerId="ADAL" clId="{2FB3DB22-BFD4-4A1A-91B7-E2A4EA4CF523}" dt="2022-07-07T01:54:12.278" v="1111" actId="26606"/>
          <ac:spMkLst>
            <pc:docMk/>
            <pc:sldMk cId="1739238471" sldId="260"/>
            <ac:spMk id="18" creationId="{71877DBC-BB60-40F0-AC93-2ACDBAAE60CE}"/>
          </ac:spMkLst>
        </pc:spChg>
        <pc:picChg chg="add mod">
          <ac:chgData name="박민지(휴먼기계바이오공학부)" userId="b05af5f8-0f8f-4bcb-911b-9cae39ab6cc8" providerId="ADAL" clId="{2FB3DB22-BFD4-4A1A-91B7-E2A4EA4CF523}" dt="2022-07-07T01:54:12.278" v="1111" actId="26606"/>
          <ac:picMkLst>
            <pc:docMk/>
            <pc:sldMk cId="1739238471" sldId="260"/>
            <ac:picMk id="5" creationId="{A0A40AEF-D1B2-D1FF-9F7C-601AC370B0FC}"/>
          </ac:picMkLst>
        </pc:picChg>
        <pc:picChg chg="add del mod">
          <ac:chgData name="박민지(휴먼기계바이오공학부)" userId="b05af5f8-0f8f-4bcb-911b-9cae39ab6cc8" providerId="ADAL" clId="{2FB3DB22-BFD4-4A1A-91B7-E2A4EA4CF523}" dt="2022-07-07T01:46:50.999" v="800" actId="478"/>
          <ac:picMkLst>
            <pc:docMk/>
            <pc:sldMk cId="1739238471" sldId="260"/>
            <ac:picMk id="1026" creationId="{A11335EE-629F-CDBF-3015-439F200A2FA3}"/>
          </ac:picMkLst>
        </pc:picChg>
      </pc:sldChg>
      <pc:sldChg chg="addSp modSp mod setBg">
        <pc:chgData name="박민지(휴먼기계바이오공학부)" userId="b05af5f8-0f8f-4bcb-911b-9cae39ab6cc8" providerId="ADAL" clId="{2FB3DB22-BFD4-4A1A-91B7-E2A4EA4CF523}" dt="2022-07-13T06:37:37.567" v="5209" actId="2711"/>
        <pc:sldMkLst>
          <pc:docMk/>
          <pc:sldMk cId="3768459227" sldId="261"/>
        </pc:sldMkLst>
        <pc:spChg chg="mod">
          <ac:chgData name="박민지(휴먼기계바이오공학부)" userId="b05af5f8-0f8f-4bcb-911b-9cae39ab6cc8" providerId="ADAL" clId="{2FB3DB22-BFD4-4A1A-91B7-E2A4EA4CF523}" dt="2022-07-13T06:37:37.567" v="5209" actId="2711"/>
          <ac:spMkLst>
            <pc:docMk/>
            <pc:sldMk cId="3768459227" sldId="261"/>
            <ac:spMk id="2" creationId="{546F72AC-73F9-E644-A5FA-677A37FA7217}"/>
          </ac:spMkLst>
        </pc:spChg>
        <pc:spChg chg="mod">
          <ac:chgData name="박민지(휴먼기계바이오공학부)" userId="b05af5f8-0f8f-4bcb-911b-9cae39ab6cc8" providerId="ADAL" clId="{2FB3DB22-BFD4-4A1A-91B7-E2A4EA4CF523}" dt="2022-07-07T01:53:41.573" v="1106" actId="26606"/>
          <ac:spMkLst>
            <pc:docMk/>
            <pc:sldMk cId="3768459227" sldId="261"/>
            <ac:spMk id="3" creationId="{C3178EE9-2290-C21C-E82E-543687DAACB1}"/>
          </ac:spMkLst>
        </pc:spChg>
        <pc:spChg chg="add">
          <ac:chgData name="박민지(휴먼기계바이오공학부)" userId="b05af5f8-0f8f-4bcb-911b-9cae39ab6cc8" providerId="ADAL" clId="{2FB3DB22-BFD4-4A1A-91B7-E2A4EA4CF523}" dt="2022-07-07T01:53:41.573" v="1106" actId="26606"/>
          <ac:spMkLst>
            <pc:docMk/>
            <pc:sldMk cId="3768459227" sldId="261"/>
            <ac:spMk id="2055" creationId="{32AEEBC8-9D30-42EF-95F2-386C2653FBF0}"/>
          </ac:spMkLst>
        </pc:spChg>
        <pc:spChg chg="add">
          <ac:chgData name="박민지(휴먼기계바이오공학부)" userId="b05af5f8-0f8f-4bcb-911b-9cae39ab6cc8" providerId="ADAL" clId="{2FB3DB22-BFD4-4A1A-91B7-E2A4EA4CF523}" dt="2022-07-07T01:53:41.573" v="1106" actId="26606"/>
          <ac:spMkLst>
            <pc:docMk/>
            <pc:sldMk cId="3768459227" sldId="261"/>
            <ac:spMk id="2057" creationId="{2E92FA66-67D7-4CB4-94D3-E643A9AD4757}"/>
          </ac:spMkLst>
        </pc:spChg>
        <pc:picChg chg="add mod">
          <ac:chgData name="박민지(휴먼기계바이오공학부)" userId="b05af5f8-0f8f-4bcb-911b-9cae39ab6cc8" providerId="ADAL" clId="{2FB3DB22-BFD4-4A1A-91B7-E2A4EA4CF523}" dt="2022-07-07T01:53:41.573" v="1106" actId="26606"/>
          <ac:picMkLst>
            <pc:docMk/>
            <pc:sldMk cId="3768459227" sldId="261"/>
            <ac:picMk id="2050" creationId="{20E338E3-4A4C-283E-79D7-FA4D2663F1E0}"/>
          </ac:picMkLst>
        </pc:picChg>
      </pc:sldChg>
      <pc:sldChg chg="addSp modSp new mod setBg modAnim">
        <pc:chgData name="박민지(휴먼기계바이오공학부)" userId="b05af5f8-0f8f-4bcb-911b-9cae39ab6cc8" providerId="ADAL" clId="{2FB3DB22-BFD4-4A1A-91B7-E2A4EA4CF523}" dt="2022-07-13T06:59:11.543" v="6229" actId="255"/>
        <pc:sldMkLst>
          <pc:docMk/>
          <pc:sldMk cId="1406405725" sldId="262"/>
        </pc:sldMkLst>
        <pc:spChg chg="mod">
          <ac:chgData name="박민지(휴먼기계바이오공학부)" userId="b05af5f8-0f8f-4bcb-911b-9cae39ab6cc8" providerId="ADAL" clId="{2FB3DB22-BFD4-4A1A-91B7-E2A4EA4CF523}" dt="2022-07-13T06:59:11.543" v="6229" actId="255"/>
          <ac:spMkLst>
            <pc:docMk/>
            <pc:sldMk cId="1406405725" sldId="262"/>
            <ac:spMk id="2" creationId="{179DAF48-1908-72EC-D7F6-F7CF5248B244}"/>
          </ac:spMkLst>
        </pc:spChg>
        <pc:spChg chg="mod">
          <ac:chgData name="박민지(휴먼기계바이오공학부)" userId="b05af5f8-0f8f-4bcb-911b-9cae39ab6cc8" providerId="ADAL" clId="{2FB3DB22-BFD4-4A1A-91B7-E2A4EA4CF523}" dt="2022-07-07T02:09:39.219" v="1812" actId="20577"/>
          <ac:spMkLst>
            <pc:docMk/>
            <pc:sldMk cId="1406405725" sldId="262"/>
            <ac:spMk id="3" creationId="{8392A81E-B13E-224F-C199-26AD4BF22061}"/>
          </ac:spMkLst>
        </pc:spChg>
        <pc:spChg chg="add">
          <ac:chgData name="박민지(휴먼기계바이오공학부)" userId="b05af5f8-0f8f-4bcb-911b-9cae39ab6cc8" providerId="ADAL" clId="{2FB3DB22-BFD4-4A1A-91B7-E2A4EA4CF523}" dt="2022-07-07T02:00:20.960" v="1390" actId="26606"/>
          <ac:spMkLst>
            <pc:docMk/>
            <pc:sldMk cId="1406405725" sldId="262"/>
            <ac:spMk id="3079" creationId="{743AA782-23D1-4521-8CAD-47662984AA08}"/>
          </ac:spMkLst>
        </pc:spChg>
        <pc:spChg chg="add">
          <ac:chgData name="박민지(휴먼기계바이오공학부)" userId="b05af5f8-0f8f-4bcb-911b-9cae39ab6cc8" providerId="ADAL" clId="{2FB3DB22-BFD4-4A1A-91B7-E2A4EA4CF523}" dt="2022-07-07T02:00:20.960" v="1390" actId="26606"/>
          <ac:spMkLst>
            <pc:docMk/>
            <pc:sldMk cId="1406405725" sldId="262"/>
            <ac:spMk id="3081" creationId="{71877DBC-BB60-40F0-AC93-2ACDBAAE60CE}"/>
          </ac:spMkLst>
        </pc:spChg>
        <pc:picChg chg="add mod">
          <ac:chgData name="박민지(휴먼기계바이오공학부)" userId="b05af5f8-0f8f-4bcb-911b-9cae39ab6cc8" providerId="ADAL" clId="{2FB3DB22-BFD4-4A1A-91B7-E2A4EA4CF523}" dt="2022-07-07T02:47:27.430" v="1906" actId="1076"/>
          <ac:picMkLst>
            <pc:docMk/>
            <pc:sldMk cId="1406405725" sldId="262"/>
            <ac:picMk id="4" creationId="{690CDCF8-F689-795B-8FE5-E6BD5D31F874}"/>
          </ac:picMkLst>
        </pc:picChg>
        <pc:picChg chg="add mod">
          <ac:chgData name="박민지(휴먼기계바이오공학부)" userId="b05af5f8-0f8f-4bcb-911b-9cae39ab6cc8" providerId="ADAL" clId="{2FB3DB22-BFD4-4A1A-91B7-E2A4EA4CF523}" dt="2022-07-07T02:47:45.692" v="1909" actId="1076"/>
          <ac:picMkLst>
            <pc:docMk/>
            <pc:sldMk cId="1406405725" sldId="262"/>
            <ac:picMk id="3074" creationId="{99316845-B087-4592-AD1B-D72213987841}"/>
          </ac:picMkLst>
        </pc:picChg>
      </pc:sldChg>
      <pc:sldChg chg="addSp delSp modSp new mod setBg">
        <pc:chgData name="박민지(휴먼기계바이오공학부)" userId="b05af5f8-0f8f-4bcb-911b-9cae39ab6cc8" providerId="ADAL" clId="{2FB3DB22-BFD4-4A1A-91B7-E2A4EA4CF523}" dt="2022-07-13T06:59:31.519" v="6231" actId="255"/>
        <pc:sldMkLst>
          <pc:docMk/>
          <pc:sldMk cId="936775249" sldId="263"/>
        </pc:sldMkLst>
        <pc:spChg chg="mod">
          <ac:chgData name="박민지(휴먼기계바이오공학부)" userId="b05af5f8-0f8f-4bcb-911b-9cae39ab6cc8" providerId="ADAL" clId="{2FB3DB22-BFD4-4A1A-91B7-E2A4EA4CF523}" dt="2022-07-13T06:59:31.519" v="6231" actId="255"/>
          <ac:spMkLst>
            <pc:docMk/>
            <pc:sldMk cId="936775249" sldId="263"/>
            <ac:spMk id="2" creationId="{21C93484-59B1-87E7-CB38-EF5B71303694}"/>
          </ac:spMkLst>
        </pc:spChg>
        <pc:spChg chg="mod">
          <ac:chgData name="박민지(휴먼기계바이오공학부)" userId="b05af5f8-0f8f-4bcb-911b-9cae39ab6cc8" providerId="ADAL" clId="{2FB3DB22-BFD4-4A1A-91B7-E2A4EA4CF523}" dt="2022-07-08T04:19:51.331" v="5010" actId="26606"/>
          <ac:spMkLst>
            <pc:docMk/>
            <pc:sldMk cId="936775249" sldId="263"/>
            <ac:spMk id="3" creationId="{06A8D802-CF29-B489-8D32-11DC40617AC9}"/>
          </ac:spMkLst>
        </pc:spChg>
        <pc:spChg chg="add del">
          <ac:chgData name="박민지(휴먼기계바이오공학부)" userId="b05af5f8-0f8f-4bcb-911b-9cae39ab6cc8" providerId="ADAL" clId="{2FB3DB22-BFD4-4A1A-91B7-E2A4EA4CF523}" dt="2022-07-08T04:19:34.883" v="4997" actId="26606"/>
          <ac:spMkLst>
            <pc:docMk/>
            <pc:sldMk cId="936775249" sldId="263"/>
            <ac:spMk id="8" creationId="{100EDD19-6802-4EC3-95CE-CFFAB042CFD6}"/>
          </ac:spMkLst>
        </pc:spChg>
        <pc:spChg chg="add del">
          <ac:chgData name="박민지(휴먼기계바이오공학부)" userId="b05af5f8-0f8f-4bcb-911b-9cae39ab6cc8" providerId="ADAL" clId="{2FB3DB22-BFD4-4A1A-91B7-E2A4EA4CF523}" dt="2022-07-08T04:19:34.883" v="4997" actId="26606"/>
          <ac:spMkLst>
            <pc:docMk/>
            <pc:sldMk cId="936775249" sldId="263"/>
            <ac:spMk id="10" creationId="{DB17E863-922E-4C26-BD64-E8FD41D28661}"/>
          </ac:spMkLst>
        </pc:spChg>
        <pc:spChg chg="add del">
          <ac:chgData name="박민지(휴먼기계바이오공학부)" userId="b05af5f8-0f8f-4bcb-911b-9cae39ab6cc8" providerId="ADAL" clId="{2FB3DB22-BFD4-4A1A-91B7-E2A4EA4CF523}" dt="2022-07-08T04:19:44.492" v="4999" actId="26606"/>
          <ac:spMkLst>
            <pc:docMk/>
            <pc:sldMk cId="936775249" sldId="263"/>
            <ac:spMk id="12" creationId="{71877DBC-BB60-40F0-AC93-2ACDBAAE60CE}"/>
          </ac:spMkLst>
        </pc:spChg>
        <pc:spChg chg="add del">
          <ac:chgData name="박민지(휴먼기계바이오공학부)" userId="b05af5f8-0f8f-4bcb-911b-9cae39ab6cc8" providerId="ADAL" clId="{2FB3DB22-BFD4-4A1A-91B7-E2A4EA4CF523}" dt="2022-07-08T04:19:44.492" v="4999" actId="26606"/>
          <ac:spMkLst>
            <pc:docMk/>
            <pc:sldMk cId="936775249" sldId="263"/>
            <ac:spMk id="13" creationId="{743AA782-23D1-4521-8CAD-47662984AA08}"/>
          </ac:spMkLst>
        </pc:spChg>
        <pc:spChg chg="add del">
          <ac:chgData name="박민지(휴먼기계바이오공학부)" userId="b05af5f8-0f8f-4bcb-911b-9cae39ab6cc8" providerId="ADAL" clId="{2FB3DB22-BFD4-4A1A-91B7-E2A4EA4CF523}" dt="2022-07-08T04:19:46.059" v="5001" actId="26606"/>
          <ac:spMkLst>
            <pc:docMk/>
            <pc:sldMk cId="936775249" sldId="263"/>
            <ac:spMk id="15" creationId="{100EDD19-6802-4EC3-95CE-CFFAB042CFD6}"/>
          </ac:spMkLst>
        </pc:spChg>
        <pc:spChg chg="add del">
          <ac:chgData name="박민지(휴먼기계바이오공학부)" userId="b05af5f8-0f8f-4bcb-911b-9cae39ab6cc8" providerId="ADAL" clId="{2FB3DB22-BFD4-4A1A-91B7-E2A4EA4CF523}" dt="2022-07-08T04:19:46.059" v="5001" actId="26606"/>
          <ac:spMkLst>
            <pc:docMk/>
            <pc:sldMk cId="936775249" sldId="263"/>
            <ac:spMk id="16" creationId="{DB17E863-922E-4C26-BD64-E8FD41D28661}"/>
          </ac:spMkLst>
        </pc:spChg>
        <pc:spChg chg="add del">
          <ac:chgData name="박민지(휴먼기계바이오공학부)" userId="b05af5f8-0f8f-4bcb-911b-9cae39ab6cc8" providerId="ADAL" clId="{2FB3DB22-BFD4-4A1A-91B7-E2A4EA4CF523}" dt="2022-07-08T04:19:47.367" v="5003" actId="26606"/>
          <ac:spMkLst>
            <pc:docMk/>
            <pc:sldMk cId="936775249" sldId="263"/>
            <ac:spMk id="18" creationId="{743AA782-23D1-4521-8CAD-47662984AA08}"/>
          </ac:spMkLst>
        </pc:spChg>
        <pc:spChg chg="add del">
          <ac:chgData name="박민지(휴먼기계바이오공학부)" userId="b05af5f8-0f8f-4bcb-911b-9cae39ab6cc8" providerId="ADAL" clId="{2FB3DB22-BFD4-4A1A-91B7-E2A4EA4CF523}" dt="2022-07-08T04:19:47.367" v="5003" actId="26606"/>
          <ac:spMkLst>
            <pc:docMk/>
            <pc:sldMk cId="936775249" sldId="263"/>
            <ac:spMk id="19" creationId="{71877DBC-BB60-40F0-AC93-2ACDBAAE60CE}"/>
          </ac:spMkLst>
        </pc:spChg>
        <pc:spChg chg="add del">
          <ac:chgData name="박민지(휴먼기계바이오공학부)" userId="b05af5f8-0f8f-4bcb-911b-9cae39ab6cc8" providerId="ADAL" clId="{2FB3DB22-BFD4-4A1A-91B7-E2A4EA4CF523}" dt="2022-07-08T04:19:48.740" v="5005" actId="26606"/>
          <ac:spMkLst>
            <pc:docMk/>
            <pc:sldMk cId="936775249" sldId="263"/>
            <ac:spMk id="22" creationId="{743AA782-23D1-4521-8CAD-47662984AA08}"/>
          </ac:spMkLst>
        </pc:spChg>
        <pc:spChg chg="add del">
          <ac:chgData name="박민지(휴먼기계바이오공학부)" userId="b05af5f8-0f8f-4bcb-911b-9cae39ab6cc8" providerId="ADAL" clId="{2FB3DB22-BFD4-4A1A-91B7-E2A4EA4CF523}" dt="2022-07-08T04:19:48.740" v="5005" actId="26606"/>
          <ac:spMkLst>
            <pc:docMk/>
            <pc:sldMk cId="936775249" sldId="263"/>
            <ac:spMk id="23" creationId="{71877DBC-BB60-40F0-AC93-2ACDBAAE60CE}"/>
          </ac:spMkLst>
        </pc:spChg>
        <pc:spChg chg="add del">
          <ac:chgData name="박민지(휴먼기계바이오공학부)" userId="b05af5f8-0f8f-4bcb-911b-9cae39ab6cc8" providerId="ADAL" clId="{2FB3DB22-BFD4-4A1A-91B7-E2A4EA4CF523}" dt="2022-07-08T04:19:50.322" v="5007" actId="26606"/>
          <ac:spMkLst>
            <pc:docMk/>
            <pc:sldMk cId="936775249" sldId="263"/>
            <ac:spMk id="26" creationId="{743AA782-23D1-4521-8CAD-47662984AA08}"/>
          </ac:spMkLst>
        </pc:spChg>
        <pc:spChg chg="add del">
          <ac:chgData name="박민지(휴먼기계바이오공학부)" userId="b05af5f8-0f8f-4bcb-911b-9cae39ab6cc8" providerId="ADAL" clId="{2FB3DB22-BFD4-4A1A-91B7-E2A4EA4CF523}" dt="2022-07-08T04:19:50.322" v="5007" actId="26606"/>
          <ac:spMkLst>
            <pc:docMk/>
            <pc:sldMk cId="936775249" sldId="263"/>
            <ac:spMk id="27" creationId="{71877DBC-BB60-40F0-AC93-2ACDBAAE60CE}"/>
          </ac:spMkLst>
        </pc:spChg>
        <pc:spChg chg="add del">
          <ac:chgData name="박민지(휴먼기계바이오공학부)" userId="b05af5f8-0f8f-4bcb-911b-9cae39ab6cc8" providerId="ADAL" clId="{2FB3DB22-BFD4-4A1A-91B7-E2A4EA4CF523}" dt="2022-07-08T04:19:51.317" v="5009" actId="26606"/>
          <ac:spMkLst>
            <pc:docMk/>
            <pc:sldMk cId="936775249" sldId="263"/>
            <ac:spMk id="30" creationId="{743AA782-23D1-4521-8CAD-47662984AA08}"/>
          </ac:spMkLst>
        </pc:spChg>
        <pc:spChg chg="add del">
          <ac:chgData name="박민지(휴먼기계바이오공학부)" userId="b05af5f8-0f8f-4bcb-911b-9cae39ab6cc8" providerId="ADAL" clId="{2FB3DB22-BFD4-4A1A-91B7-E2A4EA4CF523}" dt="2022-07-08T04:19:51.317" v="5009" actId="26606"/>
          <ac:spMkLst>
            <pc:docMk/>
            <pc:sldMk cId="936775249" sldId="263"/>
            <ac:spMk id="31" creationId="{71877DBC-BB60-40F0-AC93-2ACDBAAE60CE}"/>
          </ac:spMkLst>
        </pc:spChg>
        <pc:spChg chg="add del">
          <ac:chgData name="박민지(휴먼기계바이오공학부)" userId="b05af5f8-0f8f-4bcb-911b-9cae39ab6cc8" providerId="ADAL" clId="{2FB3DB22-BFD4-4A1A-91B7-E2A4EA4CF523}" dt="2022-07-08T04:39:04" v="5023" actId="26606"/>
          <ac:spMkLst>
            <pc:docMk/>
            <pc:sldMk cId="936775249" sldId="263"/>
            <ac:spMk id="34" creationId="{743AA782-23D1-4521-8CAD-47662984AA08}"/>
          </ac:spMkLst>
        </pc:spChg>
        <pc:spChg chg="add del">
          <ac:chgData name="박민지(휴먼기계바이오공학부)" userId="b05af5f8-0f8f-4bcb-911b-9cae39ab6cc8" providerId="ADAL" clId="{2FB3DB22-BFD4-4A1A-91B7-E2A4EA4CF523}" dt="2022-07-08T04:39:04" v="5023" actId="26606"/>
          <ac:spMkLst>
            <pc:docMk/>
            <pc:sldMk cId="936775249" sldId="263"/>
            <ac:spMk id="35" creationId="{71877DBC-BB60-40F0-AC93-2ACDBAAE60CE}"/>
          </ac:spMkLst>
        </pc:spChg>
        <pc:spChg chg="add">
          <ac:chgData name="박민지(휴먼기계바이오공학부)" userId="b05af5f8-0f8f-4bcb-911b-9cae39ab6cc8" providerId="ADAL" clId="{2FB3DB22-BFD4-4A1A-91B7-E2A4EA4CF523}" dt="2022-07-08T04:39:04" v="5023" actId="26606"/>
          <ac:spMkLst>
            <pc:docMk/>
            <pc:sldMk cId="936775249" sldId="263"/>
            <ac:spMk id="1031" creationId="{743AA782-23D1-4521-8CAD-47662984AA08}"/>
          </ac:spMkLst>
        </pc:spChg>
        <pc:spChg chg="add">
          <ac:chgData name="박민지(휴먼기계바이오공학부)" userId="b05af5f8-0f8f-4bcb-911b-9cae39ab6cc8" providerId="ADAL" clId="{2FB3DB22-BFD4-4A1A-91B7-E2A4EA4CF523}" dt="2022-07-08T04:39:04" v="5023" actId="26606"/>
          <ac:spMkLst>
            <pc:docMk/>
            <pc:sldMk cId="936775249" sldId="263"/>
            <ac:spMk id="1033" creationId="{71877DBC-BB60-40F0-AC93-2ACDBAAE60CE}"/>
          </ac:spMkLst>
        </pc:spChg>
        <pc:picChg chg="add del">
          <ac:chgData name="박민지(휴먼기계바이오공학부)" userId="b05af5f8-0f8f-4bcb-911b-9cae39ab6cc8" providerId="ADAL" clId="{2FB3DB22-BFD4-4A1A-91B7-E2A4EA4CF523}" dt="2022-07-08T04:19:44.492" v="4999" actId="26606"/>
          <ac:picMkLst>
            <pc:docMk/>
            <pc:sldMk cId="936775249" sldId="263"/>
            <ac:picMk id="7" creationId="{6216256E-2D12-60B1-4BE6-EBC0C5B89EBF}"/>
          </ac:picMkLst>
        </pc:picChg>
        <pc:picChg chg="add del">
          <ac:chgData name="박민지(휴먼기계바이오공학부)" userId="b05af5f8-0f8f-4bcb-911b-9cae39ab6cc8" providerId="ADAL" clId="{2FB3DB22-BFD4-4A1A-91B7-E2A4EA4CF523}" dt="2022-07-08T04:19:47.367" v="5003" actId="26606"/>
          <ac:picMkLst>
            <pc:docMk/>
            <pc:sldMk cId="936775249" sldId="263"/>
            <ac:picMk id="20" creationId="{6216256E-2D12-60B1-4BE6-EBC0C5B89EBF}"/>
          </ac:picMkLst>
        </pc:picChg>
        <pc:picChg chg="add del">
          <ac:chgData name="박민지(휴먼기계바이오공학부)" userId="b05af5f8-0f8f-4bcb-911b-9cae39ab6cc8" providerId="ADAL" clId="{2FB3DB22-BFD4-4A1A-91B7-E2A4EA4CF523}" dt="2022-07-08T04:19:48.740" v="5005" actId="26606"/>
          <ac:picMkLst>
            <pc:docMk/>
            <pc:sldMk cId="936775249" sldId="263"/>
            <ac:picMk id="24" creationId="{94BEFD61-CCAA-D0AB-8210-3CCDF236E24F}"/>
          </ac:picMkLst>
        </pc:picChg>
        <pc:picChg chg="add del">
          <ac:chgData name="박민지(휴먼기계바이오공학부)" userId="b05af5f8-0f8f-4bcb-911b-9cae39ab6cc8" providerId="ADAL" clId="{2FB3DB22-BFD4-4A1A-91B7-E2A4EA4CF523}" dt="2022-07-08T04:19:50.322" v="5007" actId="26606"/>
          <ac:picMkLst>
            <pc:docMk/>
            <pc:sldMk cId="936775249" sldId="263"/>
            <ac:picMk id="28" creationId="{6216256E-2D12-60B1-4BE6-EBC0C5B89EBF}"/>
          </ac:picMkLst>
        </pc:picChg>
        <pc:picChg chg="add del">
          <ac:chgData name="박민지(휴먼기계바이오공학부)" userId="b05af5f8-0f8f-4bcb-911b-9cae39ab6cc8" providerId="ADAL" clId="{2FB3DB22-BFD4-4A1A-91B7-E2A4EA4CF523}" dt="2022-07-08T04:19:51.317" v="5009" actId="26606"/>
          <ac:picMkLst>
            <pc:docMk/>
            <pc:sldMk cId="936775249" sldId="263"/>
            <ac:picMk id="32" creationId="{94BEFD61-CCAA-D0AB-8210-3CCDF236E24F}"/>
          </ac:picMkLst>
        </pc:picChg>
        <pc:picChg chg="add del">
          <ac:chgData name="박민지(휴먼기계바이오공학부)" userId="b05af5f8-0f8f-4bcb-911b-9cae39ab6cc8" providerId="ADAL" clId="{2FB3DB22-BFD4-4A1A-91B7-E2A4EA4CF523}" dt="2022-07-08T04:38:58.251" v="5020" actId="478"/>
          <ac:picMkLst>
            <pc:docMk/>
            <pc:sldMk cId="936775249" sldId="263"/>
            <ac:picMk id="36" creationId="{6216256E-2D12-60B1-4BE6-EBC0C5B89EBF}"/>
          </ac:picMkLst>
        </pc:picChg>
        <pc:picChg chg="add mod">
          <ac:chgData name="박민지(휴먼기계바이오공학부)" userId="b05af5f8-0f8f-4bcb-911b-9cae39ab6cc8" providerId="ADAL" clId="{2FB3DB22-BFD4-4A1A-91B7-E2A4EA4CF523}" dt="2022-07-08T04:39:04" v="5023" actId="26606"/>
          <ac:picMkLst>
            <pc:docMk/>
            <pc:sldMk cId="936775249" sldId="263"/>
            <ac:picMk id="1026" creationId="{93593AD9-11E3-F806-E123-91F0090674AF}"/>
          </ac:picMkLst>
        </pc:picChg>
      </pc:sldChg>
      <pc:sldChg chg="addSp delSp modSp new mod setBg modNotesTx">
        <pc:chgData name="박민지(휴먼기계바이오공학부)" userId="b05af5f8-0f8f-4bcb-911b-9cae39ab6cc8" providerId="ADAL" clId="{2FB3DB22-BFD4-4A1A-91B7-E2A4EA4CF523}" dt="2022-07-18T09:21:41.713" v="9854" actId="14100"/>
        <pc:sldMkLst>
          <pc:docMk/>
          <pc:sldMk cId="4287253216" sldId="264"/>
        </pc:sldMkLst>
        <pc:spChg chg="mod">
          <ac:chgData name="박민지(휴먼기계바이오공학부)" userId="b05af5f8-0f8f-4bcb-911b-9cae39ab6cc8" providerId="ADAL" clId="{2FB3DB22-BFD4-4A1A-91B7-E2A4EA4CF523}" dt="2022-07-18T09:20:53.579" v="9841" actId="26606"/>
          <ac:spMkLst>
            <pc:docMk/>
            <pc:sldMk cId="4287253216" sldId="264"/>
            <ac:spMk id="2" creationId="{694AAB59-AC60-C6DB-4129-242AE15C81EB}"/>
          </ac:spMkLst>
        </pc:spChg>
        <pc:spChg chg="del">
          <ac:chgData name="박민지(휴먼기계바이오공학부)" userId="b05af5f8-0f8f-4bcb-911b-9cae39ab6cc8" providerId="ADAL" clId="{2FB3DB22-BFD4-4A1A-91B7-E2A4EA4CF523}" dt="2022-07-07T03:23:36.896" v="2274" actId="22"/>
          <ac:spMkLst>
            <pc:docMk/>
            <pc:sldMk cId="4287253216" sldId="264"/>
            <ac:spMk id="3" creationId="{43A84776-72AF-9191-8E65-98FE4FD2DC94}"/>
          </ac:spMkLst>
        </pc:spChg>
        <pc:spChg chg="add mod">
          <ac:chgData name="박민지(휴먼기계바이오공학부)" userId="b05af5f8-0f8f-4bcb-911b-9cae39ab6cc8" providerId="ADAL" clId="{2FB3DB22-BFD4-4A1A-91B7-E2A4EA4CF523}" dt="2022-07-18T09:20:53.579" v="9841" actId="26606"/>
          <ac:spMkLst>
            <pc:docMk/>
            <pc:sldMk cId="4287253216" sldId="264"/>
            <ac:spMk id="7" creationId="{F0E1C1D5-0F4B-F901-C689-CD0D1A034177}"/>
          </ac:spMkLst>
        </pc:spChg>
        <pc:spChg chg="add del">
          <ac:chgData name="박민지(휴먼기계바이오공학부)" userId="b05af5f8-0f8f-4bcb-911b-9cae39ab6cc8" providerId="ADAL" clId="{2FB3DB22-BFD4-4A1A-91B7-E2A4EA4CF523}" dt="2022-07-08T04:36:17.654" v="5012" actId="26606"/>
          <ac:spMkLst>
            <pc:docMk/>
            <pc:sldMk cId="4287253216" sldId="264"/>
            <ac:spMk id="16" creationId="{743AA782-23D1-4521-8CAD-47662984AA08}"/>
          </ac:spMkLst>
        </pc:spChg>
        <pc:spChg chg="add del">
          <ac:chgData name="박민지(휴먼기계바이오공학부)" userId="b05af5f8-0f8f-4bcb-911b-9cae39ab6cc8" providerId="ADAL" clId="{2FB3DB22-BFD4-4A1A-91B7-E2A4EA4CF523}" dt="2022-07-08T04:36:17.654" v="5012" actId="26606"/>
          <ac:spMkLst>
            <pc:docMk/>
            <pc:sldMk cId="4287253216" sldId="264"/>
            <ac:spMk id="18" creationId="{71877DBC-BB60-40F0-AC93-2ACDBAAE60CE}"/>
          </ac:spMkLst>
        </pc:spChg>
        <pc:spChg chg="add del">
          <ac:chgData name="박민지(휴먼기계바이오공학부)" userId="b05af5f8-0f8f-4bcb-911b-9cae39ab6cc8" providerId="ADAL" clId="{2FB3DB22-BFD4-4A1A-91B7-E2A4EA4CF523}" dt="2022-07-08T04:36:18.731" v="5014" actId="26606"/>
          <ac:spMkLst>
            <pc:docMk/>
            <pc:sldMk cId="4287253216" sldId="264"/>
            <ac:spMk id="20" creationId="{743AA782-23D1-4521-8CAD-47662984AA08}"/>
          </ac:spMkLst>
        </pc:spChg>
        <pc:spChg chg="add del">
          <ac:chgData name="박민지(휴먼기계바이오공학부)" userId="b05af5f8-0f8f-4bcb-911b-9cae39ab6cc8" providerId="ADAL" clId="{2FB3DB22-BFD4-4A1A-91B7-E2A4EA4CF523}" dt="2022-07-08T04:36:18.731" v="5014" actId="26606"/>
          <ac:spMkLst>
            <pc:docMk/>
            <pc:sldMk cId="4287253216" sldId="264"/>
            <ac:spMk id="21" creationId="{650D18FE-0824-4A46-B22C-A86B52E5780A}"/>
          </ac:spMkLst>
        </pc:spChg>
        <pc:spChg chg="add del">
          <ac:chgData name="박민지(휴먼기계바이오공학부)" userId="b05af5f8-0f8f-4bcb-911b-9cae39ab6cc8" providerId="ADAL" clId="{2FB3DB22-BFD4-4A1A-91B7-E2A4EA4CF523}" dt="2022-07-08T04:36:19.728" v="5016" actId="26606"/>
          <ac:spMkLst>
            <pc:docMk/>
            <pc:sldMk cId="4287253216" sldId="264"/>
            <ac:spMk id="23" creationId="{743AA782-23D1-4521-8CAD-47662984AA08}"/>
          </ac:spMkLst>
        </pc:spChg>
        <pc:spChg chg="add del">
          <ac:chgData name="박민지(휴먼기계바이오공학부)" userId="b05af5f8-0f8f-4bcb-911b-9cae39ab6cc8" providerId="ADAL" clId="{2FB3DB22-BFD4-4A1A-91B7-E2A4EA4CF523}" dt="2022-07-08T04:36:19.728" v="5016" actId="26606"/>
          <ac:spMkLst>
            <pc:docMk/>
            <pc:sldMk cId="4287253216" sldId="264"/>
            <ac:spMk id="24" creationId="{71877DBC-BB60-40F0-AC93-2ACDBAAE60CE}"/>
          </ac:spMkLst>
        </pc:spChg>
        <pc:spChg chg="add del">
          <ac:chgData name="박민지(휴먼기계바이오공학부)" userId="b05af5f8-0f8f-4bcb-911b-9cae39ab6cc8" providerId="ADAL" clId="{2FB3DB22-BFD4-4A1A-91B7-E2A4EA4CF523}" dt="2022-07-08T04:36:21.159" v="5018" actId="26606"/>
          <ac:spMkLst>
            <pc:docMk/>
            <pc:sldMk cId="4287253216" sldId="264"/>
            <ac:spMk id="26" creationId="{743AA782-23D1-4521-8CAD-47662984AA08}"/>
          </ac:spMkLst>
        </pc:spChg>
        <pc:spChg chg="add del">
          <ac:chgData name="박민지(휴먼기계바이오공학부)" userId="b05af5f8-0f8f-4bcb-911b-9cae39ab6cc8" providerId="ADAL" clId="{2FB3DB22-BFD4-4A1A-91B7-E2A4EA4CF523}" dt="2022-07-08T04:36:21.159" v="5018" actId="26606"/>
          <ac:spMkLst>
            <pc:docMk/>
            <pc:sldMk cId="4287253216" sldId="264"/>
            <ac:spMk id="27" creationId="{650D18FE-0824-4A46-B22C-A86B52E5780A}"/>
          </ac:spMkLst>
        </pc:spChg>
        <pc:spChg chg="add del">
          <ac:chgData name="박민지(휴먼기계바이오공학부)" userId="b05af5f8-0f8f-4bcb-911b-9cae39ab6cc8" providerId="ADAL" clId="{2FB3DB22-BFD4-4A1A-91B7-E2A4EA4CF523}" dt="2022-07-17T15:20:45.964" v="8310" actId="26606"/>
          <ac:spMkLst>
            <pc:docMk/>
            <pc:sldMk cId="4287253216" sldId="264"/>
            <ac:spMk id="29" creationId="{743AA782-23D1-4521-8CAD-47662984AA08}"/>
          </ac:spMkLst>
        </pc:spChg>
        <pc:spChg chg="add del">
          <ac:chgData name="박민지(휴먼기계바이오공학부)" userId="b05af5f8-0f8f-4bcb-911b-9cae39ab6cc8" providerId="ADAL" clId="{2FB3DB22-BFD4-4A1A-91B7-E2A4EA4CF523}" dt="2022-07-17T15:20:45.964" v="8310" actId="26606"/>
          <ac:spMkLst>
            <pc:docMk/>
            <pc:sldMk cId="4287253216" sldId="264"/>
            <ac:spMk id="30" creationId="{71877DBC-BB60-40F0-AC93-2ACDBAAE60CE}"/>
          </ac:spMkLst>
        </pc:spChg>
        <pc:spChg chg="add del">
          <ac:chgData name="박민지(휴먼기계바이오공학부)" userId="b05af5f8-0f8f-4bcb-911b-9cae39ab6cc8" providerId="ADAL" clId="{2FB3DB22-BFD4-4A1A-91B7-E2A4EA4CF523}" dt="2022-07-18T09:20:53.579" v="9841" actId="26606"/>
          <ac:spMkLst>
            <pc:docMk/>
            <pc:sldMk cId="4287253216" sldId="264"/>
            <ac:spMk id="1031" creationId="{352BEC0E-22F8-46D0-9632-375DB541B06C}"/>
          </ac:spMkLst>
        </pc:spChg>
        <pc:spChg chg="add del">
          <ac:chgData name="박민지(휴먼기계바이오공학부)" userId="b05af5f8-0f8f-4bcb-911b-9cae39ab6cc8" providerId="ADAL" clId="{2FB3DB22-BFD4-4A1A-91B7-E2A4EA4CF523}" dt="2022-07-18T09:20:53.579" v="9841" actId="26606"/>
          <ac:spMkLst>
            <pc:docMk/>
            <pc:sldMk cId="4287253216" sldId="264"/>
            <ac:spMk id="1033" creationId="{3FCFB1DE-0B7E-48CC-BA90-B2AB0889F9D6}"/>
          </ac:spMkLst>
        </pc:spChg>
        <pc:spChg chg="add">
          <ac:chgData name="박민지(휴먼기계바이오공학부)" userId="b05af5f8-0f8f-4bcb-911b-9cae39ab6cc8" providerId="ADAL" clId="{2FB3DB22-BFD4-4A1A-91B7-E2A4EA4CF523}" dt="2022-07-18T09:20:53.579" v="9841" actId="26606"/>
          <ac:spMkLst>
            <pc:docMk/>
            <pc:sldMk cId="4287253216" sldId="264"/>
            <ac:spMk id="1038" creationId="{D75A5B51-0925-4835-8511-A0DD17EAA97C}"/>
          </ac:spMkLst>
        </pc:spChg>
        <pc:spChg chg="add">
          <ac:chgData name="박민지(휴먼기계바이오공학부)" userId="b05af5f8-0f8f-4bcb-911b-9cae39ab6cc8" providerId="ADAL" clId="{2FB3DB22-BFD4-4A1A-91B7-E2A4EA4CF523}" dt="2022-07-18T09:20:53.579" v="9841" actId="26606"/>
          <ac:spMkLst>
            <pc:docMk/>
            <pc:sldMk cId="4287253216" sldId="264"/>
            <ac:spMk id="1040" creationId="{5CDFD20D-8E4F-4E3A-AF87-93F23E0DBFB3}"/>
          </ac:spMkLst>
        </pc:spChg>
        <pc:grpChg chg="del mod">
          <ac:chgData name="박민지(휴먼기계바이오공학부)" userId="b05af5f8-0f8f-4bcb-911b-9cae39ab6cc8" providerId="ADAL" clId="{2FB3DB22-BFD4-4A1A-91B7-E2A4EA4CF523}" dt="2022-07-08T08:30:49.291" v="5196"/>
          <ac:grpSpMkLst>
            <pc:docMk/>
            <pc:sldMk cId="4287253216" sldId="264"/>
            <ac:grpSpMk id="5" creationId="{370428F2-A7F3-0BD7-6DAB-51D8BD9ABEE5}"/>
          </ac:grpSpMkLst>
        </pc:grpChg>
        <pc:picChg chg="add mod">
          <ac:chgData name="박민지(휴먼기계바이오공학부)" userId="b05af5f8-0f8f-4bcb-911b-9cae39ab6cc8" providerId="ADAL" clId="{2FB3DB22-BFD4-4A1A-91B7-E2A4EA4CF523}" dt="2022-07-18T09:21:19.122" v="9850" actId="1076"/>
          <ac:picMkLst>
            <pc:docMk/>
            <pc:sldMk cId="4287253216" sldId="264"/>
            <ac:picMk id="3" creationId="{DD5ADD7D-640B-3718-2ED3-9AD4D1F9D895}"/>
          </ac:picMkLst>
        </pc:picChg>
        <pc:picChg chg="add del mod ord">
          <ac:chgData name="박민지(휴먼기계바이오공학부)" userId="b05af5f8-0f8f-4bcb-911b-9cae39ab6cc8" providerId="ADAL" clId="{2FB3DB22-BFD4-4A1A-91B7-E2A4EA4CF523}" dt="2022-07-07T03:23:40.696" v="2275" actId="478"/>
          <ac:picMkLst>
            <pc:docMk/>
            <pc:sldMk cId="4287253216" sldId="264"/>
            <ac:picMk id="5" creationId="{A50056C3-6DBC-054D-8E4C-3F738A4B0353}"/>
          </ac:picMkLst>
        </pc:picChg>
        <pc:picChg chg="add del">
          <ac:chgData name="박민지(휴먼기계바이오공학부)" userId="b05af5f8-0f8f-4bcb-911b-9cae39ab6cc8" providerId="ADAL" clId="{2FB3DB22-BFD4-4A1A-91B7-E2A4EA4CF523}" dt="2022-07-07T03:33:30.408" v="2284" actId="478"/>
          <ac:picMkLst>
            <pc:docMk/>
            <pc:sldMk cId="4287253216" sldId="264"/>
            <ac:picMk id="9" creationId="{742D6801-0076-3ADA-E162-C9A4345B62E0}"/>
          </ac:picMkLst>
        </pc:picChg>
        <pc:picChg chg="add mod ord">
          <ac:chgData name="박민지(휴먼기계바이오공학부)" userId="b05af5f8-0f8f-4bcb-911b-9cae39ab6cc8" providerId="ADAL" clId="{2FB3DB22-BFD4-4A1A-91B7-E2A4EA4CF523}" dt="2022-07-18T09:21:41.713" v="9854" actId="14100"/>
          <ac:picMkLst>
            <pc:docMk/>
            <pc:sldMk cId="4287253216" sldId="264"/>
            <ac:picMk id="11" creationId="{15C8FA6B-4369-269A-2405-D8B8E7C040B6}"/>
          </ac:picMkLst>
        </pc:picChg>
        <pc:picChg chg="add mod">
          <ac:chgData name="박민지(휴먼기계바이오공학부)" userId="b05af5f8-0f8f-4bcb-911b-9cae39ab6cc8" providerId="ADAL" clId="{2FB3DB22-BFD4-4A1A-91B7-E2A4EA4CF523}" dt="2022-07-18T09:20:53.579" v="9841" actId="26606"/>
          <ac:picMkLst>
            <pc:docMk/>
            <pc:sldMk cId="4287253216" sldId="264"/>
            <ac:picMk id="1026" creationId="{3863179A-96FA-9212-93DD-7C9794BC5065}"/>
          </ac:picMkLst>
        </pc:picChg>
        <pc:inkChg chg="add del mod">
          <ac:chgData name="박민지(휴먼기계바이오공학부)" userId="b05af5f8-0f8f-4bcb-911b-9cae39ab6cc8" providerId="ADAL" clId="{2FB3DB22-BFD4-4A1A-91B7-E2A4EA4CF523}" dt="2022-07-08T08:30:49.291" v="5196"/>
          <ac:inkMkLst>
            <pc:docMk/>
            <pc:sldMk cId="4287253216" sldId="264"/>
            <ac:inkMk id="3" creationId="{B3F021BF-8137-6D3A-81A1-A742D0A084F7}"/>
          </ac:inkMkLst>
        </pc:inkChg>
        <pc:inkChg chg="add del mod">
          <ac:chgData name="박민지(휴먼기계바이오공학부)" userId="b05af5f8-0f8f-4bcb-911b-9cae39ab6cc8" providerId="ADAL" clId="{2FB3DB22-BFD4-4A1A-91B7-E2A4EA4CF523}" dt="2022-07-08T08:30:49.292" v="5197"/>
          <ac:inkMkLst>
            <pc:docMk/>
            <pc:sldMk cId="4287253216" sldId="264"/>
            <ac:inkMk id="4" creationId="{CFB40341-7832-472B-AB5C-669C7319839D}"/>
          </ac:inkMkLst>
        </pc:inkChg>
      </pc:sldChg>
      <pc:sldChg chg="addSp delSp modSp new mod setBg delAnim modAnim">
        <pc:chgData name="박민지(휴먼기계바이오공학부)" userId="b05af5f8-0f8f-4bcb-911b-9cae39ab6cc8" providerId="ADAL" clId="{2FB3DB22-BFD4-4A1A-91B7-E2A4EA4CF523}" dt="2022-07-13T06:59:50.355" v="6233" actId="255"/>
        <pc:sldMkLst>
          <pc:docMk/>
          <pc:sldMk cId="2472869976" sldId="265"/>
        </pc:sldMkLst>
        <pc:spChg chg="mod">
          <ac:chgData name="박민지(휴먼기계바이오공학부)" userId="b05af5f8-0f8f-4bcb-911b-9cae39ab6cc8" providerId="ADAL" clId="{2FB3DB22-BFD4-4A1A-91B7-E2A4EA4CF523}" dt="2022-07-13T06:59:50.355" v="6233" actId="255"/>
          <ac:spMkLst>
            <pc:docMk/>
            <pc:sldMk cId="2472869976" sldId="265"/>
            <ac:spMk id="2" creationId="{89651AB6-AA90-2170-334D-4352A18E4228}"/>
          </ac:spMkLst>
        </pc:spChg>
        <pc:spChg chg="mod">
          <ac:chgData name="박민지(휴먼기계바이오공학부)" userId="b05af5f8-0f8f-4bcb-911b-9cae39ab6cc8" providerId="ADAL" clId="{2FB3DB22-BFD4-4A1A-91B7-E2A4EA4CF523}" dt="2022-07-13T06:57:42.208" v="6226" actId="26606"/>
          <ac:spMkLst>
            <pc:docMk/>
            <pc:sldMk cId="2472869976" sldId="265"/>
            <ac:spMk id="3" creationId="{1DF7A9F0-BE6C-6570-6D47-E0A22ACDA5DB}"/>
          </ac:spMkLst>
        </pc:spChg>
        <pc:spChg chg="add">
          <ac:chgData name="박민지(휴먼기계바이오공학부)" userId="b05af5f8-0f8f-4bcb-911b-9cae39ab6cc8" providerId="ADAL" clId="{2FB3DB22-BFD4-4A1A-91B7-E2A4EA4CF523}" dt="2022-07-13T06:57:42.208" v="6226" actId="26606"/>
          <ac:spMkLst>
            <pc:docMk/>
            <pc:sldMk cId="2472869976" sldId="265"/>
            <ac:spMk id="8" creationId="{100EDD19-6802-4EC3-95CE-CFFAB042CFD6}"/>
          </ac:spMkLst>
        </pc:spChg>
        <pc:spChg chg="add">
          <ac:chgData name="박민지(휴먼기계바이오공학부)" userId="b05af5f8-0f8f-4bcb-911b-9cae39ab6cc8" providerId="ADAL" clId="{2FB3DB22-BFD4-4A1A-91B7-E2A4EA4CF523}" dt="2022-07-13T06:57:42.208" v="6226" actId="26606"/>
          <ac:spMkLst>
            <pc:docMk/>
            <pc:sldMk cId="2472869976" sldId="265"/>
            <ac:spMk id="10" creationId="{DB17E863-922E-4C26-BD64-E8FD41D28661}"/>
          </ac:spMkLst>
        </pc:spChg>
        <pc:picChg chg="add del mod">
          <ac:chgData name="박민지(휴먼기계바이오공학부)" userId="b05af5f8-0f8f-4bcb-911b-9cae39ab6cc8" providerId="ADAL" clId="{2FB3DB22-BFD4-4A1A-91B7-E2A4EA4CF523}" dt="2022-07-13T06:57:31.526" v="6225" actId="478"/>
          <ac:picMkLst>
            <pc:docMk/>
            <pc:sldMk cId="2472869976" sldId="265"/>
            <ac:picMk id="5" creationId="{C8ECFAB3-7FBE-5146-A9B0-ACC15E3ED780}"/>
          </ac:picMkLst>
        </pc:picChg>
        <pc:picChg chg="add mod">
          <ac:chgData name="박민지(휴먼기계바이오공학부)" userId="b05af5f8-0f8f-4bcb-911b-9cae39ab6cc8" providerId="ADAL" clId="{2FB3DB22-BFD4-4A1A-91B7-E2A4EA4CF523}" dt="2022-07-13T06:57:48.894" v="6227"/>
          <ac:picMkLst>
            <pc:docMk/>
            <pc:sldMk cId="2472869976" sldId="265"/>
            <ac:picMk id="7" creationId="{8547D9FD-F871-14F4-20FD-9B2C8C4C6E4A}"/>
          </ac:picMkLst>
        </pc:picChg>
      </pc:sldChg>
      <pc:sldChg chg="addSp delSp modSp new mod setBg">
        <pc:chgData name="박민지(휴먼기계바이오공학부)" userId="b05af5f8-0f8f-4bcb-911b-9cae39ab6cc8" providerId="ADAL" clId="{2FB3DB22-BFD4-4A1A-91B7-E2A4EA4CF523}" dt="2022-07-13T06:59:58.406" v="6234" actId="255"/>
        <pc:sldMkLst>
          <pc:docMk/>
          <pc:sldMk cId="3637323126" sldId="266"/>
        </pc:sldMkLst>
        <pc:spChg chg="mod">
          <ac:chgData name="박민지(휴먼기계바이오공학부)" userId="b05af5f8-0f8f-4bcb-911b-9cae39ab6cc8" providerId="ADAL" clId="{2FB3DB22-BFD4-4A1A-91B7-E2A4EA4CF523}" dt="2022-07-13T06:59:58.406" v="6234" actId="255"/>
          <ac:spMkLst>
            <pc:docMk/>
            <pc:sldMk cId="3637323126" sldId="266"/>
            <ac:spMk id="2" creationId="{74EDFAD3-3CDE-2817-922A-BF647BB822F8}"/>
          </ac:spMkLst>
        </pc:spChg>
        <pc:spChg chg="del">
          <ac:chgData name="박민지(휴먼기계바이오공학부)" userId="b05af5f8-0f8f-4bcb-911b-9cae39ab6cc8" providerId="ADAL" clId="{2FB3DB22-BFD4-4A1A-91B7-E2A4EA4CF523}" dt="2022-07-08T08:11:55.343" v="5191" actId="478"/>
          <ac:spMkLst>
            <pc:docMk/>
            <pc:sldMk cId="3637323126" sldId="266"/>
            <ac:spMk id="3" creationId="{049BF5D4-F0DA-A8FF-1CA0-6768CF52144B}"/>
          </ac:spMkLst>
        </pc:spChg>
        <pc:spChg chg="add">
          <ac:chgData name="박민지(휴먼기계바이오공학부)" userId="b05af5f8-0f8f-4bcb-911b-9cae39ab6cc8" providerId="ADAL" clId="{2FB3DB22-BFD4-4A1A-91B7-E2A4EA4CF523}" dt="2022-07-08T08:12:05.290" v="5192" actId="26606"/>
          <ac:spMkLst>
            <pc:docMk/>
            <pc:sldMk cId="3637323126" sldId="266"/>
            <ac:spMk id="149" creationId="{C4879EFC-8E62-4E00-973C-C45EE9EC676D}"/>
          </ac:spMkLst>
        </pc:spChg>
        <pc:spChg chg="add">
          <ac:chgData name="박민지(휴먼기계바이오공학부)" userId="b05af5f8-0f8f-4bcb-911b-9cae39ab6cc8" providerId="ADAL" clId="{2FB3DB22-BFD4-4A1A-91B7-E2A4EA4CF523}" dt="2022-07-08T08:12:05.290" v="5192" actId="26606"/>
          <ac:spMkLst>
            <pc:docMk/>
            <pc:sldMk cId="3637323126" sldId="266"/>
            <ac:spMk id="151" creationId="{D6A9C53F-5F90-40A5-8C85-5412D39C8C68}"/>
          </ac:spMkLst>
        </pc:spChg>
        <pc:grpChg chg="del mod">
          <ac:chgData name="박민지(휴먼기계바이오공학부)" userId="b05af5f8-0f8f-4bcb-911b-9cae39ab6cc8" providerId="ADAL" clId="{2FB3DB22-BFD4-4A1A-91B7-E2A4EA4CF523}" dt="2022-07-08T08:07:06.155" v="5038"/>
          <ac:grpSpMkLst>
            <pc:docMk/>
            <pc:sldMk cId="3637323126" sldId="266"/>
            <ac:grpSpMk id="13" creationId="{82C2936C-52E3-7CCC-8B7E-E714EC17406E}"/>
          </ac:grpSpMkLst>
        </pc:grpChg>
        <pc:grpChg chg="del mod">
          <ac:chgData name="박민지(휴먼기계바이오공학부)" userId="b05af5f8-0f8f-4bcb-911b-9cae39ab6cc8" providerId="ADAL" clId="{2FB3DB22-BFD4-4A1A-91B7-E2A4EA4CF523}" dt="2022-07-08T08:07:11.694" v="5050"/>
          <ac:grpSpMkLst>
            <pc:docMk/>
            <pc:sldMk cId="3637323126" sldId="266"/>
            <ac:grpSpMk id="21" creationId="{F5C6467E-F69D-C820-EC9B-F36B0F0282B4}"/>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24" creationId="{10A23A9B-34DD-CE5A-2C9D-C3D4A2E5FE8F}"/>
          </ac:grpSpMkLst>
        </pc:grpChg>
        <pc:grpChg chg="del mod">
          <ac:chgData name="박민지(휴먼기계바이오공학부)" userId="b05af5f8-0f8f-4bcb-911b-9cae39ab6cc8" providerId="ADAL" clId="{2FB3DB22-BFD4-4A1A-91B7-E2A4EA4CF523}" dt="2022-07-08T08:07:20.756" v="5065"/>
          <ac:grpSpMkLst>
            <pc:docMk/>
            <pc:sldMk cId="3637323126" sldId="266"/>
            <ac:grpSpMk id="34" creationId="{D4FD436B-4802-B146-FA6F-FF1976F7811A}"/>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39" creationId="{A40F4E28-F045-E15D-D235-7593353F1B48}"/>
          </ac:grpSpMkLst>
        </pc:grpChg>
        <pc:grpChg chg="del mod">
          <ac:chgData name="박민지(휴먼기계바이오공학부)" userId="b05af5f8-0f8f-4bcb-911b-9cae39ab6cc8" providerId="ADAL" clId="{2FB3DB22-BFD4-4A1A-91B7-E2A4EA4CF523}" dt="2022-07-08T08:07:41.634" v="5076"/>
          <ac:grpSpMkLst>
            <pc:docMk/>
            <pc:sldMk cId="3637323126" sldId="266"/>
            <ac:grpSpMk id="46" creationId="{FE4B4DCB-6222-7B53-AEAF-81105B1A5D5B}"/>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50" creationId="{90E4EEAF-D3BF-E5E1-0B49-A8C8B537CAFD}"/>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58" creationId="{036667C8-D3C2-0C87-2FB1-0E0F499101EA}"/>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68" creationId="{D49616D1-C9EB-8D93-2E8C-32AAFF779EB0}"/>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69" creationId="{25DA3845-A081-905D-89F9-3F8A16161C08}"/>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74" creationId="{0B4EA51D-DFCB-3558-5ACB-FFB7E2BAD403}"/>
          </ac:grpSpMkLst>
        </pc:grpChg>
        <pc:grpChg chg="del mod">
          <ac:chgData name="박민지(휴먼기계바이오공학부)" userId="b05af5f8-0f8f-4bcb-911b-9cae39ab6cc8" providerId="ADAL" clId="{2FB3DB22-BFD4-4A1A-91B7-E2A4EA4CF523}" dt="2022-07-08T08:08:00.925" v="5110"/>
          <ac:grpSpMkLst>
            <pc:docMk/>
            <pc:sldMk cId="3637323126" sldId="266"/>
            <ac:grpSpMk id="81" creationId="{05D41C34-F021-E5E9-0B8E-4F9E45B57F68}"/>
          </ac:grpSpMkLst>
        </pc:grpChg>
        <pc:grpChg chg="del mod">
          <ac:chgData name="박민지(휴먼기계바이오공학부)" userId="b05af5f8-0f8f-4bcb-911b-9cae39ab6cc8" providerId="ADAL" clId="{2FB3DB22-BFD4-4A1A-91B7-E2A4EA4CF523}" dt="2022-07-08T08:08:08.343" v="5121"/>
          <ac:grpSpMkLst>
            <pc:docMk/>
            <pc:sldMk cId="3637323126" sldId="266"/>
            <ac:grpSpMk id="82" creationId="{67F0D494-78F6-811E-5278-30D196D8F201}"/>
          </ac:grpSpMkLst>
        </pc:grpChg>
        <pc:grpChg chg="del mod">
          <ac:chgData name="박민지(휴먼기계바이오공학부)" userId="b05af5f8-0f8f-4bcb-911b-9cae39ab6cc8" providerId="ADAL" clId="{2FB3DB22-BFD4-4A1A-91B7-E2A4EA4CF523}" dt="2022-07-08T08:08:08.343" v="5121"/>
          <ac:grpSpMkLst>
            <pc:docMk/>
            <pc:sldMk cId="3637323126" sldId="266"/>
            <ac:grpSpMk id="86" creationId="{B2333EFE-65EA-9CEA-4E76-1EAE5C42FDB7}"/>
          </ac:grpSpMkLst>
        </pc:grpChg>
        <pc:grpChg chg="del mod">
          <ac:chgData name="박민지(휴먼기계바이오공학부)" userId="b05af5f8-0f8f-4bcb-911b-9cae39ab6cc8" providerId="ADAL" clId="{2FB3DB22-BFD4-4A1A-91B7-E2A4EA4CF523}" dt="2022-07-08T08:09:12.929" v="5138"/>
          <ac:grpSpMkLst>
            <pc:docMk/>
            <pc:sldMk cId="3637323126" sldId="266"/>
            <ac:grpSpMk id="97" creationId="{1FE20525-3937-848E-4684-DE8A496089A1}"/>
          </ac:grpSpMkLst>
        </pc:grpChg>
        <pc:grpChg chg="del mod">
          <ac:chgData name="박민지(휴먼기계바이오공학부)" userId="b05af5f8-0f8f-4bcb-911b-9cae39ab6cc8" providerId="ADAL" clId="{2FB3DB22-BFD4-4A1A-91B7-E2A4EA4CF523}" dt="2022-07-08T08:09:23.527" v="5152"/>
          <ac:grpSpMkLst>
            <pc:docMk/>
            <pc:sldMk cId="3637323126" sldId="266"/>
            <ac:grpSpMk id="106" creationId="{C5D2C553-527D-7D04-C822-7CDF6297E9D1}"/>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107" creationId="{7F5FB331-093B-D0E9-3108-A92B6B4DD34F}"/>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111" creationId="{88E2370E-8497-4257-8ED0-8A8A47FA617C}"/>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116" creationId="{E99E4348-1454-FC19-998B-B707AC7E7261}"/>
          </ac:grpSpMkLst>
        </pc:grpChg>
        <pc:grpChg chg="del mod">
          <ac:chgData name="박민지(휴먼기계바이오공학부)" userId="b05af5f8-0f8f-4bcb-911b-9cae39ab6cc8" providerId="ADAL" clId="{2FB3DB22-BFD4-4A1A-91B7-E2A4EA4CF523}" dt="2022-07-08T08:09:35.373" v="5156"/>
          <ac:grpSpMkLst>
            <pc:docMk/>
            <pc:sldMk cId="3637323126" sldId="266"/>
            <ac:grpSpMk id="119" creationId="{16C2AB64-29CA-004E-ED3A-894C025E0E46}"/>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130" creationId="{4B52975D-811B-D316-2DCA-9120263D9FEC}"/>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138" creationId="{1EC32CED-A856-DD15-0EE5-7996C3291F9A}"/>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139" creationId="{57440781-3581-C8D1-F7E1-22F9EB3358A2}"/>
          </ac:grpSpMkLst>
        </pc:grpChg>
        <pc:grpChg chg="del mod">
          <ac:chgData name="박민지(휴먼기계바이오공학부)" userId="b05af5f8-0f8f-4bcb-911b-9cae39ab6cc8" providerId="ADAL" clId="{2FB3DB22-BFD4-4A1A-91B7-E2A4EA4CF523}" dt="2022-07-08T08:10:30.240" v="5182" actId="478"/>
          <ac:grpSpMkLst>
            <pc:docMk/>
            <pc:sldMk cId="3637323126" sldId="266"/>
            <ac:grpSpMk id="142" creationId="{3C6EA63A-5A5E-3DFD-9411-7D30F8027EDC}"/>
          </ac:grpSpMkLst>
        </pc:grpChg>
        <pc:picChg chg="add del mod">
          <ac:chgData name="박민지(휴먼기계바이오공학부)" userId="b05af5f8-0f8f-4bcb-911b-9cae39ab6cc8" providerId="ADAL" clId="{2FB3DB22-BFD4-4A1A-91B7-E2A4EA4CF523}" dt="2022-07-07T03:27:49.436" v="2279" actId="478"/>
          <ac:picMkLst>
            <pc:docMk/>
            <pc:sldMk cId="3637323126" sldId="266"/>
            <ac:picMk id="4" creationId="{0B52E9A5-F02F-7224-BA20-DDBCB0FB7FC6}"/>
          </ac:picMkLst>
        </pc:picChg>
        <pc:picChg chg="add del mod">
          <ac:chgData name="박민지(휴먼기계바이오공학부)" userId="b05af5f8-0f8f-4bcb-911b-9cae39ab6cc8" providerId="ADAL" clId="{2FB3DB22-BFD4-4A1A-91B7-E2A4EA4CF523}" dt="2022-07-07T03:28:42.500" v="2282" actId="478"/>
          <ac:picMkLst>
            <pc:docMk/>
            <pc:sldMk cId="3637323126" sldId="266"/>
            <ac:picMk id="6" creationId="{11441203-EC61-1ED7-0702-C51553B5BCB7}"/>
          </ac:picMkLst>
        </pc:picChg>
        <pc:picChg chg="add mod">
          <ac:chgData name="박민지(휴먼기계바이오공학부)" userId="b05af5f8-0f8f-4bcb-911b-9cae39ab6cc8" providerId="ADAL" clId="{2FB3DB22-BFD4-4A1A-91B7-E2A4EA4CF523}" dt="2022-07-08T08:12:05.290" v="5192" actId="26606"/>
          <ac:picMkLst>
            <pc:docMk/>
            <pc:sldMk cId="3637323126" sldId="266"/>
            <ac:picMk id="8" creationId="{3FFF0368-C67A-4534-642D-C9962ED95FEB}"/>
          </ac:picMkLst>
        </pc:picChg>
        <pc:picChg chg="add mod ord">
          <ac:chgData name="박민지(휴먼기계바이오공학부)" userId="b05af5f8-0f8f-4bcb-911b-9cae39ab6cc8" providerId="ADAL" clId="{2FB3DB22-BFD4-4A1A-91B7-E2A4EA4CF523}" dt="2022-07-08T08:12:05.290" v="5192" actId="26606"/>
          <ac:picMkLst>
            <pc:docMk/>
            <pc:sldMk cId="3637323126" sldId="266"/>
            <ac:picMk id="144" creationId="{3358A099-0E26-AB16-E4DB-46D8EC91AAB2}"/>
          </ac:picMkLst>
        </pc:picChg>
        <pc:inkChg chg="add del">
          <ac:chgData name="박민지(휴먼기계바이오공학부)" userId="b05af5f8-0f8f-4bcb-911b-9cae39ab6cc8" providerId="ADAL" clId="{2FB3DB22-BFD4-4A1A-91B7-E2A4EA4CF523}" dt="2022-07-08T08:06:06.543" v="5026"/>
          <ac:inkMkLst>
            <pc:docMk/>
            <pc:sldMk cId="3637323126" sldId="266"/>
            <ac:inkMk id="4" creationId="{8C1C00D9-297B-6ED6-DD50-968E7124FD7F}"/>
          </ac:inkMkLst>
        </pc:inkChg>
        <pc:inkChg chg="add mod">
          <ac:chgData name="박민지(휴먼기계바이오공학부)" userId="b05af5f8-0f8f-4bcb-911b-9cae39ab6cc8" providerId="ADAL" clId="{2FB3DB22-BFD4-4A1A-91B7-E2A4EA4CF523}" dt="2022-07-08T08:12:05.290" v="5192" actId="26606"/>
          <ac:inkMkLst>
            <pc:docMk/>
            <pc:sldMk cId="3637323126" sldId="266"/>
            <ac:inkMk id="5" creationId="{1ED9245D-EE12-87D6-3125-AA39955AD8FF}"/>
          </ac:inkMkLst>
        </pc:inkChg>
        <pc:inkChg chg="add mod">
          <ac:chgData name="박민지(휴먼기계바이오공학부)" userId="b05af5f8-0f8f-4bcb-911b-9cae39ab6cc8" providerId="ADAL" clId="{2FB3DB22-BFD4-4A1A-91B7-E2A4EA4CF523}" dt="2022-07-08T08:12:05.290" v="5192" actId="26606"/>
          <ac:inkMkLst>
            <pc:docMk/>
            <pc:sldMk cId="3637323126" sldId="266"/>
            <ac:inkMk id="6" creationId="{BCF97942-F9AF-FE08-3FB3-E47E694A8853}"/>
          </ac:inkMkLst>
        </pc:inkChg>
        <pc:inkChg chg="add del">
          <ac:chgData name="박민지(휴먼기계바이오공학부)" userId="b05af5f8-0f8f-4bcb-911b-9cae39ab6cc8" providerId="ADAL" clId="{2FB3DB22-BFD4-4A1A-91B7-E2A4EA4CF523}" dt="2022-07-08T08:07:02.396" v="5030"/>
          <ac:inkMkLst>
            <pc:docMk/>
            <pc:sldMk cId="3637323126" sldId="266"/>
            <ac:inkMk id="7" creationId="{4E482548-15F1-6110-7090-B5CF21B2D38E}"/>
          </ac:inkMkLst>
        </pc:inkChg>
        <pc:inkChg chg="add del mod">
          <ac:chgData name="박민지(휴먼기계바이오공학부)" userId="b05af5f8-0f8f-4bcb-911b-9cae39ab6cc8" providerId="ADAL" clId="{2FB3DB22-BFD4-4A1A-91B7-E2A4EA4CF523}" dt="2022-07-08T08:07:06.155" v="5039"/>
          <ac:inkMkLst>
            <pc:docMk/>
            <pc:sldMk cId="3637323126" sldId="266"/>
            <ac:inkMk id="9" creationId="{52A5F177-6F03-95FA-030A-018DA6DA680B}"/>
          </ac:inkMkLst>
        </pc:inkChg>
        <pc:inkChg chg="add del mod">
          <ac:chgData name="박민지(휴먼기계바이오공학부)" userId="b05af5f8-0f8f-4bcb-911b-9cae39ab6cc8" providerId="ADAL" clId="{2FB3DB22-BFD4-4A1A-91B7-E2A4EA4CF523}" dt="2022-07-08T08:07:06.155" v="5037"/>
          <ac:inkMkLst>
            <pc:docMk/>
            <pc:sldMk cId="3637323126" sldId="266"/>
            <ac:inkMk id="10" creationId="{30499EFB-A65B-0BCC-750B-3629AD5F94E6}"/>
          </ac:inkMkLst>
        </pc:inkChg>
        <pc:inkChg chg="add del mod">
          <ac:chgData name="박민지(휴먼기계바이오공학부)" userId="b05af5f8-0f8f-4bcb-911b-9cae39ab6cc8" providerId="ADAL" clId="{2FB3DB22-BFD4-4A1A-91B7-E2A4EA4CF523}" dt="2022-07-08T08:07:06.155" v="5036"/>
          <ac:inkMkLst>
            <pc:docMk/>
            <pc:sldMk cId="3637323126" sldId="266"/>
            <ac:inkMk id="11" creationId="{8B995ECD-1DAA-DB21-C2BE-286948EA543F}"/>
          </ac:inkMkLst>
        </pc:inkChg>
        <pc:inkChg chg="add del mod">
          <ac:chgData name="박민지(휴먼기계바이오공학부)" userId="b05af5f8-0f8f-4bcb-911b-9cae39ab6cc8" providerId="ADAL" clId="{2FB3DB22-BFD4-4A1A-91B7-E2A4EA4CF523}" dt="2022-07-08T08:07:06.155" v="5038"/>
          <ac:inkMkLst>
            <pc:docMk/>
            <pc:sldMk cId="3637323126" sldId="266"/>
            <ac:inkMk id="12" creationId="{890BA858-8D9F-986B-AA9E-3DEBD65A53E9}"/>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4" creationId="{6F115CB4-D780-7F7D-29E1-13DB6E04AB56}"/>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5" creationId="{6FBB779E-A287-DBDD-007B-EE76B18E1C42}"/>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6" creationId="{74954589-A653-1437-2662-5F22FB16061B}"/>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7" creationId="{56764F1C-0689-7FD3-4FEB-C8D6DB390FB6}"/>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8" creationId="{E99195F4-FB5E-EA39-657F-946BB93584A8}"/>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9" creationId="{19B10B0B-19C8-11B2-138A-3FAC03B1D342}"/>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20" creationId="{D041C923-E99A-8464-B157-9B5C8D4D9D16}"/>
          </ac:inkMkLst>
        </pc:inkChg>
        <pc:inkChg chg="add del mod">
          <ac:chgData name="박민지(휴먼기계바이오공학부)" userId="b05af5f8-0f8f-4bcb-911b-9cae39ab6cc8" providerId="ADAL" clId="{2FB3DB22-BFD4-4A1A-91B7-E2A4EA4CF523}" dt="2022-07-08T08:10:26.419" v="5181"/>
          <ac:inkMkLst>
            <pc:docMk/>
            <pc:sldMk cId="3637323126" sldId="266"/>
            <ac:inkMk id="22" creationId="{9CD39806-A618-84DA-1903-D9FE66F236C5}"/>
          </ac:inkMkLst>
        </pc:inkChg>
        <pc:inkChg chg="add del mod">
          <ac:chgData name="박민지(휴먼기계바이오공학부)" userId="b05af5f8-0f8f-4bcb-911b-9cae39ab6cc8" providerId="ADAL" clId="{2FB3DB22-BFD4-4A1A-91B7-E2A4EA4CF523}" dt="2022-07-08T08:10:26.419" v="5180"/>
          <ac:inkMkLst>
            <pc:docMk/>
            <pc:sldMk cId="3637323126" sldId="266"/>
            <ac:inkMk id="23" creationId="{AD338F61-9529-96CC-F643-1E61CBB86AE2}"/>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25" creationId="{AA28B5E1-4D87-507E-BB80-8C2D3A612480}"/>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26" creationId="{FA97E3A4-0496-29C0-DAC6-BF7A349340A1}"/>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27" creationId="{AD32F2CF-EE3B-2D01-915B-1306C6668C59}"/>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28" creationId="{005D926A-A8F5-091B-07D4-A9368533C150}"/>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29" creationId="{6D292A33-6CE7-B3CE-B6AA-82E8732E5D84}"/>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30" creationId="{315C1910-A39A-3CA4-710D-62ADFCA0C167}"/>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31" creationId="{E0E50AED-5C7F-D054-FDB0-8724C3C63314}"/>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32" creationId="{92EC81BA-C83D-A303-2852-BCDFEF11F080}"/>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33" creationId="{7E59829D-5646-41D4-4F15-B0E95E9FF724}"/>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35" creationId="{0697B441-5329-63DE-C57E-D81CBA3A9D54}"/>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36" creationId="{CA09861A-6B9E-52D9-4100-9992688CE816}"/>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37" creationId="{4871244A-ABA5-6F8C-7489-FBA57C6C223B}"/>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38" creationId="{6B66CA81-C550-2A17-F03D-BC672D0C8BAF}"/>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40" creationId="{9CD76230-7481-AA5A-1D7A-CE350F7E49A8}"/>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41" creationId="{305D8F5B-C329-E40D-55D5-FA907BC0A22F}"/>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42" creationId="{7E9F90F5-ECA1-1BC2-9228-A54352F517AA}"/>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43" creationId="{0F3431A3-F391-25A8-993D-F1FFFDC8F77C}"/>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44" creationId="{BC5AA0F2-11ED-42EB-B72B-39BF7B48C17B}"/>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45" creationId="{55C7EA90-49B6-D8FC-F9FD-F232D60E62F3}"/>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47" creationId="{5DF3FB03-BB3E-A205-1A82-F4EE905AD13A}"/>
          </ac:inkMkLst>
        </pc:inkChg>
        <pc:inkChg chg="add del">
          <ac:chgData name="박민지(휴먼기계바이오공학부)" userId="b05af5f8-0f8f-4bcb-911b-9cae39ab6cc8" providerId="ADAL" clId="{2FB3DB22-BFD4-4A1A-91B7-E2A4EA4CF523}" dt="2022-07-08T08:10:30.240" v="5182" actId="478"/>
          <ac:inkMkLst>
            <pc:docMk/>
            <pc:sldMk cId="3637323126" sldId="266"/>
            <ac:inkMk id="48" creationId="{F1D5FA2F-9C2D-28A3-2B98-821529E818F2}"/>
          </ac:inkMkLst>
        </pc:inkChg>
        <pc:inkChg chg="add del">
          <ac:chgData name="박민지(휴먼기계바이오공학부)" userId="b05af5f8-0f8f-4bcb-911b-9cae39ab6cc8" providerId="ADAL" clId="{2FB3DB22-BFD4-4A1A-91B7-E2A4EA4CF523}" dt="2022-07-08T08:10:30.240" v="5182" actId="478"/>
          <ac:inkMkLst>
            <pc:docMk/>
            <pc:sldMk cId="3637323126" sldId="266"/>
            <ac:inkMk id="49" creationId="{66413629-4187-E0E5-F815-F25FEFCD6F4D}"/>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51" creationId="{13D4917B-56A1-35B8-3119-00DDB5B0309F}"/>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52" creationId="{C3C36226-46FB-0685-F3DD-FBE7F4193EB0}"/>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53" creationId="{B1899D8D-BB73-0F96-B8A8-B3C3E0D46429}"/>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54" creationId="{DB6B74BF-8233-BB88-D63C-20C65FC0DD65}"/>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55" creationId="{8BC4A81E-2459-4470-85A7-5BB766BD1BCD}"/>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56" creationId="{1890A377-F9C9-C90E-DAF6-8733778D2581}"/>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57" creationId="{48009730-A57E-39AB-2538-135EC6F36EFF}"/>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59" creationId="{1E84B4B7-7566-6F86-6D85-05C7C65A88A5}"/>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60" creationId="{15EF39D9-CC10-470C-36DB-4E06F2EA4CA0}"/>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61" creationId="{57DFD1B4-55F4-945A-03E9-98078A9D4C5C}"/>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62" creationId="{F6326C70-426C-C50B-2AE5-3FFDF2B1A87E}"/>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63" creationId="{99BD4DF3-68CE-62B5-D2D3-09361647C114}"/>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64" creationId="{D58EB1FA-56BB-F320-F69E-A84A00B78918}"/>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65" creationId="{B9317FB7-CB51-3EA1-E1B3-1DF060712155}"/>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66" creationId="{90CA70BD-303C-03AA-F254-4103BD319DFF}"/>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67" creationId="{7C36C67A-A49E-CB52-6301-409C2F12BCE4}"/>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70" creationId="{8F004845-187E-BBF0-5A88-194619379A9F}"/>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71" creationId="{16D849FC-9289-DB71-7693-568A54CC508E}"/>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72" creationId="{E6A33220-E071-5F48-BB63-94A1D110E489}"/>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73" creationId="{0074E807-14C5-E963-AAA0-6681D9FA002C}"/>
          </ac:inkMkLst>
        </pc:inkChg>
        <pc:inkChg chg="add del mod">
          <ac:chgData name="박민지(휴먼기계바이오공학부)" userId="b05af5f8-0f8f-4bcb-911b-9cae39ab6cc8" providerId="ADAL" clId="{2FB3DB22-BFD4-4A1A-91B7-E2A4EA4CF523}" dt="2022-07-08T08:09:14.693" v="5141"/>
          <ac:inkMkLst>
            <pc:docMk/>
            <pc:sldMk cId="3637323126" sldId="266"/>
            <ac:inkMk id="75" creationId="{4617A026-AB15-5D47-2C14-82194427E9ED}"/>
          </ac:inkMkLst>
        </pc:inkChg>
        <pc:inkChg chg="add del mod">
          <ac:chgData name="박민지(휴먼기계바이오공학부)" userId="b05af5f8-0f8f-4bcb-911b-9cae39ab6cc8" providerId="ADAL" clId="{2FB3DB22-BFD4-4A1A-91B7-E2A4EA4CF523}" dt="2022-07-08T08:09:14.694" v="5143"/>
          <ac:inkMkLst>
            <pc:docMk/>
            <pc:sldMk cId="3637323126" sldId="266"/>
            <ac:inkMk id="76" creationId="{E063AF13-6B36-A28F-7E60-D21972430E93}"/>
          </ac:inkMkLst>
        </pc:inkChg>
        <pc:inkChg chg="add del mod">
          <ac:chgData name="박민지(휴먼기계바이오공학부)" userId="b05af5f8-0f8f-4bcb-911b-9cae39ab6cc8" providerId="ADAL" clId="{2FB3DB22-BFD4-4A1A-91B7-E2A4EA4CF523}" dt="2022-07-08T08:09:14.694" v="5142"/>
          <ac:inkMkLst>
            <pc:docMk/>
            <pc:sldMk cId="3637323126" sldId="266"/>
            <ac:inkMk id="77" creationId="{BA740815-9D26-0FCD-E5EC-17DD79BF2714}"/>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78" creationId="{272B3520-7510-C2FD-3312-0EA045C39561}"/>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79" creationId="{2B4117DF-7E47-D504-34D6-5669983908D0}"/>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80" creationId="{774AD4DC-DFFC-CE71-A761-F2194D71E5DA}"/>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83" creationId="{994518B4-4998-94BE-9145-F86FC3E361C1}"/>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84" creationId="{4EB76894-9B99-8354-E00F-CFAE59210CA2}"/>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85" creationId="{EB5BE22D-85A4-871A-8015-9B720FCEFE32}"/>
          </ac:inkMkLst>
        </pc:inkChg>
        <pc:inkChg chg="add del mod">
          <ac:chgData name="박민지(휴먼기계바이오공학부)" userId="b05af5f8-0f8f-4bcb-911b-9cae39ab6cc8" providerId="ADAL" clId="{2FB3DB22-BFD4-4A1A-91B7-E2A4EA4CF523}" dt="2022-07-08T08:09:14.692" v="5140"/>
          <ac:inkMkLst>
            <pc:docMk/>
            <pc:sldMk cId="3637323126" sldId="266"/>
            <ac:inkMk id="87" creationId="{30779837-2ABA-5862-8E39-D73C0B151EDA}"/>
          </ac:inkMkLst>
        </pc:inkChg>
        <pc:inkChg chg="add del mod">
          <ac:chgData name="박민지(휴먼기계바이오공학부)" userId="b05af5f8-0f8f-4bcb-911b-9cae39ab6cc8" providerId="ADAL" clId="{2FB3DB22-BFD4-4A1A-91B7-E2A4EA4CF523}" dt="2022-07-08T08:09:13.414" v="5139"/>
          <ac:inkMkLst>
            <pc:docMk/>
            <pc:sldMk cId="3637323126" sldId="266"/>
            <ac:inkMk id="88" creationId="{23B13C41-DDFE-23E8-8B9B-92DDF5D75D9E}"/>
          </ac:inkMkLst>
        </pc:inkChg>
        <pc:inkChg chg="add del mod">
          <ac:chgData name="박민지(휴먼기계바이오공학부)" userId="b05af5f8-0f8f-4bcb-911b-9cae39ab6cc8" providerId="ADAL" clId="{2FB3DB22-BFD4-4A1A-91B7-E2A4EA4CF523}" dt="2022-07-08T08:09:06.723" v="5129"/>
          <ac:inkMkLst>
            <pc:docMk/>
            <pc:sldMk cId="3637323126" sldId="266"/>
            <ac:inkMk id="89" creationId="{0C1E7313-AE1C-29A4-9BB5-6D176632509F}"/>
          </ac:inkMkLst>
        </pc:inkChg>
        <pc:inkChg chg="add del mod">
          <ac:chgData name="박민지(휴먼기계바이오공학부)" userId="b05af5f8-0f8f-4bcb-911b-9cae39ab6cc8" providerId="ADAL" clId="{2FB3DB22-BFD4-4A1A-91B7-E2A4EA4CF523}" dt="2022-07-08T08:09:06.722" v="5126"/>
          <ac:inkMkLst>
            <pc:docMk/>
            <pc:sldMk cId="3637323126" sldId="266"/>
            <ac:inkMk id="90" creationId="{EB103A60-7CF4-E122-480D-6181A0EA4113}"/>
          </ac:inkMkLst>
        </pc:inkChg>
        <pc:inkChg chg="add del mod">
          <ac:chgData name="박민지(휴먼기계바이오공학부)" userId="b05af5f8-0f8f-4bcb-911b-9cae39ab6cc8" providerId="ADAL" clId="{2FB3DB22-BFD4-4A1A-91B7-E2A4EA4CF523}" dt="2022-07-08T08:09:06.721" v="5124"/>
          <ac:inkMkLst>
            <pc:docMk/>
            <pc:sldMk cId="3637323126" sldId="266"/>
            <ac:inkMk id="91" creationId="{20CE5AEB-83C1-0C42-B525-54B9007B1286}"/>
          </ac:inkMkLst>
        </pc:inkChg>
        <pc:inkChg chg="add del mod">
          <ac:chgData name="박민지(휴먼기계바이오공학부)" userId="b05af5f8-0f8f-4bcb-911b-9cae39ab6cc8" providerId="ADAL" clId="{2FB3DB22-BFD4-4A1A-91B7-E2A4EA4CF523}" dt="2022-07-08T08:09:05.006" v="5123"/>
          <ac:inkMkLst>
            <pc:docMk/>
            <pc:sldMk cId="3637323126" sldId="266"/>
            <ac:inkMk id="92" creationId="{027DC8F4-908C-3727-3B86-FC9436EADD01}"/>
          </ac:inkMkLst>
        </pc:inkChg>
        <pc:inkChg chg="add del mod">
          <ac:chgData name="박민지(휴먼기계바이오공학부)" userId="b05af5f8-0f8f-4bcb-911b-9cae39ab6cc8" providerId="ADAL" clId="{2FB3DB22-BFD4-4A1A-91B7-E2A4EA4CF523}" dt="2022-07-08T08:09:06.723" v="5128"/>
          <ac:inkMkLst>
            <pc:docMk/>
            <pc:sldMk cId="3637323126" sldId="266"/>
            <ac:inkMk id="93" creationId="{551EEAD8-57E3-DCAA-C287-13780099800D}"/>
          </ac:inkMkLst>
        </pc:inkChg>
        <pc:inkChg chg="add del mod">
          <ac:chgData name="박민지(휴먼기계바이오공학부)" userId="b05af5f8-0f8f-4bcb-911b-9cae39ab6cc8" providerId="ADAL" clId="{2FB3DB22-BFD4-4A1A-91B7-E2A4EA4CF523}" dt="2022-07-08T08:09:06.722" v="5125"/>
          <ac:inkMkLst>
            <pc:docMk/>
            <pc:sldMk cId="3637323126" sldId="266"/>
            <ac:inkMk id="94" creationId="{622766DD-17EB-7413-E25C-F1B381B039CC}"/>
          </ac:inkMkLst>
        </pc:inkChg>
        <pc:inkChg chg="add del mod">
          <ac:chgData name="박민지(휴먼기계바이오공학부)" userId="b05af5f8-0f8f-4bcb-911b-9cae39ab6cc8" providerId="ADAL" clId="{2FB3DB22-BFD4-4A1A-91B7-E2A4EA4CF523}" dt="2022-07-08T08:09:05.005" v="5122"/>
          <ac:inkMkLst>
            <pc:docMk/>
            <pc:sldMk cId="3637323126" sldId="266"/>
            <ac:inkMk id="95" creationId="{E856BC78-B548-900A-193F-5E5DD4868A4B}"/>
          </ac:inkMkLst>
        </pc:inkChg>
        <pc:inkChg chg="add del mod">
          <ac:chgData name="박민지(휴먼기계바이오공학부)" userId="b05af5f8-0f8f-4bcb-911b-9cae39ab6cc8" providerId="ADAL" clId="{2FB3DB22-BFD4-4A1A-91B7-E2A4EA4CF523}" dt="2022-07-08T08:09:06.723" v="5127"/>
          <ac:inkMkLst>
            <pc:docMk/>
            <pc:sldMk cId="3637323126" sldId="266"/>
            <ac:inkMk id="96" creationId="{8BB52116-1856-0269-C46B-CAE7C54EC135}"/>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98" creationId="{BBE60458-5060-CEED-AFEA-0CBE5B63C34C}"/>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99" creationId="{5D0C05A5-2DC1-D06F-427C-3B27DAE0B06A}"/>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00" creationId="{520C9C87-9CB9-A942-7508-A10D828DD0A7}"/>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01" creationId="{2BB0E267-3725-9BB2-6EC7-5B4EEAC15663}"/>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02" creationId="{C5037445-4E0B-3C87-EFA2-DF6AAB6FFA7D}"/>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03" creationId="{75FD78D1-AD79-7160-3D81-14A14F310E18}"/>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04" creationId="{CA0BF96E-344B-3CCB-F959-0C2DAADF2A6E}"/>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05" creationId="{EA331170-A3F6-1339-3F57-E16E51833C52}"/>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08" creationId="{EE30A8A0-C513-6675-7168-36C21A087D74}"/>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09" creationId="{1563B94D-9528-A67B-0BDD-2B5776A524F3}"/>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10" creationId="{45F69822-E85C-1F85-17FE-023C76E775AD}"/>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12" creationId="{A5EB40E2-418A-4033-5112-FB1B6F6AE7A0}"/>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13" creationId="{720229BF-4DFA-8799-5CB8-C5D7596435FE}"/>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14" creationId="{F675ED98-3AE7-2884-727A-D3DAED51D088}"/>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15" creationId="{5D52E133-32FE-DBC3-6402-E202C86B993E}"/>
          </ac:inkMkLst>
        </pc:inkChg>
        <pc:inkChg chg="add del mod">
          <ac:chgData name="박민지(휴먼기계바이오공학부)" userId="b05af5f8-0f8f-4bcb-911b-9cae39ab6cc8" providerId="ADAL" clId="{2FB3DB22-BFD4-4A1A-91B7-E2A4EA4CF523}" dt="2022-07-08T08:09:35.373" v="5157"/>
          <ac:inkMkLst>
            <pc:docMk/>
            <pc:sldMk cId="3637323126" sldId="266"/>
            <ac:inkMk id="117" creationId="{5C8A05F9-B268-7CC2-4E3B-117BA88BC781}"/>
          </ac:inkMkLst>
        </pc:inkChg>
        <pc:inkChg chg="add del mod">
          <ac:chgData name="박민지(휴먼기계바이오공학부)" userId="b05af5f8-0f8f-4bcb-911b-9cae39ab6cc8" providerId="ADAL" clId="{2FB3DB22-BFD4-4A1A-91B7-E2A4EA4CF523}" dt="2022-07-08T08:09:35.373" v="5156"/>
          <ac:inkMkLst>
            <pc:docMk/>
            <pc:sldMk cId="3637323126" sldId="266"/>
            <ac:inkMk id="118" creationId="{898906C3-D297-401E-FE6E-AFB3AFB02245}"/>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20" creationId="{A0D27994-DCC5-3B14-A6C6-5065D4662014}"/>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21" creationId="{B9E3C92D-5155-9A8C-7925-A93744C2B258}"/>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22" creationId="{9A690071-99B1-61FA-019C-E1997353F9DF}"/>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23" creationId="{C05AB6DA-6F37-8618-2CBA-2CA03563C1AC}"/>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24" creationId="{C255F845-7340-4364-661A-01971D3454B5}"/>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25" creationId="{E4811DD9-F310-46A4-A2CC-6DF0D8F2A6E3}"/>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26" creationId="{61D79990-8D57-4BE2-D646-791F88B60E5A}"/>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27" creationId="{36429046-A5E4-B407-4313-04370CBC133A}"/>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28" creationId="{77D01C5D-2DAD-FF79-D6C5-6CE1B3BC744F}"/>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29" creationId="{170D142C-DC37-B8BD-619A-8C39BDACE14E}"/>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31" creationId="{4D5943F7-E81E-83A5-48DB-98184F41BD66}"/>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32" creationId="{1400A1F7-CF39-012F-15A0-0FDD8AF96469}"/>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33" creationId="{0E9E08ED-64B2-4E6B-E194-3DEF54B19245}"/>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34" creationId="{63FD6513-7165-99F2-EEA0-418A1B9AE600}"/>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35" creationId="{FA08F8DF-D92F-B2A1-C54B-36B69F45ABBB}"/>
          </ac:inkMkLst>
        </pc:inkChg>
        <pc:inkChg chg="add del mod">
          <ac:chgData name="박민지(휴먼기계바이오공학부)" userId="b05af5f8-0f8f-4bcb-911b-9cae39ab6cc8" providerId="ADAL" clId="{2FB3DB22-BFD4-4A1A-91B7-E2A4EA4CF523}" dt="2022-07-08T08:10:30.240" v="5182" actId="478"/>
          <ac:inkMkLst>
            <pc:docMk/>
            <pc:sldMk cId="3637323126" sldId="266"/>
            <ac:inkMk id="136" creationId="{D2B06BD9-1B73-95C0-E410-3EF7387E8591}"/>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37" creationId="{DC5F70A0-442B-140F-9C95-6890FEB70399}"/>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40" creationId="{022764B6-64D9-5D6C-DDD3-913952E8A1BF}"/>
          </ac:inkMkLst>
        </pc:inkChg>
        <pc:inkChg chg="add del mod topLvl">
          <ac:chgData name="박민지(휴먼기계바이오공학부)" userId="b05af5f8-0f8f-4bcb-911b-9cae39ab6cc8" providerId="ADAL" clId="{2FB3DB22-BFD4-4A1A-91B7-E2A4EA4CF523}" dt="2022-07-08T08:10:30.240" v="5182" actId="478"/>
          <ac:inkMkLst>
            <pc:docMk/>
            <pc:sldMk cId="3637323126" sldId="266"/>
            <ac:inkMk id="141" creationId="{3A55A7DA-A8ED-FDA0-7B31-CBDC8A6D3628}"/>
          </ac:inkMkLst>
        </pc:inkChg>
      </pc:sldChg>
      <pc:sldChg chg="addSp modSp new mod setBg">
        <pc:chgData name="박민지(휴먼기계바이오공학부)" userId="b05af5f8-0f8f-4bcb-911b-9cae39ab6cc8" providerId="ADAL" clId="{2FB3DB22-BFD4-4A1A-91B7-E2A4EA4CF523}" dt="2022-07-17T12:36:42.904" v="8001" actId="26606"/>
        <pc:sldMkLst>
          <pc:docMk/>
          <pc:sldMk cId="1276633151" sldId="267"/>
        </pc:sldMkLst>
        <pc:spChg chg="mod">
          <ac:chgData name="박민지(휴먼기계바이오공학부)" userId="b05af5f8-0f8f-4bcb-911b-9cae39ab6cc8" providerId="ADAL" clId="{2FB3DB22-BFD4-4A1A-91B7-E2A4EA4CF523}" dt="2022-07-17T12:36:42.904" v="8001" actId="26606"/>
          <ac:spMkLst>
            <pc:docMk/>
            <pc:sldMk cId="1276633151" sldId="267"/>
            <ac:spMk id="2" creationId="{0B8C523F-D8DB-D7A6-AB82-21762D3832E2}"/>
          </ac:spMkLst>
        </pc:spChg>
        <pc:spChg chg="mod">
          <ac:chgData name="박민지(휴먼기계바이오공학부)" userId="b05af5f8-0f8f-4bcb-911b-9cae39ab6cc8" providerId="ADAL" clId="{2FB3DB22-BFD4-4A1A-91B7-E2A4EA4CF523}" dt="2022-07-17T12:36:42.904" v="8001" actId="26606"/>
          <ac:spMkLst>
            <pc:docMk/>
            <pc:sldMk cId="1276633151" sldId="267"/>
            <ac:spMk id="3" creationId="{638094AF-F533-A4EE-BD5D-397A29097CB1}"/>
          </ac:spMkLst>
        </pc:spChg>
        <pc:spChg chg="add">
          <ac:chgData name="박민지(휴먼기계바이오공학부)" userId="b05af5f8-0f8f-4bcb-911b-9cae39ab6cc8" providerId="ADAL" clId="{2FB3DB22-BFD4-4A1A-91B7-E2A4EA4CF523}" dt="2022-07-17T12:36:42.904" v="8001" actId="26606"/>
          <ac:spMkLst>
            <pc:docMk/>
            <pc:sldMk cId="1276633151" sldId="267"/>
            <ac:spMk id="8" creationId="{777A147A-9ED8-46B4-8660-1B3C2AA880B5}"/>
          </ac:spMkLst>
        </pc:spChg>
        <pc:spChg chg="add">
          <ac:chgData name="박민지(휴먼기계바이오공학부)" userId="b05af5f8-0f8f-4bcb-911b-9cae39ab6cc8" providerId="ADAL" clId="{2FB3DB22-BFD4-4A1A-91B7-E2A4EA4CF523}" dt="2022-07-17T12:36:42.904" v="8001" actId="26606"/>
          <ac:spMkLst>
            <pc:docMk/>
            <pc:sldMk cId="1276633151" sldId="267"/>
            <ac:spMk id="10" creationId="{5D6C15A0-C087-4593-8414-2B4EC1CDC3DE}"/>
          </ac:spMkLst>
        </pc:spChg>
      </pc:sldChg>
      <pc:sldChg chg="addSp delSp modSp new mod setBg">
        <pc:chgData name="박민지(휴먼기계바이오공학부)" userId="b05af5f8-0f8f-4bcb-911b-9cae39ab6cc8" providerId="ADAL" clId="{2FB3DB22-BFD4-4A1A-91B7-E2A4EA4CF523}" dt="2022-07-17T15:01:13.470" v="8035" actId="20577"/>
        <pc:sldMkLst>
          <pc:docMk/>
          <pc:sldMk cId="1390090678" sldId="268"/>
        </pc:sldMkLst>
        <pc:spChg chg="mod">
          <ac:chgData name="박민지(휴먼기계바이오공학부)" userId="b05af5f8-0f8f-4bcb-911b-9cae39ab6cc8" providerId="ADAL" clId="{2FB3DB22-BFD4-4A1A-91B7-E2A4EA4CF523}" dt="2022-07-17T12:36:23.533" v="7999" actId="26606"/>
          <ac:spMkLst>
            <pc:docMk/>
            <pc:sldMk cId="1390090678" sldId="268"/>
            <ac:spMk id="2" creationId="{2BCD8A8B-49C4-F7DB-22EF-8AF91244AFB8}"/>
          </ac:spMkLst>
        </pc:spChg>
        <pc:spChg chg="mod">
          <ac:chgData name="박민지(휴먼기계바이오공학부)" userId="b05af5f8-0f8f-4bcb-911b-9cae39ab6cc8" providerId="ADAL" clId="{2FB3DB22-BFD4-4A1A-91B7-E2A4EA4CF523}" dt="2022-07-17T15:01:13.470" v="8035" actId="20577"/>
          <ac:spMkLst>
            <pc:docMk/>
            <pc:sldMk cId="1390090678" sldId="268"/>
            <ac:spMk id="3" creationId="{ECFB99A0-DE1A-3C4B-56DB-99BD5FBA00FD}"/>
          </ac:spMkLst>
        </pc:spChg>
        <pc:spChg chg="add del">
          <ac:chgData name="박민지(휴먼기계바이오공학부)" userId="b05af5f8-0f8f-4bcb-911b-9cae39ab6cc8" providerId="ADAL" clId="{2FB3DB22-BFD4-4A1A-91B7-E2A4EA4CF523}" dt="2022-07-17T12:36:23.533" v="7999" actId="26606"/>
          <ac:spMkLst>
            <pc:docMk/>
            <pc:sldMk cId="1390090678" sldId="268"/>
            <ac:spMk id="6" creationId="{DB17E863-922E-4C26-BD64-E8FD41D28661}"/>
          </ac:spMkLst>
        </pc:spChg>
        <pc:spChg chg="add del">
          <ac:chgData name="박민지(휴먼기계바이오공학부)" userId="b05af5f8-0f8f-4bcb-911b-9cae39ab6cc8" providerId="ADAL" clId="{2FB3DB22-BFD4-4A1A-91B7-E2A4EA4CF523}" dt="2022-07-17T12:36:23.533" v="7999" actId="26606"/>
          <ac:spMkLst>
            <pc:docMk/>
            <pc:sldMk cId="1390090678" sldId="268"/>
            <ac:spMk id="8" creationId="{100EDD19-6802-4EC3-95CE-CFFAB042CFD6}"/>
          </ac:spMkLst>
        </pc:spChg>
        <pc:spChg chg="add del">
          <ac:chgData name="박민지(휴먼기계바이오공학부)" userId="b05af5f8-0f8f-4bcb-911b-9cae39ab6cc8" providerId="ADAL" clId="{2FB3DB22-BFD4-4A1A-91B7-E2A4EA4CF523}" dt="2022-07-17T12:35:34.199" v="7990" actId="26606"/>
          <ac:spMkLst>
            <pc:docMk/>
            <pc:sldMk cId="1390090678" sldId="268"/>
            <ac:spMk id="10" creationId="{45D37F4E-DDB4-456B-97E0-9937730A039F}"/>
          </ac:spMkLst>
        </pc:spChg>
        <pc:spChg chg="add del">
          <ac:chgData name="박민지(휴먼기계바이오공학부)" userId="b05af5f8-0f8f-4bcb-911b-9cae39ab6cc8" providerId="ADAL" clId="{2FB3DB22-BFD4-4A1A-91B7-E2A4EA4CF523}" dt="2022-07-17T12:35:34.199" v="7990" actId="26606"/>
          <ac:spMkLst>
            <pc:docMk/>
            <pc:sldMk cId="1390090678" sldId="268"/>
            <ac:spMk id="12" creationId="{B2DD41CD-8F47-4F56-AD12-4E2FF7696987}"/>
          </ac:spMkLst>
        </pc:spChg>
        <pc:spChg chg="add del">
          <ac:chgData name="박민지(휴먼기계바이오공학부)" userId="b05af5f8-0f8f-4bcb-911b-9cae39ab6cc8" providerId="ADAL" clId="{2FB3DB22-BFD4-4A1A-91B7-E2A4EA4CF523}" dt="2022-07-17T12:36:22.457" v="7996" actId="26606"/>
          <ac:spMkLst>
            <pc:docMk/>
            <pc:sldMk cId="1390090678" sldId="268"/>
            <ac:spMk id="16" creationId="{743AA782-23D1-4521-8CAD-47662984AA08}"/>
          </ac:spMkLst>
        </pc:spChg>
        <pc:spChg chg="add del">
          <ac:chgData name="박민지(휴먼기계바이오공학부)" userId="b05af5f8-0f8f-4bcb-911b-9cae39ab6cc8" providerId="ADAL" clId="{2FB3DB22-BFD4-4A1A-91B7-E2A4EA4CF523}" dt="2022-07-17T12:36:22.457" v="7996" actId="26606"/>
          <ac:spMkLst>
            <pc:docMk/>
            <pc:sldMk cId="1390090678" sldId="268"/>
            <ac:spMk id="18" creationId="{71877DBC-BB60-40F0-AC93-2ACDBAAE60CE}"/>
          </ac:spMkLst>
        </pc:spChg>
        <pc:spChg chg="add del">
          <ac:chgData name="박민지(휴먼기계바이오공학부)" userId="b05af5f8-0f8f-4bcb-911b-9cae39ab6cc8" providerId="ADAL" clId="{2FB3DB22-BFD4-4A1A-91B7-E2A4EA4CF523}" dt="2022-07-17T12:36:23.517" v="7998" actId="26606"/>
          <ac:spMkLst>
            <pc:docMk/>
            <pc:sldMk cId="1390090678" sldId="268"/>
            <ac:spMk id="20" creationId="{743AA782-23D1-4521-8CAD-47662984AA08}"/>
          </ac:spMkLst>
        </pc:spChg>
        <pc:spChg chg="add del">
          <ac:chgData name="박민지(휴먼기계바이오공학부)" userId="b05af5f8-0f8f-4bcb-911b-9cae39ab6cc8" providerId="ADAL" clId="{2FB3DB22-BFD4-4A1A-91B7-E2A4EA4CF523}" dt="2022-07-17T12:36:23.517" v="7998" actId="26606"/>
          <ac:spMkLst>
            <pc:docMk/>
            <pc:sldMk cId="1390090678" sldId="268"/>
            <ac:spMk id="21" creationId="{650D18FE-0824-4A46-B22C-A86B52E5780A}"/>
          </ac:spMkLst>
        </pc:spChg>
        <pc:spChg chg="add">
          <ac:chgData name="박민지(휴먼기계바이오공학부)" userId="b05af5f8-0f8f-4bcb-911b-9cae39ab6cc8" providerId="ADAL" clId="{2FB3DB22-BFD4-4A1A-91B7-E2A4EA4CF523}" dt="2022-07-17T12:36:23.533" v="7999" actId="26606"/>
          <ac:spMkLst>
            <pc:docMk/>
            <pc:sldMk cId="1390090678" sldId="268"/>
            <ac:spMk id="23" creationId="{743AA782-23D1-4521-8CAD-47662984AA08}"/>
          </ac:spMkLst>
        </pc:spChg>
        <pc:spChg chg="add">
          <ac:chgData name="박민지(휴먼기계바이오공학부)" userId="b05af5f8-0f8f-4bcb-911b-9cae39ab6cc8" providerId="ADAL" clId="{2FB3DB22-BFD4-4A1A-91B7-E2A4EA4CF523}" dt="2022-07-17T12:36:23.533" v="7999" actId="26606"/>
          <ac:spMkLst>
            <pc:docMk/>
            <pc:sldMk cId="1390090678" sldId="268"/>
            <ac:spMk id="24" creationId="{71877DBC-BB60-40F0-AC93-2ACDBAAE60CE}"/>
          </ac:spMkLst>
        </pc:spChg>
        <pc:picChg chg="add del mod">
          <ac:chgData name="박민지(휴먼기계바이오공학부)" userId="b05af5f8-0f8f-4bcb-911b-9cae39ab6cc8" providerId="ADAL" clId="{2FB3DB22-BFD4-4A1A-91B7-E2A4EA4CF523}" dt="2022-07-17T12:35:40.547" v="7992" actId="478"/>
          <ac:picMkLst>
            <pc:docMk/>
            <pc:sldMk cId="1390090678" sldId="268"/>
            <ac:picMk id="5" creationId="{219ACB05-EF50-62D1-D7CF-D213FB39DF25}"/>
          </ac:picMkLst>
        </pc:picChg>
        <pc:picChg chg="add mod">
          <ac:chgData name="박민지(휴먼기계바이오공학부)" userId="b05af5f8-0f8f-4bcb-911b-9cae39ab6cc8" providerId="ADAL" clId="{2FB3DB22-BFD4-4A1A-91B7-E2A4EA4CF523}" dt="2022-07-17T12:36:23.533" v="7999" actId="26606"/>
          <ac:picMkLst>
            <pc:docMk/>
            <pc:sldMk cId="1390090678" sldId="268"/>
            <ac:picMk id="11" creationId="{9F6B9C5D-CEA4-4064-DEDE-F8F5A712CA11}"/>
          </ac:picMkLst>
        </pc:picChg>
      </pc:sldChg>
      <pc:sldChg chg="addSp modSp new mod setBg modNotesTx">
        <pc:chgData name="박민지(휴먼기계바이오공학부)" userId="b05af5f8-0f8f-4bcb-911b-9cae39ab6cc8" providerId="ADAL" clId="{2FB3DB22-BFD4-4A1A-91B7-E2A4EA4CF523}" dt="2022-07-17T15:48:35.853" v="8581" actId="20577"/>
        <pc:sldMkLst>
          <pc:docMk/>
          <pc:sldMk cId="4208004477" sldId="269"/>
        </pc:sldMkLst>
        <pc:spChg chg="mod">
          <ac:chgData name="박민지(휴먼기계바이오공학부)" userId="b05af5f8-0f8f-4bcb-911b-9cae39ab6cc8" providerId="ADAL" clId="{2FB3DB22-BFD4-4A1A-91B7-E2A4EA4CF523}" dt="2022-07-17T12:37:24.418" v="8003" actId="26606"/>
          <ac:spMkLst>
            <pc:docMk/>
            <pc:sldMk cId="4208004477" sldId="269"/>
            <ac:spMk id="2" creationId="{0F4FD0DD-FFD0-09A6-6B38-F14F4CA951DD}"/>
          </ac:spMkLst>
        </pc:spChg>
        <pc:spChg chg="mod">
          <ac:chgData name="박민지(휴먼기계바이오공학부)" userId="b05af5f8-0f8f-4bcb-911b-9cae39ab6cc8" providerId="ADAL" clId="{2FB3DB22-BFD4-4A1A-91B7-E2A4EA4CF523}" dt="2022-07-17T15:48:35.853" v="8581" actId="20577"/>
          <ac:spMkLst>
            <pc:docMk/>
            <pc:sldMk cId="4208004477" sldId="269"/>
            <ac:spMk id="3" creationId="{E5251365-29AA-A79F-CFD1-8CF4B89530EF}"/>
          </ac:spMkLst>
        </pc:spChg>
        <pc:spChg chg="add">
          <ac:chgData name="박민지(휴먼기계바이오공학부)" userId="b05af5f8-0f8f-4bcb-911b-9cae39ab6cc8" providerId="ADAL" clId="{2FB3DB22-BFD4-4A1A-91B7-E2A4EA4CF523}" dt="2022-07-17T12:37:24.418" v="8003" actId="26606"/>
          <ac:spMkLst>
            <pc:docMk/>
            <pc:sldMk cId="4208004477" sldId="269"/>
            <ac:spMk id="1031" creationId="{743AA782-23D1-4521-8CAD-47662984AA08}"/>
          </ac:spMkLst>
        </pc:spChg>
        <pc:spChg chg="add">
          <ac:chgData name="박민지(휴먼기계바이오공학부)" userId="b05af5f8-0f8f-4bcb-911b-9cae39ab6cc8" providerId="ADAL" clId="{2FB3DB22-BFD4-4A1A-91B7-E2A4EA4CF523}" dt="2022-07-17T12:37:24.418" v="8003" actId="26606"/>
          <ac:spMkLst>
            <pc:docMk/>
            <pc:sldMk cId="4208004477" sldId="269"/>
            <ac:spMk id="1033" creationId="{71877DBC-BB60-40F0-AC93-2ACDBAAE60CE}"/>
          </ac:spMkLst>
        </pc:spChg>
        <pc:picChg chg="add mod">
          <ac:chgData name="박민지(휴먼기계바이오공학부)" userId="b05af5f8-0f8f-4bcb-911b-9cae39ab6cc8" providerId="ADAL" clId="{2FB3DB22-BFD4-4A1A-91B7-E2A4EA4CF523}" dt="2022-07-17T12:37:24.418" v="8003" actId="26606"/>
          <ac:picMkLst>
            <pc:docMk/>
            <pc:sldMk cId="4208004477" sldId="269"/>
            <ac:picMk id="1026" creationId="{7DAB952B-337A-009B-4DB0-A1A7110ECF71}"/>
          </ac:picMkLst>
        </pc:picChg>
      </pc:sldChg>
      <pc:sldChg chg="addSp delSp modSp new mod setBg modNotesTx">
        <pc:chgData name="박민지(휴먼기계바이오공학부)" userId="b05af5f8-0f8f-4bcb-911b-9cae39ab6cc8" providerId="ADAL" clId="{2FB3DB22-BFD4-4A1A-91B7-E2A4EA4CF523}" dt="2022-07-17T16:07:12.884" v="9835" actId="2711"/>
        <pc:sldMkLst>
          <pc:docMk/>
          <pc:sldMk cId="2285183890" sldId="270"/>
        </pc:sldMkLst>
        <pc:spChg chg="mod">
          <ac:chgData name="박민지(휴먼기계바이오공학부)" userId="b05af5f8-0f8f-4bcb-911b-9cae39ab6cc8" providerId="ADAL" clId="{2FB3DB22-BFD4-4A1A-91B7-E2A4EA4CF523}" dt="2022-07-17T16:07:12.884" v="9835" actId="2711"/>
          <ac:spMkLst>
            <pc:docMk/>
            <pc:sldMk cId="2285183890" sldId="270"/>
            <ac:spMk id="2" creationId="{BF3F38BB-255F-6E3B-1FA3-200FCC6AE8BF}"/>
          </ac:spMkLst>
        </pc:spChg>
        <pc:spChg chg="mod">
          <ac:chgData name="박민지(휴먼기계바이오공학부)" userId="b05af5f8-0f8f-4bcb-911b-9cae39ab6cc8" providerId="ADAL" clId="{2FB3DB22-BFD4-4A1A-91B7-E2A4EA4CF523}" dt="2022-07-17T16:06:44.119" v="9833" actId="20577"/>
          <ac:spMkLst>
            <pc:docMk/>
            <pc:sldMk cId="2285183890" sldId="270"/>
            <ac:spMk id="3" creationId="{099B5938-F339-584A-2D37-81A744244F99}"/>
          </ac:spMkLst>
        </pc:spChg>
        <pc:spChg chg="add">
          <ac:chgData name="박민지(휴먼기계바이오공학부)" userId="b05af5f8-0f8f-4bcb-911b-9cae39ab6cc8" providerId="ADAL" clId="{2FB3DB22-BFD4-4A1A-91B7-E2A4EA4CF523}" dt="2022-07-17T15:53:15.352" v="8658" actId="26606"/>
          <ac:spMkLst>
            <pc:docMk/>
            <pc:sldMk cId="2285183890" sldId="270"/>
            <ac:spMk id="8" creationId="{100EDD19-6802-4EC3-95CE-CFFAB042CFD6}"/>
          </ac:spMkLst>
        </pc:spChg>
        <pc:spChg chg="add">
          <ac:chgData name="박민지(휴먼기계바이오공학부)" userId="b05af5f8-0f8f-4bcb-911b-9cae39ab6cc8" providerId="ADAL" clId="{2FB3DB22-BFD4-4A1A-91B7-E2A4EA4CF523}" dt="2022-07-17T15:53:15.352" v="8658" actId="26606"/>
          <ac:spMkLst>
            <pc:docMk/>
            <pc:sldMk cId="2285183890" sldId="270"/>
            <ac:spMk id="10" creationId="{DB17E863-922E-4C26-BD64-E8FD41D28661}"/>
          </ac:spMkLst>
        </pc:spChg>
        <pc:picChg chg="add del mod">
          <ac:chgData name="박민지(휴먼기계바이오공학부)" userId="b05af5f8-0f8f-4bcb-911b-9cae39ab6cc8" providerId="ADAL" clId="{2FB3DB22-BFD4-4A1A-91B7-E2A4EA4CF523}" dt="2022-07-17T15:53:04.876" v="8657" actId="478"/>
          <ac:picMkLst>
            <pc:docMk/>
            <pc:sldMk cId="2285183890" sldId="270"/>
            <ac:picMk id="5" creationId="{E758CA55-D3BB-AF98-195D-2EDE0FFCE6C8}"/>
          </ac:picMkLst>
        </pc:picChg>
        <pc:picChg chg="add mod">
          <ac:chgData name="박민지(휴먼기계바이오공학부)" userId="b05af5f8-0f8f-4bcb-911b-9cae39ab6cc8" providerId="ADAL" clId="{2FB3DB22-BFD4-4A1A-91B7-E2A4EA4CF523}" dt="2022-07-17T15:55:42.669" v="8870" actId="1076"/>
          <ac:picMkLst>
            <pc:docMk/>
            <pc:sldMk cId="2285183890" sldId="270"/>
            <ac:picMk id="9" creationId="{0810E93E-6719-CD25-D618-8A73D00931C3}"/>
          </ac:picMkLst>
        </pc:picChg>
      </pc:sldChg>
      <pc:sldChg chg="modSp new del mod">
        <pc:chgData name="박민지(휴먼기계바이오공학부)" userId="b05af5f8-0f8f-4bcb-911b-9cae39ab6cc8" providerId="ADAL" clId="{2FB3DB22-BFD4-4A1A-91B7-E2A4EA4CF523}" dt="2022-07-17T16:07:19.517" v="9836" actId="2696"/>
        <pc:sldMkLst>
          <pc:docMk/>
          <pc:sldMk cId="364527764" sldId="271"/>
        </pc:sldMkLst>
        <pc:spChg chg="mod">
          <ac:chgData name="박민지(휴먼기계바이오공학부)" userId="b05af5f8-0f8f-4bcb-911b-9cae39ab6cc8" providerId="ADAL" clId="{2FB3DB22-BFD4-4A1A-91B7-E2A4EA4CF523}" dt="2022-07-07T01:56:49.843" v="1343" actId="20577"/>
          <ac:spMkLst>
            <pc:docMk/>
            <pc:sldMk cId="364527764" sldId="271"/>
            <ac:spMk id="2" creationId="{26AD36B6-050F-BBAC-3A2D-3ABD47EBE17E}"/>
          </ac:spMkLst>
        </pc:spChg>
      </pc:sldChg>
      <pc:sldChg chg="modSp new del mod">
        <pc:chgData name="박민지(휴먼기계바이오공학부)" userId="b05af5f8-0f8f-4bcb-911b-9cae39ab6cc8" providerId="ADAL" clId="{2FB3DB22-BFD4-4A1A-91B7-E2A4EA4CF523}" dt="2022-07-17T16:07:23.436" v="9837" actId="2696"/>
        <pc:sldMkLst>
          <pc:docMk/>
          <pc:sldMk cId="2468021475" sldId="272"/>
        </pc:sldMkLst>
        <pc:spChg chg="mod">
          <ac:chgData name="박민지(휴먼기계바이오공학부)" userId="b05af5f8-0f8f-4bcb-911b-9cae39ab6cc8" providerId="ADAL" clId="{2FB3DB22-BFD4-4A1A-91B7-E2A4EA4CF523}" dt="2022-07-07T01:57:02.827" v="1371" actId="20577"/>
          <ac:spMkLst>
            <pc:docMk/>
            <pc:sldMk cId="2468021475" sldId="272"/>
            <ac:spMk id="2" creationId="{9CA7FF7F-A25D-4B57-F7F0-36E50DBB98E5}"/>
          </ac:spMkLst>
        </pc:spChg>
      </pc:sldChg>
      <pc:sldChg chg="modSp new del mod">
        <pc:chgData name="박민지(휴먼기계바이오공학부)" userId="b05af5f8-0f8f-4bcb-911b-9cae39ab6cc8" providerId="ADAL" clId="{2FB3DB22-BFD4-4A1A-91B7-E2A4EA4CF523}" dt="2022-07-17T15:03:45.585" v="8307" actId="2696"/>
        <pc:sldMkLst>
          <pc:docMk/>
          <pc:sldMk cId="1585966751" sldId="273"/>
        </pc:sldMkLst>
        <pc:spChg chg="mod">
          <ac:chgData name="박민지(휴먼기계바이오공학부)" userId="b05af5f8-0f8f-4bcb-911b-9cae39ab6cc8" providerId="ADAL" clId="{2FB3DB22-BFD4-4A1A-91B7-E2A4EA4CF523}" dt="2022-07-07T01:57:16.794" v="1385" actId="20577"/>
          <ac:spMkLst>
            <pc:docMk/>
            <pc:sldMk cId="1585966751" sldId="273"/>
            <ac:spMk id="2" creationId="{3EA618BA-F9D5-FB90-A19A-8B77B289E6E8}"/>
          </ac:spMkLst>
        </pc:spChg>
        <pc:spChg chg="mod">
          <ac:chgData name="박민지(휴먼기계바이오공학부)" userId="b05af5f8-0f8f-4bcb-911b-9cae39ab6cc8" providerId="ADAL" clId="{2FB3DB22-BFD4-4A1A-91B7-E2A4EA4CF523}" dt="2022-07-17T15:03:34.696" v="8306" actId="5793"/>
          <ac:spMkLst>
            <pc:docMk/>
            <pc:sldMk cId="1585966751" sldId="273"/>
            <ac:spMk id="3" creationId="{14767964-3504-EA16-CC76-D8AFC48372A9}"/>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08T08:06:23.828"/>
    </inkml:context>
    <inkml:brush xml:id="br0">
      <inkml:brushProperty name="width" value="0.05" units="cm"/>
      <inkml:brushProperty name="height" value="0.05" units="cm"/>
    </inkml:brush>
  </inkml:definitions>
  <inkml:trace contextRef="#ctx0" brushRef="#br0">200 16 7298 0 0,'-2'-2'77'0'0,"1"1"1"0"0,-1-1 0 0 0,0 1 0 0 0,0 0 0 0 0,1 0 0 0 0,-1 0 0 0 0,0 0 0 0 0,0 0 0 0 0,0 0-1 0 0,0 0 1 0 0,0 1 0 0 0,0-1 0 0 0,0 1 0 0 0,0-1 0 0 0,0 1 0 0 0,0 0 0 0 0,-1 0-1 0 0,1 0 1 0 0,0 0 0 0 0,0 0 0 0 0,0 0 0 0 0,-3 1 0 0 0,3 1-59 0 0,0-1 0 0 0,0 1 1 0 0,1-1-1 0 0,-1 1 0 0 0,1 0 0 0 0,-1-1 0 0 0,1 1 1 0 0,0 0-1 0 0,0 0 0 0 0,-1 0 0 0 0,1 0 0 0 0,1 0 1 0 0,-1 0-1 0 0,0 0 0 0 0,0 0 0 0 0,1 1 0 0 0,-1-1 1 0 0,1 0-1 0 0,0 0 0 0 0,0 1 0 0 0,0 1 0 0 0,-1 21 86 0 0,0-17 908 0 0,-2-26 147 0 0,2 15-1103 0 0,1 0-1 0 0,0 0 1 0 0,-1 0-1 0 0,0 1 1 0 0,1-1-1 0 0,-1 0 1 0 0,0 1-1 0 0,0-1 1 0 0,-1 0-1 0 0,1 1 1 0 0,0-1 0 0 0,-1 1-1 0 0,0 0 1 0 0,1-1-1 0 0,-4-1 1 0 0,3 3-62 0 0,0 0 0 0 0,0 0 0 0 0,0 0 0 0 0,-1 0 1 0 0,1 1-1 0 0,0-1 0 0 0,-1 1 0 0 0,1 0 1 0 0,0 0-1 0 0,-1-1 0 0 0,1 2 0 0 0,0-1 0 0 0,-1 0 1 0 0,1 0-1 0 0,0 1 0 0 0,-1-1 0 0 0,1 1 0 0 0,-3 1 1 0 0,3-2-32 0 0,0 0 1 0 0,-1 0 0 0 0,1 1 0 0 0,0-1-1 0 0,-1 1 1 0 0,1 0 0 0 0,0-1 0 0 0,0 1-1 0 0,0 0 1 0 0,0 0 0 0 0,0 1 0 0 0,0-1-1 0 0,0 0 1 0 0,0 1 0 0 0,0-1 0 0 0,1 1-1 0 0,-1-1 1 0 0,1 1 0 0 0,-1 0 0 0 0,1 0-1 0 0,-1 0 1 0 0,1 0 0 0 0,0 0 0 0 0,0 0-1 0 0,0 0 1 0 0,0 0 0 0 0,0 0-1 0 0,1 0 1 0 0,-1 1 0 0 0,1-1 0 0 0,-1 5-1 0 0,-1-1-581 0 0,-4 23-83 0 0,9-13-5195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08T08:06:24.261"/>
    </inkml:context>
    <inkml:brush xml:id="br0">
      <inkml:brushProperty name="width" value="0.05" units="cm"/>
      <inkml:brushProperty name="height" value="0.05" units="cm"/>
    </inkml:brush>
  </inkml:definitions>
  <inkml:trace contextRef="#ctx0" brushRef="#br0">102 95 6817 0 0,'-10'-6'255'0'0,"13"5"-261"0"0,-1 3 3 0 0,-16-3 267 0 0,-33-14 1094 0 0,46 15-1339 0 0,0 0 1 0 0,0-1-1 0 0,0 1 1 0 0,0 0-1 0 0,0-1 1 0 0,0 1-1 0 0,0 0 1 0 0,0-1-1 0 0,0 0 0 0 0,0 1 1 0 0,0-1-1 0 0,0 1 1 0 0,1-1-1 0 0,-1 0 1 0 0,0 0-1 0 0,0 0 1 0 0,1 1-1 0 0,-1-1 1 0 0,0 0-1 0 0,1 0 0 0 0,-1 0 1 0 0,1 0-1 0 0,-1 0 1 0 0,1 0-1 0 0,0 0 1 0 0,-1 0-1 0 0,1 0 1 0 0,0 0-1 0 0,0 0 1 0 0,-1 0-1 0 0,1 0 0 0 0,0-1 1 0 0,0 1-1 0 0,0 0 1 0 0,1 0-1 0 0,-1 0 1 0 0,0 0-1 0 0,0 0 1 0 0,0 0-1 0 0,1 0 1 0 0,0-1-1 0 0,0 0-65 0 0,15-22 153 0 0,-17 24-113 0 0,1 0 0 0 0,0 0 0 0 0,-1 1 0 0 0,1-1 0 0 0,0 0 0 0 0,-1 0 0 0 0,1 0 0 0 0,0 0 0 0 0,0 0 0 0 0,-1 0 0 0 0,1 0 0 0 0,-1 1 0 0 0,1-1 0 0 0,0 0-1 0 0,-1 0 1 0 0,1 0 0 0 0,0 0 0 0 0,-1 0 0 0 0,1 0 0 0 0,0-1 0 0 0,-1 1 0 0 0,1 0 0 0 0,0 0 0 0 0,-1 0 0 0 0,1 0 0 0 0,0 0 0 0 0,-1 0 0 0 0,1-1 0 0 0,0 1 0 0 0,0 0 0 0 0,-1 0 0 0 0,1 0 0 0 0,0-1 0 0 0,0 1 0 0 0,-1 0 0 0 0,1 0 0 0 0,0-1 0 0 0,0 1 0 0 0,0 0 0 0 0,-1-1 0 0 0,1 1 0 0 0,0 0 0 0 0,0-1 0 0 0,0 1 0 0 0,0 0 0 0 0,0-1 0 0 0,0 1 0 0 0,0 0 0 0 0,0-1 0 0 0,-1 1 0 0 0,1 0 0 0 0,0-1 0 0 0,1 1 0 0 0,-1 0 0 0 0,0-1 0 0 0,0 1 0 0 0,0 0 0 0 0,0-1 0 0 0,0 1 0 0 0,0 0 0 0 0,0-1 0 0 0,0 1 0 0 0,1 0 0 0 0,-1-1 0 0 0,0 1 0 0 0,0 0 0 0 0,0 0 0 0 0,1-1 0 0 0,-1 1 0 0 0,-2 1-252 0 0,1 0 1 0 0,-1 0-1 0 0,1 0 1 0 0,-1 0-1 0 0,1 1 0 0 0,-1-1 1 0 0,1 0-1 0 0,0 1 1 0 0,0-1-1 0 0,-1 1 1 0 0,1 0-1 0 0,-1 2 0 0 0,2-3-89 0 0,-3 4-3227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DF6D0-FEED-4E2F-9880-BF8E8322A50F}" type="datetimeFigureOut">
              <a:rPr lang="ko-KR" altLang="en-US" smtClean="0"/>
              <a:t>2022-09-09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23263-D6F9-430E-AEE2-483701D9131C}" type="slidenum">
              <a:rPr lang="ko-KR" altLang="en-US" smtClean="0"/>
              <a:t>‹#›</a:t>
            </a:fld>
            <a:endParaRPr lang="ko-KR" altLang="en-US"/>
          </a:p>
        </p:txBody>
      </p:sp>
    </p:spTree>
    <p:extLst>
      <p:ext uri="{BB962C8B-B14F-4D97-AF65-F5344CB8AC3E}">
        <p14:creationId xmlns:p14="http://schemas.microsoft.com/office/powerpoint/2010/main" val="25297249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9623263-D6F9-430E-AEE2-483701D9131C}" type="slidenum">
              <a:rPr lang="ko-KR" altLang="en-US" smtClean="0"/>
              <a:t>3</a:t>
            </a:fld>
            <a:endParaRPr lang="ko-KR" altLang="en-US"/>
          </a:p>
        </p:txBody>
      </p:sp>
    </p:spTree>
    <p:extLst>
      <p:ext uri="{BB962C8B-B14F-4D97-AF65-F5344CB8AC3E}">
        <p14:creationId xmlns:p14="http://schemas.microsoft.com/office/powerpoint/2010/main" val="1993267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ECECEC"/>
                </a:solidFill>
                <a:effectLst/>
                <a:latin typeface="-apple-system"/>
              </a:rPr>
              <a:t>lateral inhibition </a:t>
            </a:r>
            <a:r>
              <a:rPr lang="ko-KR" altLang="en-US" b="0" i="0" dirty="0">
                <a:solidFill>
                  <a:srgbClr val="ECECEC"/>
                </a:solidFill>
                <a:effectLst/>
                <a:latin typeface="-apple-system"/>
              </a:rPr>
              <a:t>현상을 모델링한 것이 바로 </a:t>
            </a:r>
            <a:r>
              <a:rPr lang="en-US" altLang="ko-KR" b="0" i="0" dirty="0">
                <a:solidFill>
                  <a:srgbClr val="ECECEC"/>
                </a:solidFill>
                <a:effectLst/>
                <a:latin typeface="-apple-system"/>
              </a:rPr>
              <a:t>local response normalization</a:t>
            </a:r>
            <a:r>
              <a:rPr lang="ko-KR" altLang="en-US" b="0" i="0" dirty="0">
                <a:solidFill>
                  <a:srgbClr val="ECECEC"/>
                </a:solidFill>
                <a:effectLst/>
                <a:latin typeface="-apple-system"/>
              </a:rPr>
              <a:t>이다</a:t>
            </a:r>
            <a:r>
              <a:rPr lang="en-US" altLang="ko-KR" b="0" i="0" dirty="0">
                <a:solidFill>
                  <a:srgbClr val="ECECEC"/>
                </a:solidFill>
                <a:effectLst/>
                <a:latin typeface="-apple-system"/>
              </a:rPr>
              <a:t>. Lateral</a:t>
            </a:r>
            <a:r>
              <a:rPr lang="ko-KR" altLang="en-US" b="0" i="0" dirty="0">
                <a:solidFill>
                  <a:srgbClr val="ECECEC"/>
                </a:solidFill>
                <a:effectLst/>
                <a:latin typeface="-apple-system"/>
              </a:rPr>
              <a:t> </a:t>
            </a:r>
            <a:r>
              <a:rPr lang="en-US" altLang="ko-KR" b="0" i="0" dirty="0">
                <a:solidFill>
                  <a:srgbClr val="ECECEC"/>
                </a:solidFill>
                <a:effectLst/>
                <a:latin typeface="-apple-system"/>
              </a:rPr>
              <a:t>inhibition</a:t>
            </a:r>
            <a:r>
              <a:rPr lang="ko-KR" altLang="en-US" b="0" i="0" dirty="0">
                <a:solidFill>
                  <a:srgbClr val="ECECEC"/>
                </a:solidFill>
                <a:effectLst/>
                <a:latin typeface="-apple-system"/>
              </a:rPr>
              <a:t>은 강한 뉴런의 활성화가 다른 주변 뉴런을 억제하는 현상</a:t>
            </a:r>
            <a:r>
              <a:rPr lang="en-US" altLang="ko-KR" b="0" i="0" dirty="0">
                <a:solidFill>
                  <a:srgbClr val="ECECEC"/>
                </a:solidFill>
                <a:effectLst/>
                <a:latin typeface="-apple-system"/>
              </a:rPr>
              <a:t>. </a:t>
            </a:r>
            <a:r>
              <a:rPr lang="ko-KR" altLang="en-US" b="0" i="0" dirty="0">
                <a:solidFill>
                  <a:srgbClr val="ECECEC"/>
                </a:solidFill>
                <a:effectLst/>
                <a:latin typeface="-apple-system"/>
              </a:rPr>
              <a:t>강하게 활성화된 뉴런의 주변 이웃들에 대해서 </a:t>
            </a:r>
            <a:r>
              <a:rPr lang="en-US" altLang="ko-KR" b="0" i="0" dirty="0">
                <a:solidFill>
                  <a:srgbClr val="ECECEC"/>
                </a:solidFill>
                <a:effectLst/>
                <a:latin typeface="-apple-system"/>
              </a:rPr>
              <a:t>normalization</a:t>
            </a:r>
            <a:r>
              <a:rPr lang="ko-KR" altLang="en-US" b="0" i="0" dirty="0">
                <a:solidFill>
                  <a:srgbClr val="ECECEC"/>
                </a:solidFill>
                <a:effectLst/>
                <a:latin typeface="-apple-system"/>
              </a:rPr>
              <a:t>을 실행한다</a:t>
            </a:r>
            <a:r>
              <a:rPr lang="en-US" altLang="ko-KR" b="0" i="0" dirty="0">
                <a:solidFill>
                  <a:srgbClr val="ECECEC"/>
                </a:solidFill>
                <a:effectLst/>
                <a:latin typeface="-apple-system"/>
              </a:rPr>
              <a:t>. </a:t>
            </a:r>
            <a:r>
              <a:rPr lang="ko-KR" altLang="en-US" b="0" i="0" dirty="0">
                <a:solidFill>
                  <a:srgbClr val="ECECEC"/>
                </a:solidFill>
                <a:effectLst/>
                <a:latin typeface="-apple-system"/>
              </a:rPr>
              <a:t>주변에 비해 어떤 뉴런이 비교적 강하게 활성화되어 있다면</a:t>
            </a:r>
            <a:r>
              <a:rPr lang="en-US" altLang="ko-KR" b="0" i="0" dirty="0">
                <a:solidFill>
                  <a:srgbClr val="ECECEC"/>
                </a:solidFill>
                <a:effectLst/>
                <a:latin typeface="-apple-system"/>
              </a:rPr>
              <a:t>, </a:t>
            </a:r>
            <a:r>
              <a:rPr lang="ko-KR" altLang="en-US" b="0" i="0" dirty="0">
                <a:solidFill>
                  <a:srgbClr val="ECECEC"/>
                </a:solidFill>
                <a:effectLst/>
                <a:latin typeface="-apple-system"/>
              </a:rPr>
              <a:t>그 뉴런의 반응은 더욱더 돋보이게 될 것이다</a:t>
            </a:r>
            <a:r>
              <a:rPr lang="en-US" altLang="ko-KR" b="0" i="0" dirty="0">
                <a:solidFill>
                  <a:srgbClr val="ECECEC"/>
                </a:solidFill>
                <a:effectLst/>
                <a:latin typeface="-apple-system"/>
              </a:rPr>
              <a:t>. </a:t>
            </a:r>
            <a:r>
              <a:rPr lang="ko-KR" altLang="en-US" b="0" i="0" dirty="0">
                <a:solidFill>
                  <a:srgbClr val="ECECEC"/>
                </a:solidFill>
                <a:effectLst/>
                <a:latin typeface="-apple-system"/>
              </a:rPr>
              <a:t>반면 강하게 활성화된 뉴런 주변도 모두 강하게 활성화되어 있다면</a:t>
            </a:r>
            <a:r>
              <a:rPr lang="en-US" altLang="ko-KR" b="0" i="0" dirty="0">
                <a:solidFill>
                  <a:srgbClr val="ECECEC"/>
                </a:solidFill>
                <a:effectLst/>
                <a:latin typeface="-apple-system"/>
              </a:rPr>
              <a:t>, local response normalization </a:t>
            </a:r>
            <a:r>
              <a:rPr lang="ko-KR" altLang="en-US" b="0" i="0" dirty="0">
                <a:solidFill>
                  <a:srgbClr val="ECECEC"/>
                </a:solidFill>
                <a:effectLst/>
                <a:latin typeface="-apple-system"/>
              </a:rPr>
              <a:t>이후에는 모두 값이 작아질 것이다</a:t>
            </a:r>
            <a:r>
              <a:rPr lang="en-US" altLang="ko-KR" b="0" i="0" dirty="0">
                <a:solidFill>
                  <a:srgbClr val="ECECEC"/>
                </a:solidFill>
                <a:effectLst/>
                <a:latin typeface="-apple-system"/>
              </a:rPr>
              <a:t>.</a:t>
            </a:r>
          </a:p>
          <a:p>
            <a:r>
              <a:rPr lang="ko-KR" altLang="en-US" b="0" i="0" dirty="0">
                <a:solidFill>
                  <a:srgbClr val="ECECEC"/>
                </a:solidFill>
                <a:effectLst/>
                <a:latin typeface="-apple-system"/>
              </a:rPr>
              <a:t>요새는 </a:t>
            </a:r>
            <a:r>
              <a:rPr lang="en-US" altLang="ko-KR" b="0" i="0" dirty="0">
                <a:solidFill>
                  <a:srgbClr val="ECECEC"/>
                </a:solidFill>
                <a:effectLst/>
                <a:latin typeface="-apple-system"/>
              </a:rPr>
              <a:t>LRN </a:t>
            </a:r>
            <a:r>
              <a:rPr lang="ko-KR" altLang="en-US" b="0" i="0" dirty="0" err="1">
                <a:solidFill>
                  <a:srgbClr val="ECECEC"/>
                </a:solidFill>
                <a:effectLst/>
                <a:latin typeface="-apple-system"/>
              </a:rPr>
              <a:t>안쓰고</a:t>
            </a:r>
            <a:r>
              <a:rPr lang="ko-KR" altLang="en-US" b="0" i="0" dirty="0">
                <a:solidFill>
                  <a:srgbClr val="ECECEC"/>
                </a:solidFill>
                <a:effectLst/>
                <a:latin typeface="-apple-system"/>
              </a:rPr>
              <a:t> </a:t>
            </a:r>
            <a:r>
              <a:rPr lang="en-US" altLang="ko-KR" b="0" i="0" dirty="0">
                <a:solidFill>
                  <a:srgbClr val="ECECEC"/>
                </a:solidFill>
                <a:effectLst/>
                <a:latin typeface="-apple-system"/>
              </a:rPr>
              <a:t>Batch</a:t>
            </a:r>
            <a:r>
              <a:rPr lang="ko-KR" altLang="en-US" b="0" i="0" dirty="0">
                <a:solidFill>
                  <a:srgbClr val="ECECEC"/>
                </a:solidFill>
                <a:effectLst/>
                <a:latin typeface="-apple-system"/>
              </a:rPr>
              <a:t> </a:t>
            </a:r>
            <a:r>
              <a:rPr lang="en-US" altLang="ko-KR" b="0" i="0" dirty="0">
                <a:solidFill>
                  <a:srgbClr val="ECECEC"/>
                </a:solidFill>
                <a:effectLst/>
                <a:latin typeface="-apple-system"/>
              </a:rPr>
              <a:t>Normalization</a:t>
            </a:r>
            <a:r>
              <a:rPr lang="ko-KR" altLang="en-US" b="0" i="0" dirty="0">
                <a:solidFill>
                  <a:srgbClr val="ECECEC"/>
                </a:solidFill>
                <a:effectLst/>
                <a:latin typeface="-apple-system"/>
              </a:rPr>
              <a:t>을 주로 쓴다고 한다</a:t>
            </a:r>
            <a:r>
              <a:rPr lang="en-US" altLang="ko-KR" b="0" i="0" dirty="0">
                <a:solidFill>
                  <a:srgbClr val="ECECEC"/>
                </a:solidFill>
                <a:effectLst/>
                <a:latin typeface="-apple-system"/>
              </a:rPr>
              <a:t>.</a:t>
            </a:r>
            <a:endParaRPr lang="ko-KR" altLang="en-US" dirty="0"/>
          </a:p>
        </p:txBody>
      </p:sp>
      <p:sp>
        <p:nvSpPr>
          <p:cNvPr id="4" name="슬라이드 번호 개체 틀 3"/>
          <p:cNvSpPr>
            <a:spLocks noGrp="1"/>
          </p:cNvSpPr>
          <p:nvPr>
            <p:ph type="sldNum" sz="quarter" idx="5"/>
          </p:nvPr>
        </p:nvSpPr>
        <p:spPr/>
        <p:txBody>
          <a:bodyPr/>
          <a:lstStyle/>
          <a:p>
            <a:fld id="{79623263-D6F9-430E-AEE2-483701D9131C}" type="slidenum">
              <a:rPr lang="ko-KR" altLang="en-US" smtClean="0"/>
              <a:t>9</a:t>
            </a:fld>
            <a:endParaRPr lang="ko-KR" altLang="en-US"/>
          </a:p>
        </p:txBody>
      </p:sp>
    </p:spTree>
    <p:extLst>
      <p:ext uri="{BB962C8B-B14F-4D97-AF65-F5344CB8AC3E}">
        <p14:creationId xmlns:p14="http://schemas.microsoft.com/office/powerpoint/2010/main" val="59653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다양한 모델로 예측해서 예측을 </a:t>
            </a:r>
            <a:r>
              <a:rPr lang="ko-KR" altLang="en-US" dirty="0" err="1"/>
              <a:t>종합하는게</a:t>
            </a:r>
            <a:r>
              <a:rPr lang="ko-KR" altLang="en-US" dirty="0"/>
              <a:t> </a:t>
            </a:r>
            <a:r>
              <a:rPr lang="en-US" altLang="ko-KR" dirty="0"/>
              <a:t>test error</a:t>
            </a:r>
            <a:r>
              <a:rPr lang="ko-KR" altLang="en-US" dirty="0"/>
              <a:t>를 줄이는데 매우 좋지만</a:t>
            </a:r>
            <a:r>
              <a:rPr lang="en-US" altLang="ko-KR" dirty="0"/>
              <a:t>, </a:t>
            </a:r>
            <a:r>
              <a:rPr lang="ko-KR" altLang="en-US" dirty="0"/>
              <a:t>이건 이런 큰 </a:t>
            </a:r>
            <a:r>
              <a:rPr lang="en-US" altLang="ko-KR" dirty="0"/>
              <a:t>neural network</a:t>
            </a:r>
            <a:r>
              <a:rPr lang="ko-KR" altLang="en-US" dirty="0"/>
              <a:t>에서는 너무 많은 것이 요구된다</a:t>
            </a:r>
            <a:r>
              <a:rPr lang="en-US" altLang="ko-KR" dirty="0"/>
              <a:t>. </a:t>
            </a:r>
            <a:r>
              <a:rPr lang="ko-KR" altLang="en-US" dirty="0"/>
              <a:t>하지만 이 여러 모델을 </a:t>
            </a:r>
            <a:r>
              <a:rPr lang="ko-KR" altLang="en-US" dirty="0" err="1"/>
              <a:t>컴비네이션하는</a:t>
            </a:r>
            <a:r>
              <a:rPr lang="ko-KR" altLang="en-US" dirty="0"/>
              <a:t> 것의 매우 효율적인 버전이 있는데</a:t>
            </a:r>
            <a:r>
              <a:rPr lang="en-US" altLang="ko-KR" dirty="0"/>
              <a:t>, </a:t>
            </a:r>
            <a:r>
              <a:rPr lang="ko-KR" altLang="en-US" dirty="0"/>
              <a:t>그것이 </a:t>
            </a:r>
            <a:r>
              <a:rPr lang="ko-KR" altLang="en-US" dirty="0" err="1"/>
              <a:t>드롭아웃</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79623263-D6F9-430E-AEE2-483701D9131C}" type="slidenum">
              <a:rPr lang="ko-KR" altLang="en-US" smtClean="0"/>
              <a:t>14</a:t>
            </a:fld>
            <a:endParaRPr lang="ko-KR" altLang="en-US"/>
          </a:p>
        </p:txBody>
      </p:sp>
    </p:spTree>
    <p:extLst>
      <p:ext uri="{BB962C8B-B14F-4D97-AF65-F5344CB8AC3E}">
        <p14:creationId xmlns:p14="http://schemas.microsoft.com/office/powerpoint/2010/main" val="2336987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i</a:t>
            </a:r>
            <a:r>
              <a:rPr lang="en-US" altLang="ko-KR" dirty="0"/>
              <a:t> </a:t>
            </a:r>
            <a:r>
              <a:rPr lang="ko-KR" altLang="en-US" dirty="0"/>
              <a:t>는 </a:t>
            </a:r>
            <a:r>
              <a:rPr lang="en-US" altLang="ko-KR" dirty="0"/>
              <a:t>iteration,</a:t>
            </a:r>
            <a:r>
              <a:rPr lang="ko-KR" altLang="en-US" dirty="0"/>
              <a:t> </a:t>
            </a:r>
            <a:r>
              <a:rPr lang="en-US" altLang="ko-KR" dirty="0"/>
              <a:t>v</a:t>
            </a:r>
            <a:r>
              <a:rPr lang="ko-KR" altLang="en-US" dirty="0"/>
              <a:t>는 </a:t>
            </a:r>
            <a:r>
              <a:rPr lang="en-US" altLang="ko-KR" dirty="0"/>
              <a:t>momentum </a:t>
            </a:r>
            <a:r>
              <a:rPr lang="ko-KR" altLang="en-US" dirty="0"/>
              <a:t>변수</a:t>
            </a:r>
            <a:r>
              <a:rPr lang="en-US" altLang="ko-KR" dirty="0"/>
              <a:t>, e</a:t>
            </a:r>
            <a:r>
              <a:rPr lang="ko-KR" altLang="en-US" dirty="0"/>
              <a:t>는 </a:t>
            </a:r>
            <a:r>
              <a:rPr lang="en-US" altLang="ko-KR" dirty="0"/>
              <a:t>learning rate</a:t>
            </a:r>
            <a:r>
              <a:rPr lang="ko-KR" altLang="en-US" dirty="0"/>
              <a:t>라고 합니다</a:t>
            </a:r>
            <a:r>
              <a:rPr lang="en-US" altLang="ko-KR" dirty="0"/>
              <a:t>. </a:t>
            </a:r>
            <a:r>
              <a:rPr lang="ko-KR" altLang="en-US" dirty="0"/>
              <a:t>마지막 </a:t>
            </a:r>
            <a:r>
              <a:rPr lang="en-US" altLang="ko-KR" dirty="0"/>
              <a:t>&lt;dl/</a:t>
            </a:r>
            <a:r>
              <a:rPr lang="en-US" altLang="ko-KR" dirty="0" err="1"/>
              <a:t>dw</a:t>
            </a:r>
            <a:r>
              <a:rPr lang="en-US" altLang="ko-KR" dirty="0"/>
              <a:t>&gt; </a:t>
            </a:r>
            <a:r>
              <a:rPr lang="ko-KR" altLang="en-US" dirty="0"/>
              <a:t>식은 </a:t>
            </a:r>
            <a:r>
              <a:rPr lang="en-US" altLang="ko-KR" dirty="0" err="1"/>
              <a:t>i</a:t>
            </a:r>
            <a:r>
              <a:rPr lang="ko-KR" altLang="en-US" dirty="0"/>
              <a:t>번째 </a:t>
            </a:r>
            <a:r>
              <a:rPr lang="en-US" altLang="ko-KR" dirty="0"/>
              <a:t>batch</a:t>
            </a:r>
            <a:r>
              <a:rPr lang="ko-KR" altLang="en-US" dirty="0"/>
              <a:t>에서 </a:t>
            </a:r>
            <a:r>
              <a:rPr lang="en-US" altLang="ko-KR" dirty="0" err="1"/>
              <a:t>W_i</a:t>
            </a:r>
            <a:r>
              <a:rPr lang="ko-KR" altLang="en-US" dirty="0" err="1"/>
              <a:t>를</a:t>
            </a:r>
            <a:r>
              <a:rPr lang="ko-KR" altLang="en-US" dirty="0"/>
              <a:t> 사용하여 구한 </a:t>
            </a:r>
            <a:r>
              <a:rPr lang="en-US" altLang="ko-KR" dirty="0"/>
              <a:t>gradient</a:t>
            </a:r>
            <a:r>
              <a:rPr lang="ko-KR" altLang="en-US" dirty="0"/>
              <a:t>들의 평균이다</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fld id="{79623263-D6F9-430E-AEE2-483701D9131C}" type="slidenum">
              <a:rPr lang="ko-KR" altLang="en-US" smtClean="0"/>
              <a:t>15</a:t>
            </a:fld>
            <a:endParaRPr lang="ko-KR" altLang="en-US"/>
          </a:p>
        </p:txBody>
      </p:sp>
    </p:spTree>
    <p:extLst>
      <p:ext uri="{BB962C8B-B14F-4D97-AF65-F5344CB8AC3E}">
        <p14:creationId xmlns:p14="http://schemas.microsoft.com/office/powerpoint/2010/main" val="373238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2697C4-F1AD-B4F5-ECA8-F901FF9B5CD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96A7679-DD5F-617E-1ABE-2C1AAB832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A50542A-0078-595F-46F0-85B13FD04578}"/>
              </a:ext>
            </a:extLst>
          </p:cNvPr>
          <p:cNvSpPr>
            <a:spLocks noGrp="1"/>
          </p:cNvSpPr>
          <p:nvPr>
            <p:ph type="dt" sz="half" idx="10"/>
          </p:nvPr>
        </p:nvSpPr>
        <p:spPr/>
        <p:txBody>
          <a:bodyPr/>
          <a:lstStyle/>
          <a:p>
            <a:fld id="{BB076513-438D-4B04-97FB-11B775708FB2}" type="datetimeFigureOut">
              <a:rPr lang="ko-KR" altLang="en-US" smtClean="0"/>
              <a:t>2022-09-09</a:t>
            </a:fld>
            <a:endParaRPr lang="ko-KR" altLang="en-US"/>
          </a:p>
        </p:txBody>
      </p:sp>
      <p:sp>
        <p:nvSpPr>
          <p:cNvPr id="5" name="바닥글 개체 틀 4">
            <a:extLst>
              <a:ext uri="{FF2B5EF4-FFF2-40B4-BE49-F238E27FC236}">
                <a16:creationId xmlns:a16="http://schemas.microsoft.com/office/drawing/2014/main" id="{3EF2F167-1013-1CF4-540E-0226E61449D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A356284-348B-280B-47FB-F426DC73357F}"/>
              </a:ext>
            </a:extLst>
          </p:cNvPr>
          <p:cNvSpPr>
            <a:spLocks noGrp="1"/>
          </p:cNvSpPr>
          <p:nvPr>
            <p:ph type="sldNum" sz="quarter" idx="12"/>
          </p:nvPr>
        </p:nvSpPr>
        <p:spPr/>
        <p:txBody>
          <a:bodyPr/>
          <a:lstStyle/>
          <a:p>
            <a:fld id="{F1CB70A3-7C12-4EAC-B9F2-874223FB2339}" type="slidenum">
              <a:rPr lang="ko-KR" altLang="en-US" smtClean="0"/>
              <a:t>‹#›</a:t>
            </a:fld>
            <a:endParaRPr lang="ko-KR" altLang="en-US"/>
          </a:p>
        </p:txBody>
      </p:sp>
    </p:spTree>
    <p:extLst>
      <p:ext uri="{BB962C8B-B14F-4D97-AF65-F5344CB8AC3E}">
        <p14:creationId xmlns:p14="http://schemas.microsoft.com/office/powerpoint/2010/main" val="111878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B2F866-06C9-39F7-2EFB-CC0FB7E7391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CB62940-5B94-CE0A-80A1-DE7274BE9FC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BC7BF9D-B3FA-84EC-E49E-5DB12A29F862}"/>
              </a:ext>
            </a:extLst>
          </p:cNvPr>
          <p:cNvSpPr>
            <a:spLocks noGrp="1"/>
          </p:cNvSpPr>
          <p:nvPr>
            <p:ph type="dt" sz="half" idx="10"/>
          </p:nvPr>
        </p:nvSpPr>
        <p:spPr/>
        <p:txBody>
          <a:bodyPr/>
          <a:lstStyle/>
          <a:p>
            <a:fld id="{BB076513-438D-4B04-97FB-11B775708FB2}" type="datetimeFigureOut">
              <a:rPr lang="ko-KR" altLang="en-US" smtClean="0"/>
              <a:t>2022-09-09</a:t>
            </a:fld>
            <a:endParaRPr lang="ko-KR" altLang="en-US"/>
          </a:p>
        </p:txBody>
      </p:sp>
      <p:sp>
        <p:nvSpPr>
          <p:cNvPr id="5" name="바닥글 개체 틀 4">
            <a:extLst>
              <a:ext uri="{FF2B5EF4-FFF2-40B4-BE49-F238E27FC236}">
                <a16:creationId xmlns:a16="http://schemas.microsoft.com/office/drawing/2014/main" id="{91D7C348-AD3D-E7D5-DAB3-4BA33B9AC63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96F94CB-BA72-9BCF-9963-89E150792A9B}"/>
              </a:ext>
            </a:extLst>
          </p:cNvPr>
          <p:cNvSpPr>
            <a:spLocks noGrp="1"/>
          </p:cNvSpPr>
          <p:nvPr>
            <p:ph type="sldNum" sz="quarter" idx="12"/>
          </p:nvPr>
        </p:nvSpPr>
        <p:spPr/>
        <p:txBody>
          <a:bodyPr/>
          <a:lstStyle/>
          <a:p>
            <a:fld id="{F1CB70A3-7C12-4EAC-B9F2-874223FB2339}" type="slidenum">
              <a:rPr lang="ko-KR" altLang="en-US" smtClean="0"/>
              <a:t>‹#›</a:t>
            </a:fld>
            <a:endParaRPr lang="ko-KR" altLang="en-US"/>
          </a:p>
        </p:txBody>
      </p:sp>
    </p:spTree>
    <p:extLst>
      <p:ext uri="{BB962C8B-B14F-4D97-AF65-F5344CB8AC3E}">
        <p14:creationId xmlns:p14="http://schemas.microsoft.com/office/powerpoint/2010/main" val="399900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1F19521-56AB-2046-4633-0A085E8898D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A4E9B80-D2E1-7B9F-4BB4-CCEDA281DC4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25B0983-4040-46B0-BAB6-2AEED02BD845}"/>
              </a:ext>
            </a:extLst>
          </p:cNvPr>
          <p:cNvSpPr>
            <a:spLocks noGrp="1"/>
          </p:cNvSpPr>
          <p:nvPr>
            <p:ph type="dt" sz="half" idx="10"/>
          </p:nvPr>
        </p:nvSpPr>
        <p:spPr/>
        <p:txBody>
          <a:bodyPr/>
          <a:lstStyle/>
          <a:p>
            <a:fld id="{BB076513-438D-4B04-97FB-11B775708FB2}" type="datetimeFigureOut">
              <a:rPr lang="ko-KR" altLang="en-US" smtClean="0"/>
              <a:t>2022-09-09</a:t>
            </a:fld>
            <a:endParaRPr lang="ko-KR" altLang="en-US"/>
          </a:p>
        </p:txBody>
      </p:sp>
      <p:sp>
        <p:nvSpPr>
          <p:cNvPr id="5" name="바닥글 개체 틀 4">
            <a:extLst>
              <a:ext uri="{FF2B5EF4-FFF2-40B4-BE49-F238E27FC236}">
                <a16:creationId xmlns:a16="http://schemas.microsoft.com/office/drawing/2014/main" id="{97C2F34E-CF9D-41FD-2659-52BD35E59B7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9C1C5A9-B1CA-5628-31CC-BA7E5A1CAD7A}"/>
              </a:ext>
            </a:extLst>
          </p:cNvPr>
          <p:cNvSpPr>
            <a:spLocks noGrp="1"/>
          </p:cNvSpPr>
          <p:nvPr>
            <p:ph type="sldNum" sz="quarter" idx="12"/>
          </p:nvPr>
        </p:nvSpPr>
        <p:spPr/>
        <p:txBody>
          <a:bodyPr/>
          <a:lstStyle/>
          <a:p>
            <a:fld id="{F1CB70A3-7C12-4EAC-B9F2-874223FB2339}" type="slidenum">
              <a:rPr lang="ko-KR" altLang="en-US" smtClean="0"/>
              <a:t>‹#›</a:t>
            </a:fld>
            <a:endParaRPr lang="ko-KR" altLang="en-US"/>
          </a:p>
        </p:txBody>
      </p:sp>
    </p:spTree>
    <p:extLst>
      <p:ext uri="{BB962C8B-B14F-4D97-AF65-F5344CB8AC3E}">
        <p14:creationId xmlns:p14="http://schemas.microsoft.com/office/powerpoint/2010/main" val="14320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F30CDC-8DB9-5865-CD09-7804C42034E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C644F78-E162-7177-EB05-3DB09073FC0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D6834C2-3DBA-5F1A-7F11-9C6637BAC513}"/>
              </a:ext>
            </a:extLst>
          </p:cNvPr>
          <p:cNvSpPr>
            <a:spLocks noGrp="1"/>
          </p:cNvSpPr>
          <p:nvPr>
            <p:ph type="dt" sz="half" idx="10"/>
          </p:nvPr>
        </p:nvSpPr>
        <p:spPr/>
        <p:txBody>
          <a:bodyPr/>
          <a:lstStyle/>
          <a:p>
            <a:fld id="{BB076513-438D-4B04-97FB-11B775708FB2}" type="datetimeFigureOut">
              <a:rPr lang="ko-KR" altLang="en-US" smtClean="0"/>
              <a:t>2022-09-09</a:t>
            </a:fld>
            <a:endParaRPr lang="ko-KR" altLang="en-US"/>
          </a:p>
        </p:txBody>
      </p:sp>
      <p:sp>
        <p:nvSpPr>
          <p:cNvPr id="5" name="바닥글 개체 틀 4">
            <a:extLst>
              <a:ext uri="{FF2B5EF4-FFF2-40B4-BE49-F238E27FC236}">
                <a16:creationId xmlns:a16="http://schemas.microsoft.com/office/drawing/2014/main" id="{8C6964AA-07F6-32D8-1121-F9C72C483BE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92B9A26-A1E8-C762-C655-879063EEB94E}"/>
              </a:ext>
            </a:extLst>
          </p:cNvPr>
          <p:cNvSpPr>
            <a:spLocks noGrp="1"/>
          </p:cNvSpPr>
          <p:nvPr>
            <p:ph type="sldNum" sz="quarter" idx="12"/>
          </p:nvPr>
        </p:nvSpPr>
        <p:spPr/>
        <p:txBody>
          <a:bodyPr/>
          <a:lstStyle/>
          <a:p>
            <a:fld id="{F1CB70A3-7C12-4EAC-B9F2-874223FB2339}" type="slidenum">
              <a:rPr lang="ko-KR" altLang="en-US" smtClean="0"/>
              <a:t>‹#›</a:t>
            </a:fld>
            <a:endParaRPr lang="ko-KR" altLang="en-US"/>
          </a:p>
        </p:txBody>
      </p:sp>
    </p:spTree>
    <p:extLst>
      <p:ext uri="{BB962C8B-B14F-4D97-AF65-F5344CB8AC3E}">
        <p14:creationId xmlns:p14="http://schemas.microsoft.com/office/powerpoint/2010/main" val="216274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920349-67C7-6671-CE91-CCF6B4E8A07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98751C86-1718-2212-5B92-8D2D33C6B2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6F76FCE-119B-67A2-C9B2-9ECC89A98CD2}"/>
              </a:ext>
            </a:extLst>
          </p:cNvPr>
          <p:cNvSpPr>
            <a:spLocks noGrp="1"/>
          </p:cNvSpPr>
          <p:nvPr>
            <p:ph type="dt" sz="half" idx="10"/>
          </p:nvPr>
        </p:nvSpPr>
        <p:spPr/>
        <p:txBody>
          <a:bodyPr/>
          <a:lstStyle/>
          <a:p>
            <a:fld id="{BB076513-438D-4B04-97FB-11B775708FB2}" type="datetimeFigureOut">
              <a:rPr lang="ko-KR" altLang="en-US" smtClean="0"/>
              <a:t>2022-09-09</a:t>
            </a:fld>
            <a:endParaRPr lang="ko-KR" altLang="en-US"/>
          </a:p>
        </p:txBody>
      </p:sp>
      <p:sp>
        <p:nvSpPr>
          <p:cNvPr id="5" name="바닥글 개체 틀 4">
            <a:extLst>
              <a:ext uri="{FF2B5EF4-FFF2-40B4-BE49-F238E27FC236}">
                <a16:creationId xmlns:a16="http://schemas.microsoft.com/office/drawing/2014/main" id="{E7BB5103-496E-C7D2-91FB-B8FE57B1613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8629959-21C2-FA2B-5257-904D567D5336}"/>
              </a:ext>
            </a:extLst>
          </p:cNvPr>
          <p:cNvSpPr>
            <a:spLocks noGrp="1"/>
          </p:cNvSpPr>
          <p:nvPr>
            <p:ph type="sldNum" sz="quarter" idx="12"/>
          </p:nvPr>
        </p:nvSpPr>
        <p:spPr/>
        <p:txBody>
          <a:bodyPr/>
          <a:lstStyle/>
          <a:p>
            <a:fld id="{F1CB70A3-7C12-4EAC-B9F2-874223FB2339}" type="slidenum">
              <a:rPr lang="ko-KR" altLang="en-US" smtClean="0"/>
              <a:t>‹#›</a:t>
            </a:fld>
            <a:endParaRPr lang="ko-KR" altLang="en-US"/>
          </a:p>
        </p:txBody>
      </p:sp>
    </p:spTree>
    <p:extLst>
      <p:ext uri="{BB962C8B-B14F-4D97-AF65-F5344CB8AC3E}">
        <p14:creationId xmlns:p14="http://schemas.microsoft.com/office/powerpoint/2010/main" val="107458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415FC5-16B7-E14B-8DBA-AAB5A7B54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76CE499-79D3-C921-FB25-47D62134302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ABEC81C-7FD3-EE71-8D47-02799DA293F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0311CF5-E0F6-5263-5AD7-F385295AC7CB}"/>
              </a:ext>
            </a:extLst>
          </p:cNvPr>
          <p:cNvSpPr>
            <a:spLocks noGrp="1"/>
          </p:cNvSpPr>
          <p:nvPr>
            <p:ph type="dt" sz="half" idx="10"/>
          </p:nvPr>
        </p:nvSpPr>
        <p:spPr/>
        <p:txBody>
          <a:bodyPr/>
          <a:lstStyle/>
          <a:p>
            <a:fld id="{BB076513-438D-4B04-97FB-11B775708FB2}" type="datetimeFigureOut">
              <a:rPr lang="ko-KR" altLang="en-US" smtClean="0"/>
              <a:t>2022-09-09</a:t>
            </a:fld>
            <a:endParaRPr lang="ko-KR" altLang="en-US"/>
          </a:p>
        </p:txBody>
      </p:sp>
      <p:sp>
        <p:nvSpPr>
          <p:cNvPr id="6" name="바닥글 개체 틀 5">
            <a:extLst>
              <a:ext uri="{FF2B5EF4-FFF2-40B4-BE49-F238E27FC236}">
                <a16:creationId xmlns:a16="http://schemas.microsoft.com/office/drawing/2014/main" id="{4D237BBB-CBD3-C436-10EC-B0E0660885C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1C93B9B-032A-686D-B7AF-1D730D8AE3E4}"/>
              </a:ext>
            </a:extLst>
          </p:cNvPr>
          <p:cNvSpPr>
            <a:spLocks noGrp="1"/>
          </p:cNvSpPr>
          <p:nvPr>
            <p:ph type="sldNum" sz="quarter" idx="12"/>
          </p:nvPr>
        </p:nvSpPr>
        <p:spPr/>
        <p:txBody>
          <a:bodyPr/>
          <a:lstStyle/>
          <a:p>
            <a:fld id="{F1CB70A3-7C12-4EAC-B9F2-874223FB2339}" type="slidenum">
              <a:rPr lang="ko-KR" altLang="en-US" smtClean="0"/>
              <a:t>‹#›</a:t>
            </a:fld>
            <a:endParaRPr lang="ko-KR" altLang="en-US"/>
          </a:p>
        </p:txBody>
      </p:sp>
    </p:spTree>
    <p:extLst>
      <p:ext uri="{BB962C8B-B14F-4D97-AF65-F5344CB8AC3E}">
        <p14:creationId xmlns:p14="http://schemas.microsoft.com/office/powerpoint/2010/main" val="238225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C817D6-52E6-24C4-8B10-9F5AD8CF864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E227891-9373-9841-3E92-96DDB29572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F089046-BED2-BD1C-1CC4-D77C83F3C6F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5758160-ADFC-D414-6452-8F15F34F1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18392F4-346C-FCF7-583A-39BC43F0AA0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84DEAD1-4330-040E-9740-996AFE8891A2}"/>
              </a:ext>
            </a:extLst>
          </p:cNvPr>
          <p:cNvSpPr>
            <a:spLocks noGrp="1"/>
          </p:cNvSpPr>
          <p:nvPr>
            <p:ph type="dt" sz="half" idx="10"/>
          </p:nvPr>
        </p:nvSpPr>
        <p:spPr/>
        <p:txBody>
          <a:bodyPr/>
          <a:lstStyle/>
          <a:p>
            <a:fld id="{BB076513-438D-4B04-97FB-11B775708FB2}" type="datetimeFigureOut">
              <a:rPr lang="ko-KR" altLang="en-US" smtClean="0"/>
              <a:t>2022-09-09</a:t>
            </a:fld>
            <a:endParaRPr lang="ko-KR" altLang="en-US"/>
          </a:p>
        </p:txBody>
      </p:sp>
      <p:sp>
        <p:nvSpPr>
          <p:cNvPr id="8" name="바닥글 개체 틀 7">
            <a:extLst>
              <a:ext uri="{FF2B5EF4-FFF2-40B4-BE49-F238E27FC236}">
                <a16:creationId xmlns:a16="http://schemas.microsoft.com/office/drawing/2014/main" id="{97BFD3FE-3778-E8B4-9AF6-8E9D6E5A17C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3C19D60D-41C8-6660-D15D-7D219F56980F}"/>
              </a:ext>
            </a:extLst>
          </p:cNvPr>
          <p:cNvSpPr>
            <a:spLocks noGrp="1"/>
          </p:cNvSpPr>
          <p:nvPr>
            <p:ph type="sldNum" sz="quarter" idx="12"/>
          </p:nvPr>
        </p:nvSpPr>
        <p:spPr/>
        <p:txBody>
          <a:bodyPr/>
          <a:lstStyle/>
          <a:p>
            <a:fld id="{F1CB70A3-7C12-4EAC-B9F2-874223FB2339}" type="slidenum">
              <a:rPr lang="ko-KR" altLang="en-US" smtClean="0"/>
              <a:t>‹#›</a:t>
            </a:fld>
            <a:endParaRPr lang="ko-KR" altLang="en-US"/>
          </a:p>
        </p:txBody>
      </p:sp>
    </p:spTree>
    <p:extLst>
      <p:ext uri="{BB962C8B-B14F-4D97-AF65-F5344CB8AC3E}">
        <p14:creationId xmlns:p14="http://schemas.microsoft.com/office/powerpoint/2010/main" val="898465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CD73CE-7479-967C-13D2-3D2B8732192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7407D13-7F88-4A58-0FC6-A57D683AAAE5}"/>
              </a:ext>
            </a:extLst>
          </p:cNvPr>
          <p:cNvSpPr>
            <a:spLocks noGrp="1"/>
          </p:cNvSpPr>
          <p:nvPr>
            <p:ph type="dt" sz="half" idx="10"/>
          </p:nvPr>
        </p:nvSpPr>
        <p:spPr/>
        <p:txBody>
          <a:bodyPr/>
          <a:lstStyle/>
          <a:p>
            <a:fld id="{BB076513-438D-4B04-97FB-11B775708FB2}" type="datetimeFigureOut">
              <a:rPr lang="ko-KR" altLang="en-US" smtClean="0"/>
              <a:t>2022-09-09</a:t>
            </a:fld>
            <a:endParaRPr lang="ko-KR" altLang="en-US"/>
          </a:p>
        </p:txBody>
      </p:sp>
      <p:sp>
        <p:nvSpPr>
          <p:cNvPr id="4" name="바닥글 개체 틀 3">
            <a:extLst>
              <a:ext uri="{FF2B5EF4-FFF2-40B4-BE49-F238E27FC236}">
                <a16:creationId xmlns:a16="http://schemas.microsoft.com/office/drawing/2014/main" id="{ED02B0B1-EE7B-F032-D060-055A7568AFB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2ACBAFE-D44A-2193-A358-FFC44DC53FD2}"/>
              </a:ext>
            </a:extLst>
          </p:cNvPr>
          <p:cNvSpPr>
            <a:spLocks noGrp="1"/>
          </p:cNvSpPr>
          <p:nvPr>
            <p:ph type="sldNum" sz="quarter" idx="12"/>
          </p:nvPr>
        </p:nvSpPr>
        <p:spPr/>
        <p:txBody>
          <a:bodyPr/>
          <a:lstStyle/>
          <a:p>
            <a:fld id="{F1CB70A3-7C12-4EAC-B9F2-874223FB2339}" type="slidenum">
              <a:rPr lang="ko-KR" altLang="en-US" smtClean="0"/>
              <a:t>‹#›</a:t>
            </a:fld>
            <a:endParaRPr lang="ko-KR" altLang="en-US"/>
          </a:p>
        </p:txBody>
      </p:sp>
    </p:spTree>
    <p:extLst>
      <p:ext uri="{BB962C8B-B14F-4D97-AF65-F5344CB8AC3E}">
        <p14:creationId xmlns:p14="http://schemas.microsoft.com/office/powerpoint/2010/main" val="337053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0782E87-0262-027D-04E7-EE18E2E0C380}"/>
              </a:ext>
            </a:extLst>
          </p:cNvPr>
          <p:cNvSpPr>
            <a:spLocks noGrp="1"/>
          </p:cNvSpPr>
          <p:nvPr>
            <p:ph type="dt" sz="half" idx="10"/>
          </p:nvPr>
        </p:nvSpPr>
        <p:spPr/>
        <p:txBody>
          <a:bodyPr/>
          <a:lstStyle/>
          <a:p>
            <a:fld id="{BB076513-438D-4B04-97FB-11B775708FB2}" type="datetimeFigureOut">
              <a:rPr lang="ko-KR" altLang="en-US" smtClean="0"/>
              <a:t>2022-09-09</a:t>
            </a:fld>
            <a:endParaRPr lang="ko-KR" altLang="en-US"/>
          </a:p>
        </p:txBody>
      </p:sp>
      <p:sp>
        <p:nvSpPr>
          <p:cNvPr id="3" name="바닥글 개체 틀 2">
            <a:extLst>
              <a:ext uri="{FF2B5EF4-FFF2-40B4-BE49-F238E27FC236}">
                <a16:creationId xmlns:a16="http://schemas.microsoft.com/office/drawing/2014/main" id="{B7E0E925-231E-F868-A928-23A6718D505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B92E519-28A1-6388-B902-B46994FA9E86}"/>
              </a:ext>
            </a:extLst>
          </p:cNvPr>
          <p:cNvSpPr>
            <a:spLocks noGrp="1"/>
          </p:cNvSpPr>
          <p:nvPr>
            <p:ph type="sldNum" sz="quarter" idx="12"/>
          </p:nvPr>
        </p:nvSpPr>
        <p:spPr/>
        <p:txBody>
          <a:bodyPr/>
          <a:lstStyle/>
          <a:p>
            <a:fld id="{F1CB70A3-7C12-4EAC-B9F2-874223FB2339}" type="slidenum">
              <a:rPr lang="ko-KR" altLang="en-US" smtClean="0"/>
              <a:t>‹#›</a:t>
            </a:fld>
            <a:endParaRPr lang="ko-KR" altLang="en-US"/>
          </a:p>
        </p:txBody>
      </p:sp>
    </p:spTree>
    <p:extLst>
      <p:ext uri="{BB962C8B-B14F-4D97-AF65-F5344CB8AC3E}">
        <p14:creationId xmlns:p14="http://schemas.microsoft.com/office/powerpoint/2010/main" val="427786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DFEB83-6A0D-75E9-C573-08B91F5563D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224D846-DA3C-7F01-BAAB-9C3F0E387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73827BC-29DE-C360-D251-6B24BF6AF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5AD040E-62A2-65A0-0CCD-E9184C4FF14A}"/>
              </a:ext>
            </a:extLst>
          </p:cNvPr>
          <p:cNvSpPr>
            <a:spLocks noGrp="1"/>
          </p:cNvSpPr>
          <p:nvPr>
            <p:ph type="dt" sz="half" idx="10"/>
          </p:nvPr>
        </p:nvSpPr>
        <p:spPr/>
        <p:txBody>
          <a:bodyPr/>
          <a:lstStyle/>
          <a:p>
            <a:fld id="{BB076513-438D-4B04-97FB-11B775708FB2}" type="datetimeFigureOut">
              <a:rPr lang="ko-KR" altLang="en-US" smtClean="0"/>
              <a:t>2022-09-09</a:t>
            </a:fld>
            <a:endParaRPr lang="ko-KR" altLang="en-US"/>
          </a:p>
        </p:txBody>
      </p:sp>
      <p:sp>
        <p:nvSpPr>
          <p:cNvPr id="6" name="바닥글 개체 틀 5">
            <a:extLst>
              <a:ext uri="{FF2B5EF4-FFF2-40B4-BE49-F238E27FC236}">
                <a16:creationId xmlns:a16="http://schemas.microsoft.com/office/drawing/2014/main" id="{530BBCF0-B704-4A44-2BF4-529A8F1D16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59863D0-A3DD-51D9-2A08-C9C810247973}"/>
              </a:ext>
            </a:extLst>
          </p:cNvPr>
          <p:cNvSpPr>
            <a:spLocks noGrp="1"/>
          </p:cNvSpPr>
          <p:nvPr>
            <p:ph type="sldNum" sz="quarter" idx="12"/>
          </p:nvPr>
        </p:nvSpPr>
        <p:spPr/>
        <p:txBody>
          <a:bodyPr/>
          <a:lstStyle/>
          <a:p>
            <a:fld id="{F1CB70A3-7C12-4EAC-B9F2-874223FB2339}" type="slidenum">
              <a:rPr lang="ko-KR" altLang="en-US" smtClean="0"/>
              <a:t>‹#›</a:t>
            </a:fld>
            <a:endParaRPr lang="ko-KR" altLang="en-US"/>
          </a:p>
        </p:txBody>
      </p:sp>
    </p:spTree>
    <p:extLst>
      <p:ext uri="{BB962C8B-B14F-4D97-AF65-F5344CB8AC3E}">
        <p14:creationId xmlns:p14="http://schemas.microsoft.com/office/powerpoint/2010/main" val="305299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B48D44-247C-8586-0AF5-9438C155E20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B73E5D7-F198-F65D-757D-DF7DAACB8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2313A81-04C7-6356-487A-14084099A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5DC7D59-F003-EAD9-974F-B027282A700C}"/>
              </a:ext>
            </a:extLst>
          </p:cNvPr>
          <p:cNvSpPr>
            <a:spLocks noGrp="1"/>
          </p:cNvSpPr>
          <p:nvPr>
            <p:ph type="dt" sz="half" idx="10"/>
          </p:nvPr>
        </p:nvSpPr>
        <p:spPr/>
        <p:txBody>
          <a:bodyPr/>
          <a:lstStyle/>
          <a:p>
            <a:fld id="{BB076513-438D-4B04-97FB-11B775708FB2}" type="datetimeFigureOut">
              <a:rPr lang="ko-KR" altLang="en-US" smtClean="0"/>
              <a:t>2022-09-09</a:t>
            </a:fld>
            <a:endParaRPr lang="ko-KR" altLang="en-US"/>
          </a:p>
        </p:txBody>
      </p:sp>
      <p:sp>
        <p:nvSpPr>
          <p:cNvPr id="6" name="바닥글 개체 틀 5">
            <a:extLst>
              <a:ext uri="{FF2B5EF4-FFF2-40B4-BE49-F238E27FC236}">
                <a16:creationId xmlns:a16="http://schemas.microsoft.com/office/drawing/2014/main" id="{1EF1D948-F033-9908-8383-9F59A6BCE6F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548C33D-F645-A54C-3B0A-41A4A07F62A4}"/>
              </a:ext>
            </a:extLst>
          </p:cNvPr>
          <p:cNvSpPr>
            <a:spLocks noGrp="1"/>
          </p:cNvSpPr>
          <p:nvPr>
            <p:ph type="sldNum" sz="quarter" idx="12"/>
          </p:nvPr>
        </p:nvSpPr>
        <p:spPr/>
        <p:txBody>
          <a:bodyPr/>
          <a:lstStyle/>
          <a:p>
            <a:fld id="{F1CB70A3-7C12-4EAC-B9F2-874223FB2339}" type="slidenum">
              <a:rPr lang="ko-KR" altLang="en-US" smtClean="0"/>
              <a:t>‹#›</a:t>
            </a:fld>
            <a:endParaRPr lang="ko-KR" altLang="en-US"/>
          </a:p>
        </p:txBody>
      </p:sp>
    </p:spTree>
    <p:extLst>
      <p:ext uri="{BB962C8B-B14F-4D97-AF65-F5344CB8AC3E}">
        <p14:creationId xmlns:p14="http://schemas.microsoft.com/office/powerpoint/2010/main" val="210765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43FF024A-15C2-FABA-68CF-165AA63EB8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EBF4704-EC6B-0666-68BA-8F0D2DBCB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6548805-0720-41FB-ABCD-9641E613D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76513-438D-4B04-97FB-11B775708FB2}" type="datetimeFigureOut">
              <a:rPr lang="ko-KR" altLang="en-US" smtClean="0"/>
              <a:t>2022-09-09</a:t>
            </a:fld>
            <a:endParaRPr lang="ko-KR" altLang="en-US"/>
          </a:p>
        </p:txBody>
      </p:sp>
      <p:sp>
        <p:nvSpPr>
          <p:cNvPr id="5" name="바닥글 개체 틀 4">
            <a:extLst>
              <a:ext uri="{FF2B5EF4-FFF2-40B4-BE49-F238E27FC236}">
                <a16:creationId xmlns:a16="http://schemas.microsoft.com/office/drawing/2014/main" id="{2D7FE37B-270A-3160-5EE4-E06E98438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AB394D7-933B-147B-E4E8-D7C8E61AC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B70A3-7C12-4EAC-B9F2-874223FB2339}" type="slidenum">
              <a:rPr lang="ko-KR" altLang="en-US" smtClean="0"/>
              <a:t>‹#›</a:t>
            </a:fld>
            <a:endParaRPr lang="ko-KR" altLang="en-US"/>
          </a:p>
        </p:txBody>
      </p:sp>
    </p:spTree>
    <p:extLst>
      <p:ext uri="{BB962C8B-B14F-4D97-AF65-F5344CB8AC3E}">
        <p14:creationId xmlns:p14="http://schemas.microsoft.com/office/powerpoint/2010/main" val="641186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40.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51F391-1D10-8246-2A86-3111C0D8C98E}"/>
              </a:ext>
            </a:extLst>
          </p:cNvPr>
          <p:cNvSpPr>
            <a:spLocks noGrp="1"/>
          </p:cNvSpPr>
          <p:nvPr>
            <p:ph type="ctrTitle"/>
          </p:nvPr>
        </p:nvSpPr>
        <p:spPr/>
        <p:txBody>
          <a:bodyPr>
            <a:normAutofit/>
          </a:bodyPr>
          <a:lstStyle/>
          <a:p>
            <a:r>
              <a:rPr lang="ko-KR" altLang="en-US" dirty="0"/>
              <a:t>딥러닝 </a:t>
            </a:r>
            <a:r>
              <a:rPr lang="en-US" altLang="ko-KR" dirty="0" err="1"/>
              <a:t>AlexNet</a:t>
            </a:r>
            <a:r>
              <a:rPr lang="en-US" altLang="ko-KR" dirty="0"/>
              <a:t> </a:t>
            </a:r>
            <a:r>
              <a:rPr lang="ko-KR" altLang="en-US" dirty="0"/>
              <a:t>논문 리뷰</a:t>
            </a:r>
          </a:p>
        </p:txBody>
      </p:sp>
      <p:sp>
        <p:nvSpPr>
          <p:cNvPr id="3" name="부제목 2">
            <a:extLst>
              <a:ext uri="{FF2B5EF4-FFF2-40B4-BE49-F238E27FC236}">
                <a16:creationId xmlns:a16="http://schemas.microsoft.com/office/drawing/2014/main" id="{1D2A5660-7186-33AA-9467-4208CA7FFAD1}"/>
              </a:ext>
            </a:extLst>
          </p:cNvPr>
          <p:cNvSpPr>
            <a:spLocks noGrp="1"/>
          </p:cNvSpPr>
          <p:nvPr>
            <p:ph type="subTitle" idx="1"/>
          </p:nvPr>
        </p:nvSpPr>
        <p:spPr/>
        <p:txBody>
          <a:bodyPr/>
          <a:lstStyle/>
          <a:p>
            <a:r>
              <a:rPr lang="en-US" altLang="ko-KR" dirty="0"/>
              <a:t>2070031 </a:t>
            </a:r>
            <a:r>
              <a:rPr lang="ko-KR" altLang="en-US" dirty="0"/>
              <a:t>박민지</a:t>
            </a:r>
          </a:p>
        </p:txBody>
      </p:sp>
    </p:spTree>
    <p:extLst>
      <p:ext uri="{BB962C8B-B14F-4D97-AF65-F5344CB8AC3E}">
        <p14:creationId xmlns:p14="http://schemas.microsoft.com/office/powerpoint/2010/main" val="183062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89651AB6-AA90-2170-334D-4352A18E4228}"/>
              </a:ext>
            </a:extLst>
          </p:cNvPr>
          <p:cNvSpPr>
            <a:spLocks noGrp="1"/>
          </p:cNvSpPr>
          <p:nvPr>
            <p:ph type="title"/>
          </p:nvPr>
        </p:nvSpPr>
        <p:spPr>
          <a:xfrm>
            <a:off x="838200" y="365125"/>
            <a:ext cx="10515600" cy="1325563"/>
          </a:xfrm>
        </p:spPr>
        <p:txBody>
          <a:bodyPr>
            <a:normAutofit/>
          </a:bodyPr>
          <a:lstStyle/>
          <a:p>
            <a:r>
              <a:rPr lang="en-US" altLang="ko-KR" dirty="0">
                <a:latin typeface="Arial Narrow" panose="020B0606020202030204" pitchFamily="34" charset="0"/>
              </a:rPr>
              <a:t>3.4 Overlapping Pooling</a:t>
            </a:r>
            <a:endParaRPr lang="ko-KR" altLang="en-US" dirty="0">
              <a:latin typeface="Arial Narrow" panose="020B0606020202030204" pitchFamily="34"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1DF7A9F0-BE6C-6570-6D47-E0A22ACDA5DB}"/>
              </a:ext>
            </a:extLst>
          </p:cNvPr>
          <p:cNvSpPr>
            <a:spLocks noGrp="1"/>
          </p:cNvSpPr>
          <p:nvPr>
            <p:ph idx="1"/>
          </p:nvPr>
        </p:nvSpPr>
        <p:spPr>
          <a:xfrm>
            <a:off x="838200" y="1929384"/>
            <a:ext cx="10515600" cy="4251960"/>
          </a:xfrm>
        </p:spPr>
        <p:txBody>
          <a:bodyPr>
            <a:normAutofit/>
          </a:bodyPr>
          <a:lstStyle/>
          <a:p>
            <a:r>
              <a:rPr lang="en-US" altLang="ko-KR" sz="2200" dirty="0"/>
              <a:t>Pooling layers in CNNs summarize the outputs of neighboring groups of neurons in the same kernel map.</a:t>
            </a:r>
          </a:p>
          <a:p>
            <a:r>
              <a:rPr lang="en-US" altLang="ko-KR" sz="2200" dirty="0"/>
              <a:t>Traditional local pooling: s = z</a:t>
            </a:r>
          </a:p>
          <a:p>
            <a:r>
              <a:rPr lang="en-US" altLang="ko-KR" sz="2200" dirty="0"/>
              <a:t>Overlapping pooling: s &lt; z</a:t>
            </a:r>
          </a:p>
          <a:p>
            <a:r>
              <a:rPr lang="en-US" altLang="ko-KR" sz="2200" dirty="0"/>
              <a:t>S = 2, z = 3</a:t>
            </a:r>
          </a:p>
          <a:p>
            <a:r>
              <a:rPr lang="en-US" altLang="ko-KR" sz="2200" dirty="0"/>
              <a:t>Reduces the top-1 and top-5 error rates by 0.4% and 0.3%, respectively, as compared with the non-overlapping scheme s = 2, z = 2</a:t>
            </a:r>
          </a:p>
          <a:p>
            <a:r>
              <a:rPr lang="en-US" altLang="ko-KR" sz="2200" dirty="0"/>
              <a:t>models with overlapping pooling find it slightly more difficult to overfit.</a:t>
            </a:r>
          </a:p>
          <a:p>
            <a:endParaRPr lang="en-US" altLang="ko-KR" sz="2200" dirty="0"/>
          </a:p>
          <a:p>
            <a:endParaRPr lang="ko-KR" altLang="en-US" sz="2200" dirty="0"/>
          </a:p>
        </p:txBody>
      </p:sp>
      <p:pic>
        <p:nvPicPr>
          <p:cNvPr id="7" name="그림 6">
            <a:extLst>
              <a:ext uri="{FF2B5EF4-FFF2-40B4-BE49-F238E27FC236}">
                <a16:creationId xmlns:a16="http://schemas.microsoft.com/office/drawing/2014/main" id="{8547D9FD-F871-14F4-20FD-9B2C8C4C6E4A}"/>
              </a:ext>
            </a:extLst>
          </p:cNvPr>
          <p:cNvPicPr>
            <a:picLocks noChangeAspect="1"/>
          </p:cNvPicPr>
          <p:nvPr/>
        </p:nvPicPr>
        <p:blipFill>
          <a:blip r:embed="rId2"/>
          <a:stretch>
            <a:fillRect/>
          </a:stretch>
        </p:blipFill>
        <p:spPr>
          <a:xfrm>
            <a:off x="280307" y="1825625"/>
            <a:ext cx="11325220" cy="4171269"/>
          </a:xfrm>
          <a:prstGeom prst="rect">
            <a:avLst/>
          </a:prstGeom>
        </p:spPr>
      </p:pic>
    </p:spTree>
    <p:extLst>
      <p:ext uri="{BB962C8B-B14F-4D97-AF65-F5344CB8AC3E}">
        <p14:creationId xmlns:p14="http://schemas.microsoft.com/office/powerpoint/2010/main" val="247286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74EDFAD3-3CDE-2817-922A-BF647BB822F8}"/>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latinLnBrk="0"/>
            <a:r>
              <a:rPr lang="en-US" altLang="ko-KR" dirty="0">
                <a:latin typeface="Arial Narrow" panose="020B0606020202030204" pitchFamily="34" charset="0"/>
              </a:rPr>
              <a:t>3.5 Overall Architecture</a:t>
            </a:r>
          </a:p>
        </p:txBody>
      </p:sp>
      <p:sp>
        <p:nvSpPr>
          <p:cNvPr id="15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그림 7">
            <a:extLst>
              <a:ext uri="{FF2B5EF4-FFF2-40B4-BE49-F238E27FC236}">
                <a16:creationId xmlns:a16="http://schemas.microsoft.com/office/drawing/2014/main" id="{3FFF0368-C67A-4534-642D-C9962ED95FEB}"/>
              </a:ext>
            </a:extLst>
          </p:cNvPr>
          <p:cNvPicPr>
            <a:picLocks noChangeAspect="1"/>
          </p:cNvPicPr>
          <p:nvPr/>
        </p:nvPicPr>
        <p:blipFill>
          <a:blip r:embed="rId2"/>
          <a:stretch>
            <a:fillRect/>
          </a:stretch>
        </p:blipFill>
        <p:spPr>
          <a:xfrm>
            <a:off x="320040" y="2683985"/>
            <a:ext cx="5614416" cy="3523046"/>
          </a:xfrm>
          <a:prstGeom prst="rect">
            <a:avLst/>
          </a:prstGeom>
        </p:spPr>
      </p:pic>
      <p:pic>
        <p:nvPicPr>
          <p:cNvPr id="144" name="그림 143">
            <a:extLst>
              <a:ext uri="{FF2B5EF4-FFF2-40B4-BE49-F238E27FC236}">
                <a16:creationId xmlns:a16="http://schemas.microsoft.com/office/drawing/2014/main" id="{3358A099-0E26-AB16-E4DB-46D8EC91AAB2}"/>
              </a:ext>
            </a:extLst>
          </p:cNvPr>
          <p:cNvPicPr>
            <a:picLocks noChangeAspect="1"/>
          </p:cNvPicPr>
          <p:nvPr/>
        </p:nvPicPr>
        <p:blipFill>
          <a:blip r:embed="rId3"/>
          <a:stretch>
            <a:fillRect/>
          </a:stretch>
        </p:blipFill>
        <p:spPr>
          <a:xfrm>
            <a:off x="6254496" y="3076994"/>
            <a:ext cx="5614416" cy="2737027"/>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잉크 4">
                <a:extLst>
                  <a:ext uri="{FF2B5EF4-FFF2-40B4-BE49-F238E27FC236}">
                    <a16:creationId xmlns:a16="http://schemas.microsoft.com/office/drawing/2014/main" id="{1ED9245D-EE12-87D6-3125-AA39955AD8FF}"/>
                  </a:ext>
                </a:extLst>
              </p14:cNvPr>
              <p14:cNvContentPartPr/>
              <p14:nvPr/>
            </p14:nvContentPartPr>
            <p14:xfrm>
              <a:off x="-602000" y="895973"/>
              <a:ext cx="72360" cy="42120"/>
            </p14:xfrm>
          </p:contentPart>
        </mc:Choice>
        <mc:Fallback xmlns="">
          <p:pic>
            <p:nvPicPr>
              <p:cNvPr id="5" name="잉크 4">
                <a:extLst>
                  <a:ext uri="{FF2B5EF4-FFF2-40B4-BE49-F238E27FC236}">
                    <a16:creationId xmlns:a16="http://schemas.microsoft.com/office/drawing/2014/main" id="{1ED9245D-EE12-87D6-3125-AA39955AD8FF}"/>
                  </a:ext>
                </a:extLst>
              </p:cNvPr>
              <p:cNvPicPr/>
              <p:nvPr/>
            </p:nvPicPr>
            <p:blipFill>
              <a:blip r:embed="rId5"/>
              <a:stretch>
                <a:fillRect/>
              </a:stretch>
            </p:blipFill>
            <p:spPr>
              <a:xfrm>
                <a:off x="-611000" y="886973"/>
                <a:ext cx="900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잉크 5">
                <a:extLst>
                  <a:ext uri="{FF2B5EF4-FFF2-40B4-BE49-F238E27FC236}">
                    <a16:creationId xmlns:a16="http://schemas.microsoft.com/office/drawing/2014/main" id="{BCF97942-F9AF-FE08-3FB3-E47E694A8853}"/>
                  </a:ext>
                </a:extLst>
              </p14:cNvPr>
              <p14:cNvContentPartPr/>
              <p14:nvPr/>
            </p14:nvContentPartPr>
            <p14:xfrm>
              <a:off x="-762000" y="892013"/>
              <a:ext cx="36720" cy="34200"/>
            </p14:xfrm>
          </p:contentPart>
        </mc:Choice>
        <mc:Fallback xmlns="">
          <p:pic>
            <p:nvPicPr>
              <p:cNvPr id="6" name="잉크 5">
                <a:extLst>
                  <a:ext uri="{FF2B5EF4-FFF2-40B4-BE49-F238E27FC236}">
                    <a16:creationId xmlns:a16="http://schemas.microsoft.com/office/drawing/2014/main" id="{BCF97942-F9AF-FE08-3FB3-E47E694A8853}"/>
                  </a:ext>
                </a:extLst>
              </p:cNvPr>
              <p:cNvPicPr/>
              <p:nvPr/>
            </p:nvPicPr>
            <p:blipFill>
              <a:blip r:embed="rId7"/>
              <a:stretch>
                <a:fillRect/>
              </a:stretch>
            </p:blipFill>
            <p:spPr>
              <a:xfrm>
                <a:off x="-771000" y="883013"/>
                <a:ext cx="54360" cy="51840"/>
              </a:xfrm>
              <a:prstGeom prst="rect">
                <a:avLst/>
              </a:prstGeom>
            </p:spPr>
          </p:pic>
        </mc:Fallback>
      </mc:AlternateContent>
    </p:spTree>
    <p:extLst>
      <p:ext uri="{BB962C8B-B14F-4D97-AF65-F5344CB8AC3E}">
        <p14:creationId xmlns:p14="http://schemas.microsoft.com/office/powerpoint/2010/main" val="363732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0B8C523F-D8DB-D7A6-AB82-21762D3832E2}"/>
              </a:ext>
            </a:extLst>
          </p:cNvPr>
          <p:cNvSpPr>
            <a:spLocks noGrp="1"/>
          </p:cNvSpPr>
          <p:nvPr>
            <p:ph type="title"/>
          </p:nvPr>
        </p:nvSpPr>
        <p:spPr>
          <a:xfrm>
            <a:off x="841248" y="548640"/>
            <a:ext cx="3600860" cy="5431536"/>
          </a:xfrm>
        </p:spPr>
        <p:txBody>
          <a:bodyPr>
            <a:normAutofit/>
          </a:bodyPr>
          <a:lstStyle/>
          <a:p>
            <a:r>
              <a:rPr lang="en-US" altLang="ko-KR" sz="5400">
                <a:latin typeface="Arial Narrow" panose="020B0606020202030204" pitchFamily="34" charset="0"/>
              </a:rPr>
              <a:t>4. Reducing Overfitting</a:t>
            </a:r>
            <a:endParaRPr lang="ko-KR" altLang="en-US" sz="5400">
              <a:latin typeface="Arial Narrow" panose="020B0606020202030204" pitchFamily="34" charset="0"/>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638094AF-F533-A4EE-BD5D-397A29097CB1}"/>
              </a:ext>
            </a:extLst>
          </p:cNvPr>
          <p:cNvSpPr>
            <a:spLocks noGrp="1"/>
          </p:cNvSpPr>
          <p:nvPr>
            <p:ph idx="1"/>
          </p:nvPr>
        </p:nvSpPr>
        <p:spPr>
          <a:xfrm>
            <a:off x="5126418" y="552091"/>
            <a:ext cx="6224335" cy="5431536"/>
          </a:xfrm>
        </p:spPr>
        <p:txBody>
          <a:bodyPr anchor="ctr">
            <a:normAutofit/>
          </a:bodyPr>
          <a:lstStyle/>
          <a:p>
            <a:r>
              <a:rPr lang="en-US" altLang="ko-KR" sz="2200"/>
              <a:t>60 million parameters.</a:t>
            </a:r>
          </a:p>
          <a:p>
            <a:r>
              <a:rPr lang="en-US" altLang="ko-KR" sz="2200"/>
              <a:t>Two primary ways in which we combat overfitting</a:t>
            </a:r>
            <a:endParaRPr lang="ko-KR" altLang="en-US" sz="2200"/>
          </a:p>
        </p:txBody>
      </p:sp>
    </p:spTree>
    <p:extLst>
      <p:ext uri="{BB962C8B-B14F-4D97-AF65-F5344CB8AC3E}">
        <p14:creationId xmlns:p14="http://schemas.microsoft.com/office/powerpoint/2010/main" val="1276633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2BCD8A8B-49C4-F7DB-22EF-8AF91244AFB8}"/>
              </a:ext>
            </a:extLst>
          </p:cNvPr>
          <p:cNvSpPr>
            <a:spLocks noGrp="1"/>
          </p:cNvSpPr>
          <p:nvPr>
            <p:ph type="title"/>
          </p:nvPr>
        </p:nvSpPr>
        <p:spPr>
          <a:xfrm>
            <a:off x="630936" y="640080"/>
            <a:ext cx="4818888" cy="1481328"/>
          </a:xfrm>
        </p:spPr>
        <p:txBody>
          <a:bodyPr anchor="b">
            <a:normAutofit/>
          </a:bodyPr>
          <a:lstStyle/>
          <a:p>
            <a:r>
              <a:rPr lang="en-US" altLang="ko-KR" sz="5000">
                <a:latin typeface="Arial Narrow" panose="020B0606020202030204" pitchFamily="34" charset="0"/>
              </a:rPr>
              <a:t>4.1 Data Augmentation</a:t>
            </a:r>
            <a:endParaRPr lang="ko-KR" altLang="en-US" sz="5000">
              <a:latin typeface="Arial Narrow" panose="020B0606020202030204" pitchFamily="34" charset="0"/>
            </a:endParaRPr>
          </a:p>
        </p:txBody>
      </p:sp>
      <p:sp>
        <p:nvSpPr>
          <p:cNvPr id="2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ECFB99A0-DE1A-3C4B-56DB-99BD5FBA00FD}"/>
              </a:ext>
            </a:extLst>
          </p:cNvPr>
          <p:cNvSpPr>
            <a:spLocks noGrp="1"/>
          </p:cNvSpPr>
          <p:nvPr>
            <p:ph idx="1"/>
          </p:nvPr>
        </p:nvSpPr>
        <p:spPr>
          <a:xfrm>
            <a:off x="630936" y="2660904"/>
            <a:ext cx="4818888" cy="3547872"/>
          </a:xfrm>
        </p:spPr>
        <p:txBody>
          <a:bodyPr anchor="t">
            <a:normAutofit/>
          </a:bodyPr>
          <a:lstStyle/>
          <a:p>
            <a:r>
              <a:rPr lang="en-US" altLang="ko-KR" sz="1200" dirty="0"/>
              <a:t>The easiest and most common method to reduce overfitting on image data is to artificially enlarge the dataset.</a:t>
            </a:r>
          </a:p>
          <a:p>
            <a:r>
              <a:rPr lang="en-US" altLang="ko-KR" sz="1200" dirty="0"/>
              <a:t>1. generating image translations and horizontal reflections.</a:t>
            </a:r>
          </a:p>
          <a:p>
            <a:pPr marL="0" indent="0">
              <a:buNone/>
            </a:pPr>
            <a:r>
              <a:rPr lang="en-US" altLang="ko-KR" sz="1200" dirty="0"/>
              <a:t>  - extract</a:t>
            </a:r>
            <a:r>
              <a:rPr lang="ko-KR" altLang="en-US" sz="1200" dirty="0"/>
              <a:t> </a:t>
            </a:r>
            <a:r>
              <a:rPr lang="en-US" altLang="ko-KR" sz="1200" dirty="0"/>
              <a:t>random</a:t>
            </a:r>
            <a:r>
              <a:rPr lang="ko-KR" altLang="en-US" sz="1200" dirty="0"/>
              <a:t> </a:t>
            </a:r>
            <a:r>
              <a:rPr lang="en-US" altLang="ko-KR" sz="1200" dirty="0"/>
              <a:t>224</a:t>
            </a:r>
            <a:r>
              <a:rPr lang="ko-KR" altLang="en-US" sz="1200" dirty="0"/>
              <a:t> </a:t>
            </a:r>
            <a:r>
              <a:rPr lang="en-US" altLang="ko-KR" sz="1200" dirty="0"/>
              <a:t>x</a:t>
            </a:r>
            <a:r>
              <a:rPr lang="ko-KR" altLang="en-US" sz="1200" dirty="0"/>
              <a:t> </a:t>
            </a:r>
            <a:r>
              <a:rPr lang="en-US" altLang="ko-KR" sz="1200" dirty="0"/>
              <a:t>224</a:t>
            </a:r>
            <a:r>
              <a:rPr lang="ko-KR" altLang="en-US" sz="1200" dirty="0"/>
              <a:t> </a:t>
            </a:r>
            <a:r>
              <a:rPr lang="en-US" altLang="ko-KR" sz="1200" dirty="0"/>
              <a:t>patches (and their horizontal reflections) from the 256 x 256 images</a:t>
            </a:r>
          </a:p>
          <a:p>
            <a:pPr marL="0" indent="0">
              <a:buNone/>
            </a:pPr>
            <a:r>
              <a:rPr lang="en-US" altLang="ko-KR" sz="1200" dirty="0"/>
              <a:t>  - (256-224)x(256-224)x2=2048. </a:t>
            </a:r>
          </a:p>
          <a:p>
            <a:pPr marL="0" indent="0">
              <a:buNone/>
            </a:pPr>
            <a:r>
              <a:rPr lang="en-US" altLang="ko-KR" sz="1200" dirty="0"/>
              <a:t>  - test time: extract five 224x224 patches as well as their horizontal reflections, hence 10 patches.</a:t>
            </a:r>
          </a:p>
          <a:p>
            <a:r>
              <a:rPr lang="en-US" altLang="ko-KR" sz="1200" dirty="0"/>
              <a:t>2. altering the intensities of the RGB channels in training images.</a:t>
            </a:r>
          </a:p>
        </p:txBody>
      </p:sp>
      <p:pic>
        <p:nvPicPr>
          <p:cNvPr id="11" name="그림 10">
            <a:extLst>
              <a:ext uri="{FF2B5EF4-FFF2-40B4-BE49-F238E27FC236}">
                <a16:creationId xmlns:a16="http://schemas.microsoft.com/office/drawing/2014/main" id="{9F6B9C5D-CEA4-4064-DEDE-F8F5A712CA11}"/>
              </a:ext>
            </a:extLst>
          </p:cNvPr>
          <p:cNvPicPr>
            <a:picLocks noChangeAspect="1"/>
          </p:cNvPicPr>
          <p:nvPr/>
        </p:nvPicPr>
        <p:blipFill>
          <a:blip r:embed="rId2"/>
          <a:stretch>
            <a:fillRect/>
          </a:stretch>
        </p:blipFill>
        <p:spPr>
          <a:xfrm>
            <a:off x="6099048" y="1870553"/>
            <a:ext cx="5458968" cy="3116894"/>
          </a:xfrm>
          <a:prstGeom prst="rect">
            <a:avLst/>
          </a:prstGeom>
        </p:spPr>
      </p:pic>
    </p:spTree>
    <p:extLst>
      <p:ext uri="{BB962C8B-B14F-4D97-AF65-F5344CB8AC3E}">
        <p14:creationId xmlns:p14="http://schemas.microsoft.com/office/powerpoint/2010/main" val="1390090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0F4FD0DD-FFD0-09A6-6B38-F14F4CA951DD}"/>
              </a:ext>
            </a:extLst>
          </p:cNvPr>
          <p:cNvSpPr>
            <a:spLocks noGrp="1"/>
          </p:cNvSpPr>
          <p:nvPr>
            <p:ph type="title"/>
          </p:nvPr>
        </p:nvSpPr>
        <p:spPr>
          <a:xfrm>
            <a:off x="630936" y="640080"/>
            <a:ext cx="4818888" cy="1481328"/>
          </a:xfrm>
        </p:spPr>
        <p:txBody>
          <a:bodyPr anchor="b">
            <a:normAutofit/>
          </a:bodyPr>
          <a:lstStyle/>
          <a:p>
            <a:r>
              <a:rPr lang="en-US" altLang="ko-KR" sz="5400">
                <a:latin typeface="Arial Narrow" panose="020B0606020202030204" pitchFamily="34" charset="0"/>
              </a:rPr>
              <a:t>4.2 Dropout</a:t>
            </a:r>
            <a:endParaRPr lang="ko-KR" altLang="en-US" sz="5400">
              <a:latin typeface="Arial Narrow" panose="020B0606020202030204" pitchFamily="34" charset="0"/>
            </a:endParaRP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E5251365-29AA-A79F-CFD1-8CF4B89530EF}"/>
              </a:ext>
            </a:extLst>
          </p:cNvPr>
          <p:cNvSpPr>
            <a:spLocks noGrp="1"/>
          </p:cNvSpPr>
          <p:nvPr>
            <p:ph idx="1"/>
          </p:nvPr>
        </p:nvSpPr>
        <p:spPr>
          <a:xfrm>
            <a:off x="630936" y="2660904"/>
            <a:ext cx="4818888" cy="3547872"/>
          </a:xfrm>
        </p:spPr>
        <p:txBody>
          <a:bodyPr anchor="t">
            <a:normAutofit/>
          </a:bodyPr>
          <a:lstStyle/>
          <a:p>
            <a:r>
              <a:rPr lang="en-US" altLang="ko-KR" sz="1000" dirty="0"/>
              <a:t>A very efficient version of model combination.</a:t>
            </a:r>
          </a:p>
          <a:p>
            <a:r>
              <a:rPr lang="en-US" altLang="ko-KR" sz="1000" dirty="0"/>
              <a:t>Zero the output of each hidden neuron with probability 0.5.</a:t>
            </a:r>
          </a:p>
          <a:p>
            <a:r>
              <a:rPr lang="en-US" altLang="ko-KR" sz="1000" dirty="0"/>
              <a:t>The neurons which are dropped out do not contribute to the forward pass and do not participate in back-propagation.</a:t>
            </a:r>
          </a:p>
          <a:p>
            <a:r>
              <a:rPr lang="en-US" altLang="ko-KR" sz="1000" dirty="0"/>
              <a:t>Every time an input is presented, the neural network samples a different architecture. All these architectures share weights.</a:t>
            </a:r>
          </a:p>
          <a:p>
            <a:r>
              <a:rPr lang="en-US" altLang="ko-KR" sz="1000" dirty="0"/>
              <a:t>Reduces complex co-adaptations of neurons, since a neuron cannot rely on the presence of other neurons. It</a:t>
            </a:r>
            <a:r>
              <a:rPr lang="ko-KR" altLang="en-US" sz="1000" dirty="0"/>
              <a:t> </a:t>
            </a:r>
            <a:r>
              <a:rPr lang="en-US" altLang="ko-KR" sz="1000" dirty="0"/>
              <a:t>is forced to learn more robust features that are useful in conjunction with many different random subsets of the other neurons.</a:t>
            </a:r>
          </a:p>
          <a:p>
            <a:r>
              <a:rPr lang="en-US" altLang="ko-KR" sz="1000" dirty="0"/>
              <a:t>At</a:t>
            </a:r>
            <a:r>
              <a:rPr lang="ko-KR" altLang="en-US" sz="1000" dirty="0"/>
              <a:t> </a:t>
            </a:r>
            <a:r>
              <a:rPr lang="en-US" altLang="ko-KR" sz="1000" dirty="0"/>
              <a:t>test</a:t>
            </a:r>
            <a:r>
              <a:rPr lang="ko-KR" altLang="en-US" sz="1000" dirty="0"/>
              <a:t> </a:t>
            </a:r>
            <a:r>
              <a:rPr lang="en-US" altLang="ko-KR" sz="1000" dirty="0"/>
              <a:t>time,</a:t>
            </a:r>
            <a:r>
              <a:rPr lang="ko-KR" altLang="en-US" sz="1000" dirty="0"/>
              <a:t> </a:t>
            </a:r>
            <a:r>
              <a:rPr lang="en-US" altLang="ko-KR" sz="1000" dirty="0"/>
              <a:t>we</a:t>
            </a:r>
            <a:r>
              <a:rPr lang="ko-KR" altLang="en-US" sz="1000" dirty="0"/>
              <a:t> </a:t>
            </a:r>
            <a:r>
              <a:rPr lang="en-US" altLang="ko-KR" sz="1000" dirty="0"/>
              <a:t>use</a:t>
            </a:r>
            <a:r>
              <a:rPr lang="ko-KR" altLang="en-US" sz="1000" dirty="0"/>
              <a:t> </a:t>
            </a:r>
            <a:r>
              <a:rPr lang="en-US" altLang="ko-KR" sz="1000" dirty="0"/>
              <a:t>all</a:t>
            </a:r>
            <a:r>
              <a:rPr lang="ko-KR" altLang="en-US" sz="1000" dirty="0"/>
              <a:t> </a:t>
            </a:r>
            <a:r>
              <a:rPr lang="en-US" altLang="ko-KR" sz="1000" dirty="0"/>
              <a:t>the</a:t>
            </a:r>
            <a:r>
              <a:rPr lang="ko-KR" altLang="en-US" sz="1000" dirty="0"/>
              <a:t> </a:t>
            </a:r>
            <a:r>
              <a:rPr lang="en-US" altLang="ko-KR" sz="1000" dirty="0"/>
              <a:t>neurons</a:t>
            </a:r>
            <a:r>
              <a:rPr lang="ko-KR" altLang="en-US" sz="1000" dirty="0"/>
              <a:t> </a:t>
            </a:r>
            <a:r>
              <a:rPr lang="en-US" altLang="ko-KR" sz="1000" dirty="0"/>
              <a:t>but</a:t>
            </a:r>
            <a:r>
              <a:rPr lang="ko-KR" altLang="en-US" sz="1000" dirty="0"/>
              <a:t> </a:t>
            </a:r>
            <a:r>
              <a:rPr lang="en-US" altLang="ko-KR" sz="1000" dirty="0"/>
              <a:t>multiply</a:t>
            </a:r>
            <a:r>
              <a:rPr lang="ko-KR" altLang="en-US" sz="1000" dirty="0"/>
              <a:t> </a:t>
            </a:r>
            <a:r>
              <a:rPr lang="en-US" altLang="ko-KR" sz="1000" dirty="0"/>
              <a:t>their</a:t>
            </a:r>
            <a:r>
              <a:rPr lang="ko-KR" altLang="en-US" sz="1000" dirty="0"/>
              <a:t> </a:t>
            </a:r>
            <a:r>
              <a:rPr lang="en-US" altLang="ko-KR" sz="1000" dirty="0"/>
              <a:t>outputs</a:t>
            </a:r>
            <a:r>
              <a:rPr lang="ko-KR" altLang="en-US" sz="1000" dirty="0"/>
              <a:t> </a:t>
            </a:r>
            <a:r>
              <a:rPr lang="en-US" altLang="ko-KR" sz="1000" dirty="0"/>
              <a:t>by</a:t>
            </a:r>
            <a:r>
              <a:rPr lang="ko-KR" altLang="en-US" sz="1000" dirty="0"/>
              <a:t> </a:t>
            </a:r>
            <a:r>
              <a:rPr lang="en-US" altLang="ko-KR" sz="1000" dirty="0"/>
              <a:t>0.5</a:t>
            </a:r>
          </a:p>
          <a:p>
            <a:r>
              <a:rPr lang="en-US" altLang="ko-KR" sz="1000" dirty="0"/>
              <a:t>Cf) co-adaptations(</a:t>
            </a:r>
            <a:r>
              <a:rPr lang="ko-KR" altLang="en-US" sz="1000" dirty="0"/>
              <a:t>상호 적응</a:t>
            </a:r>
            <a:r>
              <a:rPr lang="en-US" altLang="ko-KR" sz="1000" dirty="0"/>
              <a:t>): </a:t>
            </a:r>
            <a:r>
              <a:rPr lang="ko-KR" altLang="en-US" sz="1000" dirty="0"/>
              <a:t>신경망 학습 시</a:t>
            </a:r>
            <a:r>
              <a:rPr lang="en-US" altLang="ko-KR" sz="1000" dirty="0"/>
              <a:t>, </a:t>
            </a:r>
            <a:r>
              <a:rPr lang="ko-KR" altLang="en-US" sz="1000" dirty="0"/>
              <a:t>어느 시점에서 같은 층의 두 개 이상의 노드의 입력 및 출력 연결 강도가 같아지면</a:t>
            </a:r>
            <a:r>
              <a:rPr lang="en-US" altLang="ko-KR" sz="1000" dirty="0"/>
              <a:t>, </a:t>
            </a:r>
            <a:r>
              <a:rPr lang="ko-KR" altLang="en-US" sz="1000" dirty="0"/>
              <a:t>아무리 학습이 진행되어도 그 노드들은 같은 일을 수행하게 되어 불필요한 중복이 생기는 문제</a:t>
            </a:r>
            <a:r>
              <a:rPr lang="en-US" altLang="ko-KR" sz="1000" dirty="0"/>
              <a:t>. </a:t>
            </a:r>
            <a:r>
              <a:rPr lang="ko-KR" altLang="en-US" sz="1000" dirty="0"/>
              <a:t>구체적으로</a:t>
            </a:r>
            <a:r>
              <a:rPr lang="en-US" altLang="ko-KR" sz="1000" dirty="0"/>
              <a:t>, </a:t>
            </a:r>
            <a:r>
              <a:rPr lang="ko-KR" altLang="en-US" sz="1000" dirty="0"/>
              <a:t>결국 여러 노드들이 하나의 노드로 작동하는 것으로써</a:t>
            </a:r>
            <a:r>
              <a:rPr lang="en-US" altLang="ko-KR" sz="1000" dirty="0"/>
              <a:t>, </a:t>
            </a:r>
            <a:r>
              <a:rPr lang="ko-KR" altLang="en-US" sz="1000" dirty="0"/>
              <a:t>이후 어떠한 학습을 통해서도 다른 값으로 나눠질 수 없고 노드의 낭비가 발생</a:t>
            </a:r>
            <a:r>
              <a:rPr lang="en-US" altLang="ko-KR" sz="1000" dirty="0"/>
              <a:t>. </a:t>
            </a:r>
            <a:r>
              <a:rPr lang="ko-KR" altLang="en-US" sz="1000" dirty="0"/>
              <a:t>컴퓨팅 파워와 메모리의 낭비</a:t>
            </a:r>
            <a:r>
              <a:rPr lang="en-US" altLang="ko-KR" sz="1000" dirty="0"/>
              <a:t>. </a:t>
            </a:r>
            <a:r>
              <a:rPr lang="ko-KR" altLang="en-US" sz="1000" dirty="0"/>
              <a:t>그리고 영향력이 강한 노드는 더 강해지고 약한 노드는 더 약해지다가 </a:t>
            </a:r>
            <a:r>
              <a:rPr lang="en-US" altLang="ko-KR" sz="1000" dirty="0"/>
              <a:t>overfitting</a:t>
            </a:r>
            <a:r>
              <a:rPr lang="ko-KR" altLang="en-US" sz="1000" dirty="0"/>
              <a:t>이 된다</a:t>
            </a:r>
            <a:r>
              <a:rPr lang="en-US" altLang="ko-KR" sz="1000" dirty="0"/>
              <a:t>. </a:t>
            </a:r>
          </a:p>
          <a:p>
            <a:endParaRPr lang="ko-KR" altLang="en-US" sz="1000" dirty="0"/>
          </a:p>
        </p:txBody>
      </p:sp>
      <p:pic>
        <p:nvPicPr>
          <p:cNvPr id="1026" name="Picture 2" descr="Dropout">
            <a:extLst>
              <a:ext uri="{FF2B5EF4-FFF2-40B4-BE49-F238E27FC236}">
                <a16:creationId xmlns:a16="http://schemas.microsoft.com/office/drawing/2014/main" id="{7DAB952B-337A-009B-4DB0-A1A7110ECF7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1934608"/>
            <a:ext cx="5458968" cy="2988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004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BF3F38BB-255F-6E3B-1FA3-200FCC6AE8BF}"/>
              </a:ext>
            </a:extLst>
          </p:cNvPr>
          <p:cNvSpPr>
            <a:spLocks noGrp="1"/>
          </p:cNvSpPr>
          <p:nvPr>
            <p:ph type="title"/>
          </p:nvPr>
        </p:nvSpPr>
        <p:spPr>
          <a:xfrm>
            <a:off x="838200" y="365125"/>
            <a:ext cx="10515600" cy="1325563"/>
          </a:xfrm>
        </p:spPr>
        <p:txBody>
          <a:bodyPr>
            <a:normAutofit/>
          </a:bodyPr>
          <a:lstStyle/>
          <a:p>
            <a:r>
              <a:rPr lang="en-US" altLang="ko-KR" dirty="0">
                <a:latin typeface="Arial Narrow" panose="020B0606020202030204" pitchFamily="34" charset="0"/>
              </a:rPr>
              <a:t>5. Details of learning</a:t>
            </a:r>
            <a:endParaRPr lang="ko-KR" altLang="en-US" dirty="0">
              <a:latin typeface="Arial Narrow" panose="020B0606020202030204" pitchFamily="34"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099B5938-F339-584A-2D37-81A744244F99}"/>
              </a:ext>
            </a:extLst>
          </p:cNvPr>
          <p:cNvSpPr>
            <a:spLocks noGrp="1"/>
          </p:cNvSpPr>
          <p:nvPr>
            <p:ph idx="1"/>
          </p:nvPr>
        </p:nvSpPr>
        <p:spPr>
          <a:xfrm>
            <a:off x="838200" y="1929384"/>
            <a:ext cx="10515600" cy="4251960"/>
          </a:xfrm>
        </p:spPr>
        <p:txBody>
          <a:bodyPr>
            <a:normAutofit lnSpcReduction="10000"/>
          </a:bodyPr>
          <a:lstStyle/>
          <a:p>
            <a:r>
              <a:rPr lang="en-US" altLang="ko-KR" sz="2200" dirty="0"/>
              <a:t>Optimizer: SGD + momentum(0.9)</a:t>
            </a:r>
          </a:p>
          <a:p>
            <a:r>
              <a:rPr lang="en-US" altLang="ko-KR" sz="2200" dirty="0"/>
              <a:t>Batch size: 128</a:t>
            </a:r>
          </a:p>
          <a:p>
            <a:r>
              <a:rPr lang="en-US" altLang="ko-KR" sz="2200" dirty="0"/>
              <a:t>Weight decay: 0.0005</a:t>
            </a:r>
          </a:p>
          <a:p>
            <a:r>
              <a:rPr lang="en-US" altLang="ko-KR" sz="2200" dirty="0"/>
              <a:t>Initialized the weights in each layer from a zero-mean Gaussian distribution with standard deviation 0.01. Initialized the neuron biases in the second, fourth, and fifth convolutional layers, as well as in the fully-connected hidden layers, with the constant 1. This initialization accelerates the early stages of learning by providing the </a:t>
            </a:r>
            <a:r>
              <a:rPr lang="en-US" altLang="ko-KR" sz="2200" dirty="0" err="1"/>
              <a:t>ReLUs</a:t>
            </a:r>
            <a:r>
              <a:rPr lang="en-US" altLang="ko-KR" sz="2200" dirty="0"/>
              <a:t> with positive inputs. Initialized the neuron biases in the remaining layers with the constant 0.</a:t>
            </a:r>
          </a:p>
          <a:p>
            <a:r>
              <a:rPr lang="en-US" altLang="ko-KR" sz="2200" dirty="0"/>
              <a:t>Learning</a:t>
            </a:r>
            <a:r>
              <a:rPr lang="ko-KR" altLang="en-US" sz="2200" dirty="0"/>
              <a:t> </a:t>
            </a:r>
            <a:r>
              <a:rPr lang="en-US" altLang="ko-KR" sz="2200" dirty="0"/>
              <a:t>rate: divide the learning rate by 10 when the validation error rate stopped improving with the current learning rate. The learning rate was initialized at 0.01. It reduced 3 times prior to termination.</a:t>
            </a:r>
          </a:p>
          <a:p>
            <a:r>
              <a:rPr lang="en-US" altLang="ko-KR" sz="2200" dirty="0"/>
              <a:t>Trained the network for roughly 90cycles.</a:t>
            </a:r>
          </a:p>
          <a:p>
            <a:endParaRPr lang="ko-KR" altLang="en-US" sz="2200" dirty="0"/>
          </a:p>
        </p:txBody>
      </p:sp>
      <p:pic>
        <p:nvPicPr>
          <p:cNvPr id="9" name="그림 8">
            <a:extLst>
              <a:ext uri="{FF2B5EF4-FFF2-40B4-BE49-F238E27FC236}">
                <a16:creationId xmlns:a16="http://schemas.microsoft.com/office/drawing/2014/main" id="{0810E93E-6719-CD25-D618-8A73D00931C3}"/>
              </a:ext>
            </a:extLst>
          </p:cNvPr>
          <p:cNvPicPr>
            <a:picLocks noChangeAspect="1"/>
          </p:cNvPicPr>
          <p:nvPr/>
        </p:nvPicPr>
        <p:blipFill>
          <a:blip r:embed="rId3"/>
          <a:stretch>
            <a:fillRect/>
          </a:stretch>
        </p:blipFill>
        <p:spPr>
          <a:xfrm>
            <a:off x="5902957" y="1924411"/>
            <a:ext cx="4934639" cy="1133633"/>
          </a:xfrm>
          <a:prstGeom prst="rect">
            <a:avLst/>
          </a:prstGeom>
        </p:spPr>
      </p:pic>
    </p:spTree>
    <p:extLst>
      <p:ext uri="{BB962C8B-B14F-4D97-AF65-F5344CB8AC3E}">
        <p14:creationId xmlns:p14="http://schemas.microsoft.com/office/powerpoint/2010/main" val="228518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1258C436-432A-5A79-0F13-706F6D3AE5BE}"/>
              </a:ext>
            </a:extLst>
          </p:cNvPr>
          <p:cNvSpPr>
            <a:spLocks noGrp="1"/>
          </p:cNvSpPr>
          <p:nvPr>
            <p:ph type="title"/>
          </p:nvPr>
        </p:nvSpPr>
        <p:spPr>
          <a:xfrm>
            <a:off x="4654296" y="329184"/>
            <a:ext cx="6894576" cy="1783080"/>
          </a:xfrm>
        </p:spPr>
        <p:txBody>
          <a:bodyPr anchor="b">
            <a:normAutofit/>
          </a:bodyPr>
          <a:lstStyle/>
          <a:p>
            <a:r>
              <a:rPr lang="en-US" altLang="ko-KR" sz="4200" dirty="0">
                <a:latin typeface="Arial Narrow" panose="020B0606020202030204" pitchFamily="34" charset="0"/>
              </a:rPr>
              <a:t>ImageNet</a:t>
            </a:r>
            <a:r>
              <a:rPr lang="ko-KR" altLang="en-US" sz="4200" dirty="0">
                <a:latin typeface="Arial Narrow" panose="020B0606020202030204" pitchFamily="34" charset="0"/>
              </a:rPr>
              <a:t> </a:t>
            </a:r>
            <a:r>
              <a:rPr lang="en-US" altLang="ko-KR" sz="4200" dirty="0">
                <a:latin typeface="Arial Narrow" panose="020B0606020202030204" pitchFamily="34" charset="0"/>
              </a:rPr>
              <a:t>Classification</a:t>
            </a:r>
            <a:r>
              <a:rPr lang="ko-KR" altLang="en-US" sz="4200" dirty="0">
                <a:latin typeface="Arial Narrow" panose="020B0606020202030204" pitchFamily="34" charset="0"/>
              </a:rPr>
              <a:t> </a:t>
            </a:r>
            <a:r>
              <a:rPr lang="en-US" altLang="ko-KR" sz="4200" dirty="0">
                <a:latin typeface="Arial Narrow" panose="020B0606020202030204" pitchFamily="34" charset="0"/>
              </a:rPr>
              <a:t>with</a:t>
            </a:r>
            <a:r>
              <a:rPr lang="ko-KR" altLang="en-US" sz="4200" dirty="0">
                <a:latin typeface="Arial Narrow" panose="020B0606020202030204" pitchFamily="34" charset="0"/>
              </a:rPr>
              <a:t> </a:t>
            </a:r>
            <a:r>
              <a:rPr lang="en-US" altLang="ko-KR" sz="4200" dirty="0">
                <a:latin typeface="Arial Narrow" panose="020B0606020202030204" pitchFamily="34" charset="0"/>
              </a:rPr>
              <a:t>Deep</a:t>
            </a:r>
            <a:r>
              <a:rPr lang="ko-KR" altLang="en-US" sz="4200" dirty="0">
                <a:latin typeface="Arial Narrow" panose="020B0606020202030204" pitchFamily="34" charset="0"/>
              </a:rPr>
              <a:t> </a:t>
            </a:r>
            <a:r>
              <a:rPr lang="en-US" altLang="ko-KR" sz="4200" dirty="0">
                <a:latin typeface="Arial Narrow" panose="020B0606020202030204" pitchFamily="34" charset="0"/>
              </a:rPr>
              <a:t>Convolutional</a:t>
            </a:r>
            <a:r>
              <a:rPr lang="ko-KR" altLang="en-US" sz="4200" dirty="0">
                <a:latin typeface="Arial Narrow" panose="020B0606020202030204" pitchFamily="34" charset="0"/>
              </a:rPr>
              <a:t> </a:t>
            </a:r>
            <a:r>
              <a:rPr lang="en-US" altLang="ko-KR" sz="4200" dirty="0">
                <a:latin typeface="Arial Narrow" panose="020B0606020202030204" pitchFamily="34" charset="0"/>
              </a:rPr>
              <a:t>Neural</a:t>
            </a:r>
            <a:r>
              <a:rPr lang="ko-KR" altLang="en-US" sz="4200" dirty="0">
                <a:latin typeface="Arial Narrow" panose="020B0606020202030204" pitchFamily="34" charset="0"/>
              </a:rPr>
              <a:t> </a:t>
            </a:r>
            <a:r>
              <a:rPr lang="en-US" altLang="ko-KR" sz="4200" dirty="0">
                <a:latin typeface="Arial Narrow" panose="020B0606020202030204" pitchFamily="34" charset="0"/>
              </a:rPr>
              <a:t>Networks</a:t>
            </a:r>
            <a:endParaRPr lang="ko-KR" altLang="en-US" sz="4200" dirty="0">
              <a:latin typeface="Arial Narrow" panose="020B0606020202030204" pitchFamily="34" charset="0"/>
            </a:endParaRPr>
          </a:p>
        </p:txBody>
      </p:sp>
      <p:pic>
        <p:nvPicPr>
          <p:cNvPr id="5" name="Picture 4" descr="Human brain nerve cells">
            <a:extLst>
              <a:ext uri="{FF2B5EF4-FFF2-40B4-BE49-F238E27FC236}">
                <a16:creationId xmlns:a16="http://schemas.microsoft.com/office/drawing/2014/main" id="{768D378D-FFEB-00A5-B49F-C232A790763A}"/>
              </a:ext>
            </a:extLst>
          </p:cNvPr>
          <p:cNvPicPr>
            <a:picLocks noChangeAspect="1"/>
          </p:cNvPicPr>
          <p:nvPr/>
        </p:nvPicPr>
        <p:blipFill rotWithShape="1">
          <a:blip r:embed="rId2"/>
          <a:srcRect l="17182" r="38499"/>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5EA09084-E879-74A5-4DE5-6F1C2DDF8577}"/>
              </a:ext>
            </a:extLst>
          </p:cNvPr>
          <p:cNvSpPr>
            <a:spLocks noGrp="1"/>
          </p:cNvSpPr>
          <p:nvPr>
            <p:ph idx="1"/>
          </p:nvPr>
        </p:nvSpPr>
        <p:spPr>
          <a:xfrm>
            <a:off x="4654296" y="2706624"/>
            <a:ext cx="6894576" cy="3483864"/>
          </a:xfrm>
        </p:spPr>
        <p:txBody>
          <a:bodyPr>
            <a:normAutofit/>
          </a:bodyPr>
          <a:lstStyle/>
          <a:p>
            <a:r>
              <a:rPr lang="en-US" altLang="ko-KR" sz="2200" dirty="0"/>
              <a:t>Alex </a:t>
            </a:r>
            <a:r>
              <a:rPr lang="en-US" altLang="ko-KR" sz="2200" dirty="0" err="1"/>
              <a:t>Krizhevsky</a:t>
            </a:r>
            <a:endParaRPr lang="en-US" altLang="ko-KR" sz="2200" dirty="0"/>
          </a:p>
          <a:p>
            <a:r>
              <a:rPr lang="en-US" altLang="ko-KR" sz="2200" dirty="0"/>
              <a:t>Ilya </a:t>
            </a:r>
            <a:r>
              <a:rPr lang="en-US" altLang="ko-KR" sz="2200" dirty="0" err="1"/>
              <a:t>Sutskever</a:t>
            </a:r>
            <a:endParaRPr lang="en-US" altLang="ko-KR" sz="2200" dirty="0"/>
          </a:p>
          <a:p>
            <a:r>
              <a:rPr lang="en-US" altLang="ko-KR" sz="2200" dirty="0"/>
              <a:t>Geoffrey E. Hinton</a:t>
            </a:r>
            <a:endParaRPr lang="ko-KR" altLang="en-US" sz="2200" dirty="0"/>
          </a:p>
        </p:txBody>
      </p:sp>
    </p:spTree>
    <p:extLst>
      <p:ext uri="{BB962C8B-B14F-4D97-AF65-F5344CB8AC3E}">
        <p14:creationId xmlns:p14="http://schemas.microsoft.com/office/powerpoint/2010/main" val="161968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6ACCC04E-3DBA-40D2-210D-2E65E3BDF663}"/>
              </a:ext>
            </a:extLst>
          </p:cNvPr>
          <p:cNvSpPr>
            <a:spLocks noGrp="1"/>
          </p:cNvSpPr>
          <p:nvPr>
            <p:ph type="title"/>
          </p:nvPr>
        </p:nvSpPr>
        <p:spPr>
          <a:xfrm>
            <a:off x="630936" y="639520"/>
            <a:ext cx="3429000" cy="1719072"/>
          </a:xfrm>
        </p:spPr>
        <p:txBody>
          <a:bodyPr anchor="b">
            <a:normAutofit/>
          </a:bodyPr>
          <a:lstStyle/>
          <a:p>
            <a:r>
              <a:rPr lang="en-US" altLang="ko-KR" sz="5400" dirty="0">
                <a:latin typeface="Arial Narrow" panose="020B0606020202030204" pitchFamily="34" charset="0"/>
              </a:rPr>
              <a:t>Abstract</a:t>
            </a:r>
            <a:endParaRPr lang="ko-KR" altLang="en-US" sz="5400" dirty="0">
              <a:latin typeface="Arial Narrow" panose="020B0606020202030204" pitchFamily="34" charset="0"/>
            </a:endParaRPr>
          </a:p>
        </p:txBody>
      </p:sp>
      <p:sp>
        <p:nvSpPr>
          <p:cNvPr id="6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65532B9B-AC19-1806-9176-D6582CF63C2D}"/>
              </a:ext>
            </a:extLst>
          </p:cNvPr>
          <p:cNvSpPr>
            <a:spLocks noGrp="1"/>
          </p:cNvSpPr>
          <p:nvPr>
            <p:ph idx="1"/>
          </p:nvPr>
        </p:nvSpPr>
        <p:spPr>
          <a:xfrm>
            <a:off x="630936" y="2807208"/>
            <a:ext cx="3429000" cy="3410712"/>
          </a:xfrm>
        </p:spPr>
        <p:txBody>
          <a:bodyPr anchor="t">
            <a:normAutofit/>
          </a:bodyPr>
          <a:lstStyle/>
          <a:p>
            <a:r>
              <a:rPr lang="en-US" altLang="ko-KR" sz="1200" dirty="0"/>
              <a:t>To classify the 1.2 million high-resolution images in the ImageNet ILSVRC-2010 contest into the 1000 different classes.</a:t>
            </a:r>
          </a:p>
          <a:p>
            <a:r>
              <a:rPr lang="en-US" altLang="ko-KR" sz="1200" dirty="0"/>
              <a:t>Large deep convolutional neural network </a:t>
            </a:r>
          </a:p>
          <a:p>
            <a:r>
              <a:rPr lang="en-US" altLang="ko-KR" sz="1200" dirty="0"/>
              <a:t>Top-1 error rates 37.5%,</a:t>
            </a:r>
            <a:r>
              <a:rPr lang="ko-KR" altLang="en-US" sz="1200" dirty="0"/>
              <a:t> </a:t>
            </a:r>
            <a:r>
              <a:rPr lang="en-US" altLang="ko-KR" sz="1200" dirty="0"/>
              <a:t>top-5</a:t>
            </a:r>
            <a:r>
              <a:rPr lang="ko-KR" altLang="en-US" sz="1200" dirty="0"/>
              <a:t> </a:t>
            </a:r>
            <a:r>
              <a:rPr lang="en-US" altLang="ko-KR" sz="1200" dirty="0"/>
              <a:t>error</a:t>
            </a:r>
            <a:r>
              <a:rPr lang="ko-KR" altLang="en-US" sz="1200" dirty="0"/>
              <a:t> </a:t>
            </a:r>
            <a:r>
              <a:rPr lang="en-US" altLang="ko-KR" sz="1200" dirty="0"/>
              <a:t>rates 17.0%</a:t>
            </a:r>
          </a:p>
          <a:p>
            <a:r>
              <a:rPr lang="en-US" altLang="ko-KR" sz="1200" dirty="0"/>
              <a:t>5 convolutional layers (some of which are followed by max-pooling layers) + 3 fully connected layers with1000-way </a:t>
            </a:r>
            <a:r>
              <a:rPr lang="en-US" altLang="ko-KR" sz="1200" dirty="0" err="1"/>
              <a:t>softmax</a:t>
            </a:r>
            <a:endParaRPr lang="en-US" altLang="ko-KR" sz="1200" dirty="0"/>
          </a:p>
          <a:p>
            <a:r>
              <a:rPr lang="en-US" altLang="ko-KR" sz="1200" dirty="0"/>
              <a:t>Non-saturating</a:t>
            </a:r>
            <a:r>
              <a:rPr lang="ko-KR" altLang="en-US" sz="1200" dirty="0"/>
              <a:t> </a:t>
            </a:r>
            <a:r>
              <a:rPr lang="en-US" altLang="ko-KR" sz="1200" dirty="0"/>
              <a:t>neurons,</a:t>
            </a:r>
            <a:r>
              <a:rPr lang="ko-KR" altLang="en-US" sz="1200" dirty="0"/>
              <a:t> </a:t>
            </a:r>
            <a:r>
              <a:rPr lang="en-US" altLang="ko-KR" sz="1200" dirty="0"/>
              <a:t>a very efficient GPU implementation of the convolution operation, dropout</a:t>
            </a:r>
          </a:p>
          <a:p>
            <a:r>
              <a:rPr lang="en-US" altLang="ko-KR" sz="1200" dirty="0"/>
              <a:t>Achieved first-best entry in ILSVRC-2012.</a:t>
            </a:r>
          </a:p>
          <a:p>
            <a:endParaRPr lang="en-US" altLang="ko-KR" sz="1200" dirty="0"/>
          </a:p>
        </p:txBody>
      </p:sp>
      <p:pic>
        <p:nvPicPr>
          <p:cNvPr id="5" name="그림 4">
            <a:extLst>
              <a:ext uri="{FF2B5EF4-FFF2-40B4-BE49-F238E27FC236}">
                <a16:creationId xmlns:a16="http://schemas.microsoft.com/office/drawing/2014/main" id="{821ED120-39C2-8A34-B46F-604C1D91F425}"/>
              </a:ext>
            </a:extLst>
          </p:cNvPr>
          <p:cNvPicPr>
            <a:picLocks noChangeAspect="1"/>
          </p:cNvPicPr>
          <p:nvPr/>
        </p:nvPicPr>
        <p:blipFill>
          <a:blip r:embed="rId3"/>
          <a:stretch>
            <a:fillRect/>
          </a:stretch>
        </p:blipFill>
        <p:spPr>
          <a:xfrm>
            <a:off x="4654296" y="1461440"/>
            <a:ext cx="6903720" cy="3935119"/>
          </a:xfrm>
          <a:prstGeom prst="rect">
            <a:avLst/>
          </a:prstGeom>
        </p:spPr>
      </p:pic>
    </p:spTree>
    <p:extLst>
      <p:ext uri="{BB962C8B-B14F-4D97-AF65-F5344CB8AC3E}">
        <p14:creationId xmlns:p14="http://schemas.microsoft.com/office/powerpoint/2010/main" val="89405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8DF4E5FA-E9C8-227D-E55E-D63887B11E41}"/>
              </a:ext>
            </a:extLst>
          </p:cNvPr>
          <p:cNvSpPr>
            <a:spLocks noGrp="1"/>
          </p:cNvSpPr>
          <p:nvPr>
            <p:ph type="title"/>
          </p:nvPr>
        </p:nvSpPr>
        <p:spPr>
          <a:xfrm>
            <a:off x="838200" y="365125"/>
            <a:ext cx="10515600" cy="1325563"/>
          </a:xfrm>
        </p:spPr>
        <p:txBody>
          <a:bodyPr>
            <a:normAutofit/>
          </a:bodyPr>
          <a:lstStyle/>
          <a:p>
            <a:r>
              <a:rPr lang="en-US" altLang="ko-KR" sz="5400" dirty="0">
                <a:latin typeface="Arial Narrow" panose="020B0606020202030204" pitchFamily="34" charset="0"/>
              </a:rPr>
              <a:t>1. Introduction</a:t>
            </a:r>
            <a:endParaRPr lang="ko-KR" altLang="en-US" sz="5400" dirty="0">
              <a:latin typeface="Arial Narrow" panose="020B0606020202030204" pitchFamily="34" charset="0"/>
            </a:endParaRP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9DAD8CFC-35CA-C5D2-2FAC-04E206E82A33}"/>
              </a:ext>
            </a:extLst>
          </p:cNvPr>
          <p:cNvSpPr>
            <a:spLocks noGrp="1"/>
          </p:cNvSpPr>
          <p:nvPr>
            <p:ph idx="1"/>
          </p:nvPr>
        </p:nvSpPr>
        <p:spPr>
          <a:xfrm>
            <a:off x="838200" y="1929384"/>
            <a:ext cx="10515600" cy="4251960"/>
          </a:xfrm>
        </p:spPr>
        <p:txBody>
          <a:bodyPr>
            <a:normAutofit/>
          </a:bodyPr>
          <a:lstStyle/>
          <a:p>
            <a:r>
              <a:rPr lang="en-US" altLang="ko-KR" sz="1500" dirty="0"/>
              <a:t>CNN </a:t>
            </a:r>
            <a:r>
              <a:rPr lang="ko-KR" altLang="en-US" sz="1500" dirty="0"/>
              <a:t>모델 선정 이유</a:t>
            </a:r>
            <a:r>
              <a:rPr lang="en-US" altLang="ko-KR" sz="1500" dirty="0"/>
              <a:t>:</a:t>
            </a:r>
          </a:p>
          <a:p>
            <a:pPr marL="0" indent="0">
              <a:buNone/>
            </a:pPr>
            <a:r>
              <a:rPr lang="en-US" altLang="ko-KR" sz="1500" dirty="0"/>
              <a:t>compared to standard feedforward neural networks with similarly sized layers, CNNs have much fewer connections and parameters and so they are easier to train, while their theoretically best performance is likely to be only slightly worse.</a:t>
            </a:r>
          </a:p>
          <a:p>
            <a:r>
              <a:rPr lang="ko-KR" altLang="en-US" sz="1500" dirty="0"/>
              <a:t>좋은 </a:t>
            </a:r>
            <a:r>
              <a:rPr lang="en-US" altLang="ko-KR" sz="1500" dirty="0"/>
              <a:t>GPU</a:t>
            </a:r>
            <a:r>
              <a:rPr lang="ko-KR" altLang="en-US" sz="1500" dirty="0"/>
              <a:t>들과 충분한 양의 </a:t>
            </a:r>
            <a:r>
              <a:rPr lang="en-US" altLang="ko-KR" sz="1500" dirty="0"/>
              <a:t>label </a:t>
            </a:r>
            <a:r>
              <a:rPr lang="ko-KR" altLang="en-US" sz="1500" dirty="0"/>
              <a:t>된</a:t>
            </a:r>
            <a:r>
              <a:rPr lang="en-US" altLang="ko-KR" sz="1500" dirty="0"/>
              <a:t> </a:t>
            </a:r>
            <a:r>
              <a:rPr lang="ko-KR" altLang="en-US" sz="1500" dirty="0"/>
              <a:t>데이터들 덕분에 거대한 모델을 학습시킬 수 있었다</a:t>
            </a:r>
            <a:r>
              <a:rPr lang="en-US" altLang="ko-KR" sz="1500" dirty="0"/>
              <a:t>.</a:t>
            </a:r>
          </a:p>
          <a:p>
            <a:r>
              <a:rPr lang="ko-KR" altLang="en-US" sz="1500" dirty="0"/>
              <a:t>과정</a:t>
            </a:r>
            <a:r>
              <a:rPr lang="en-US" altLang="ko-KR" sz="1500" dirty="0"/>
              <a:t>/</a:t>
            </a:r>
            <a:r>
              <a:rPr lang="ko-KR" altLang="en-US" sz="1500" dirty="0"/>
              <a:t>성과 요약</a:t>
            </a:r>
            <a:r>
              <a:rPr lang="en-US" altLang="ko-KR" sz="1500" dirty="0"/>
              <a:t>: </a:t>
            </a:r>
          </a:p>
          <a:p>
            <a:pPr marL="0" indent="0">
              <a:buNone/>
            </a:pPr>
            <a:r>
              <a:rPr lang="en-US" altLang="ko-KR" sz="1500" dirty="0"/>
              <a:t>one of the largest CNNs, achieved good results.</a:t>
            </a:r>
          </a:p>
          <a:p>
            <a:pPr marL="0" indent="0">
              <a:buNone/>
            </a:pPr>
            <a:r>
              <a:rPr lang="en-US" altLang="ko-KR" sz="1500" dirty="0"/>
              <a:t>Contains a number of new and unusual features =&gt; improve  its performance and reduce its training time. (Section 3)</a:t>
            </a:r>
          </a:p>
          <a:p>
            <a:pPr marL="0" indent="0">
              <a:buNone/>
            </a:pPr>
            <a:r>
              <a:rPr lang="en-US" altLang="ko-KR" sz="1500" dirty="0"/>
              <a:t>Used several effective techniques for preventing overfitting (Section 4)</a:t>
            </a:r>
          </a:p>
          <a:p>
            <a:pPr marL="0" indent="0">
              <a:buNone/>
            </a:pPr>
            <a:r>
              <a:rPr lang="en-US" altLang="ko-KR" sz="1500" dirty="0"/>
              <a:t>5 convolutional layers + 3 fully-connected layers. Removing any convolutional layer =&gt; inferior performance.</a:t>
            </a:r>
          </a:p>
          <a:p>
            <a:pPr marL="0" indent="0">
              <a:buNone/>
            </a:pPr>
            <a:r>
              <a:rPr lang="en-US" altLang="ko-KR" sz="1500" dirty="0"/>
              <a:t>The network’s size is limited mainly by the amount of memory available on current GPUs and by the amount of training time. </a:t>
            </a:r>
          </a:p>
          <a:p>
            <a:endParaRPr lang="en-US" altLang="ko-KR" sz="1500" dirty="0"/>
          </a:p>
        </p:txBody>
      </p:sp>
    </p:spTree>
    <p:extLst>
      <p:ext uri="{BB962C8B-B14F-4D97-AF65-F5344CB8AC3E}">
        <p14:creationId xmlns:p14="http://schemas.microsoft.com/office/powerpoint/2010/main" val="234745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AD03438F-E5C6-CBFC-45D0-7152022AAD54}"/>
              </a:ext>
            </a:extLst>
          </p:cNvPr>
          <p:cNvSpPr>
            <a:spLocks noGrp="1"/>
          </p:cNvSpPr>
          <p:nvPr>
            <p:ph type="title"/>
          </p:nvPr>
        </p:nvSpPr>
        <p:spPr>
          <a:xfrm>
            <a:off x="630936" y="640080"/>
            <a:ext cx="4818888" cy="1481328"/>
          </a:xfrm>
        </p:spPr>
        <p:txBody>
          <a:bodyPr anchor="b">
            <a:normAutofit/>
          </a:bodyPr>
          <a:lstStyle/>
          <a:p>
            <a:r>
              <a:rPr lang="en-US" altLang="ko-KR" dirty="0">
                <a:latin typeface="Arial Narrow" panose="020B0606020202030204" pitchFamily="34" charset="0"/>
              </a:rPr>
              <a:t>2. The Dataset</a:t>
            </a:r>
            <a:endParaRPr lang="ko-KR" altLang="en-US" dirty="0">
              <a:latin typeface="Arial Narrow" panose="020B0606020202030204" pitchFamily="34" charset="0"/>
            </a:endParaRP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388E52D5-90A0-FD78-FCD8-656ADD7BC58F}"/>
              </a:ext>
            </a:extLst>
          </p:cNvPr>
          <p:cNvSpPr>
            <a:spLocks noGrp="1"/>
          </p:cNvSpPr>
          <p:nvPr>
            <p:ph idx="1"/>
          </p:nvPr>
        </p:nvSpPr>
        <p:spPr>
          <a:xfrm>
            <a:off x="630936" y="2660904"/>
            <a:ext cx="4818888" cy="3547872"/>
          </a:xfrm>
        </p:spPr>
        <p:txBody>
          <a:bodyPr anchor="t">
            <a:normAutofit/>
          </a:bodyPr>
          <a:lstStyle/>
          <a:p>
            <a:r>
              <a:rPr lang="en-US" altLang="ko-KR" sz="2200"/>
              <a:t>ILSVRC-2010: only version of ILSVRC for which the test set labels are available</a:t>
            </a:r>
          </a:p>
          <a:p>
            <a:r>
              <a:rPr lang="en-US" altLang="ko-KR" sz="2200"/>
              <a:t>Variable-resolution images -&gt; fixed resolution of 256 x 256</a:t>
            </a:r>
          </a:p>
          <a:p>
            <a:r>
              <a:rPr lang="en-US" altLang="ko-KR" sz="2200"/>
              <a:t>Did not pre-process the images except for subtracting the mean activity over </a:t>
            </a:r>
            <a:endParaRPr lang="ko-KR" altLang="en-US" sz="2200"/>
          </a:p>
        </p:txBody>
      </p:sp>
      <p:pic>
        <p:nvPicPr>
          <p:cNvPr id="5" name="Picture 2" descr="AlexNet 논문 리뷰 with tensorflow">
            <a:extLst>
              <a:ext uri="{FF2B5EF4-FFF2-40B4-BE49-F238E27FC236}">
                <a16:creationId xmlns:a16="http://schemas.microsoft.com/office/drawing/2014/main" id="{A0A40AEF-D1B2-D1FF-9F7C-601AC370B0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2296264"/>
            <a:ext cx="5458968" cy="2265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23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546F72AC-73F9-E644-A5FA-677A37FA7217}"/>
              </a:ext>
            </a:extLst>
          </p:cNvPr>
          <p:cNvSpPr>
            <a:spLocks noGrp="1"/>
          </p:cNvSpPr>
          <p:nvPr>
            <p:ph type="title"/>
          </p:nvPr>
        </p:nvSpPr>
        <p:spPr>
          <a:xfrm>
            <a:off x="630936" y="502920"/>
            <a:ext cx="3419856" cy="1463040"/>
          </a:xfrm>
        </p:spPr>
        <p:txBody>
          <a:bodyPr anchor="ctr">
            <a:normAutofit/>
          </a:bodyPr>
          <a:lstStyle/>
          <a:p>
            <a:r>
              <a:rPr lang="en-US" altLang="ko-KR" dirty="0">
                <a:latin typeface="Arial Narrow" panose="020B0606020202030204" pitchFamily="34" charset="0"/>
              </a:rPr>
              <a:t>3. The Architecture</a:t>
            </a:r>
            <a:endParaRPr lang="ko-KR" altLang="en-US" dirty="0">
              <a:latin typeface="Arial Narrow" panose="020B0606020202030204" pitchFamily="34" charset="0"/>
            </a:endParaRPr>
          </a:p>
        </p:txBody>
      </p:sp>
      <p:sp>
        <p:nvSpPr>
          <p:cNvPr id="205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C3178EE9-2290-C21C-E82E-543687DAACB1}"/>
              </a:ext>
            </a:extLst>
          </p:cNvPr>
          <p:cNvSpPr>
            <a:spLocks noGrp="1"/>
          </p:cNvSpPr>
          <p:nvPr>
            <p:ph idx="1"/>
          </p:nvPr>
        </p:nvSpPr>
        <p:spPr>
          <a:xfrm>
            <a:off x="4654295" y="502920"/>
            <a:ext cx="6894576" cy="1463040"/>
          </a:xfrm>
        </p:spPr>
        <p:txBody>
          <a:bodyPr anchor="ctr">
            <a:normAutofit/>
          </a:bodyPr>
          <a:lstStyle/>
          <a:p>
            <a:r>
              <a:rPr lang="en-US" altLang="ko-KR" sz="2200"/>
              <a:t>8 learned layers &lt;= 5 convolutional + 3 fully-connected</a:t>
            </a:r>
            <a:endParaRPr lang="ko-KR" altLang="en-US" sz="2200"/>
          </a:p>
        </p:txBody>
      </p:sp>
      <p:pic>
        <p:nvPicPr>
          <p:cNvPr id="2050" name="Picture 2" descr="ImageNet Classification with Deep Convolutional Neural Networks - Paper Note">
            <a:extLst>
              <a:ext uri="{FF2B5EF4-FFF2-40B4-BE49-F238E27FC236}">
                <a16:creationId xmlns:a16="http://schemas.microsoft.com/office/drawing/2014/main" id="{20E338E3-4A4C-283E-79D7-FA4D2663F1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2482800"/>
            <a:ext cx="10917936" cy="3575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45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179DAF48-1908-72EC-D7F6-F7CF5248B244}"/>
              </a:ext>
            </a:extLst>
          </p:cNvPr>
          <p:cNvSpPr>
            <a:spLocks noGrp="1"/>
          </p:cNvSpPr>
          <p:nvPr>
            <p:ph type="title"/>
          </p:nvPr>
        </p:nvSpPr>
        <p:spPr>
          <a:xfrm>
            <a:off x="630936" y="640080"/>
            <a:ext cx="4818888" cy="1481328"/>
          </a:xfrm>
        </p:spPr>
        <p:txBody>
          <a:bodyPr anchor="b">
            <a:normAutofit/>
          </a:bodyPr>
          <a:lstStyle/>
          <a:p>
            <a:r>
              <a:rPr lang="en-US" altLang="ko-KR" dirty="0">
                <a:latin typeface="Arial Narrow" panose="020B0606020202030204" pitchFamily="34" charset="0"/>
              </a:rPr>
              <a:t>3.1 </a:t>
            </a:r>
            <a:r>
              <a:rPr lang="en-US" altLang="ko-KR" dirty="0" err="1">
                <a:latin typeface="Arial Narrow" panose="020B0606020202030204" pitchFamily="34" charset="0"/>
              </a:rPr>
              <a:t>ReLU</a:t>
            </a:r>
            <a:r>
              <a:rPr lang="en-US" altLang="ko-KR" dirty="0">
                <a:latin typeface="Arial Narrow" panose="020B0606020202030204" pitchFamily="34" charset="0"/>
              </a:rPr>
              <a:t> Nonlinearity</a:t>
            </a:r>
            <a:endParaRPr lang="ko-KR" altLang="en-US" dirty="0">
              <a:latin typeface="Arial Narrow" panose="020B0606020202030204" pitchFamily="34" charset="0"/>
            </a:endParaRPr>
          </a:p>
        </p:txBody>
      </p:sp>
      <p:sp>
        <p:nvSpPr>
          <p:cNvPr id="308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8392A81E-B13E-224F-C199-26AD4BF22061}"/>
                  </a:ext>
                </a:extLst>
              </p:cNvPr>
              <p:cNvSpPr>
                <a:spLocks noGrp="1"/>
              </p:cNvSpPr>
              <p:nvPr>
                <p:ph idx="1"/>
              </p:nvPr>
            </p:nvSpPr>
            <p:spPr>
              <a:xfrm>
                <a:off x="630936" y="2660904"/>
                <a:ext cx="4818888" cy="3547872"/>
              </a:xfrm>
            </p:spPr>
            <p:txBody>
              <a:bodyPr anchor="t">
                <a:normAutofit/>
              </a:bodyPr>
              <a:lstStyle/>
              <a:p>
                <a14:m>
                  <m:oMath xmlns:m="http://schemas.openxmlformats.org/officeDocument/2006/math">
                    <m:r>
                      <a:rPr lang="en-US" altLang="ko-KR" sz="2200" b="0" i="1" smtClean="0">
                        <a:latin typeface="Cambria Math" panose="02040503050406030204" pitchFamily="18" charset="0"/>
                      </a:rPr>
                      <m:t>𝑓</m:t>
                    </m:r>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𝑥</m:t>
                        </m:r>
                      </m:e>
                    </m:d>
                    <m:r>
                      <a:rPr lang="en-US" altLang="ko-KR" sz="2200" b="0" i="1" smtClean="0">
                        <a:latin typeface="Cambria Math" panose="02040503050406030204" pitchFamily="18" charset="0"/>
                      </a:rPr>
                      <m:t>=</m:t>
                    </m:r>
                    <m:func>
                      <m:funcPr>
                        <m:ctrlPr>
                          <a:rPr lang="en-US" altLang="ko-KR" sz="2200" b="0" i="1" smtClean="0">
                            <a:latin typeface="Cambria Math" panose="02040503050406030204" pitchFamily="18" charset="0"/>
                          </a:rPr>
                        </m:ctrlPr>
                      </m:funcPr>
                      <m:fName>
                        <m:r>
                          <m:rPr>
                            <m:sty m:val="p"/>
                          </m:rPr>
                          <a:rPr lang="en-US" altLang="ko-KR" sz="2200" b="0" i="0" smtClean="0">
                            <a:latin typeface="Cambria Math" panose="02040503050406030204" pitchFamily="18" charset="0"/>
                          </a:rPr>
                          <m:t>tanh</m:t>
                        </m:r>
                      </m:fName>
                      <m:e>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𝑥</m:t>
                            </m:r>
                          </m:e>
                        </m:d>
                      </m:e>
                    </m:func>
                    <m:r>
                      <a:rPr lang="en-US" altLang="ko-KR" sz="2200" b="0" i="1" smtClean="0">
                        <a:latin typeface="Cambria Math" panose="02040503050406030204" pitchFamily="18" charset="0"/>
                      </a:rPr>
                      <m:t> </m:t>
                    </m:r>
                  </m:oMath>
                </a14:m>
                <a:endParaRPr lang="en-US" altLang="ko-KR" sz="2200" b="0" i="1" dirty="0">
                  <a:latin typeface="Cambria Math" panose="02040503050406030204" pitchFamily="18" charset="0"/>
                </a:endParaRPr>
              </a:p>
              <a:p>
                <a14:m>
                  <m:oMath xmlns:m="http://schemas.openxmlformats.org/officeDocument/2006/math">
                    <m:r>
                      <a:rPr lang="en-US" altLang="ko-KR" sz="2200" b="0" i="1" smtClean="0">
                        <a:latin typeface="Cambria Math" panose="02040503050406030204" pitchFamily="18" charset="0"/>
                      </a:rPr>
                      <m:t>𝑓</m:t>
                    </m:r>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𝑥</m:t>
                        </m:r>
                      </m:e>
                    </m:d>
                    <m:r>
                      <a:rPr lang="en-US" altLang="ko-KR" sz="2200" b="0" i="1" smtClean="0">
                        <a:latin typeface="Cambria Math" panose="02040503050406030204" pitchFamily="18" charset="0"/>
                      </a:rPr>
                      <m:t>=</m:t>
                    </m:r>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1+</m:t>
                        </m:r>
                        <m:r>
                          <a:rPr lang="en-US" altLang="ko-KR" sz="2200" b="0" i="1" smtClean="0">
                            <a:latin typeface="Cambria Math" panose="02040503050406030204" pitchFamily="18" charset="0"/>
                          </a:rPr>
                          <m:t>𝑒</m:t>
                        </m:r>
                        <m:r>
                          <a:rPr lang="en-US" altLang="ko-KR" sz="2200" b="0" i="1" baseline="30000" smtClean="0">
                            <a:latin typeface="Cambria Math" panose="02040503050406030204" pitchFamily="18" charset="0"/>
                          </a:rPr>
                          <m:t>−</m:t>
                        </m:r>
                        <m:r>
                          <a:rPr lang="en-US" altLang="ko-KR" sz="2200" b="0" i="1" baseline="30000" smtClean="0">
                            <a:latin typeface="Cambria Math" panose="02040503050406030204" pitchFamily="18" charset="0"/>
                          </a:rPr>
                          <m:t>𝑥</m:t>
                        </m:r>
                      </m:e>
                    </m:d>
                    <m:r>
                      <a:rPr lang="en-US" altLang="ko-KR" sz="2200" b="0" i="1" baseline="30000" smtClean="0">
                        <a:latin typeface="Cambria Math" panose="02040503050406030204" pitchFamily="18" charset="0"/>
                      </a:rPr>
                      <m:t>−1</m:t>
                    </m:r>
                  </m:oMath>
                </a14:m>
                <a:endParaRPr lang="en-US" altLang="ko-KR" sz="2200" baseline="30000" dirty="0"/>
              </a:p>
              <a:p>
                <a14:m>
                  <m:oMath xmlns:m="http://schemas.openxmlformats.org/officeDocument/2006/math">
                    <m:r>
                      <a:rPr lang="en-US" altLang="ko-KR" sz="2200" b="0" i="1" smtClean="0">
                        <a:latin typeface="Cambria Math" panose="02040503050406030204" pitchFamily="18" charset="0"/>
                      </a:rPr>
                      <m:t>𝑓</m:t>
                    </m:r>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𝑥</m:t>
                        </m:r>
                      </m:e>
                    </m:d>
                    <m:r>
                      <a:rPr lang="en-US" altLang="ko-KR" sz="2200" b="0" i="1" smtClean="0">
                        <a:latin typeface="Cambria Math" panose="02040503050406030204" pitchFamily="18" charset="0"/>
                      </a:rPr>
                      <m:t>=</m:t>
                    </m:r>
                    <m:func>
                      <m:funcPr>
                        <m:ctrlPr>
                          <a:rPr lang="en-US" altLang="ko-KR" sz="2200" b="0" i="1" smtClean="0">
                            <a:latin typeface="Cambria Math" panose="02040503050406030204" pitchFamily="18" charset="0"/>
                          </a:rPr>
                        </m:ctrlPr>
                      </m:funcPr>
                      <m:fName>
                        <m:r>
                          <m:rPr>
                            <m:sty m:val="p"/>
                          </m:rPr>
                          <a:rPr lang="en-US" altLang="ko-KR" sz="2200" b="0" i="0" smtClean="0">
                            <a:latin typeface="Cambria Math" panose="02040503050406030204" pitchFamily="18" charset="0"/>
                          </a:rPr>
                          <m:t>max</m:t>
                        </m:r>
                      </m:fName>
                      <m:e>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0, </m:t>
                            </m:r>
                            <m:r>
                              <a:rPr lang="en-US" altLang="ko-KR" sz="2200" b="0" i="1" smtClean="0">
                                <a:latin typeface="Cambria Math" panose="02040503050406030204" pitchFamily="18" charset="0"/>
                              </a:rPr>
                              <m:t>𝑥</m:t>
                            </m:r>
                          </m:e>
                        </m:d>
                      </m:e>
                    </m:func>
                  </m:oMath>
                </a14:m>
                <a:endParaRPr lang="en-US" altLang="ko-KR" sz="2200" b="0" dirty="0"/>
              </a:p>
              <a:p>
                <a:r>
                  <a:rPr lang="en-US" altLang="ko-KR" sz="2200" dirty="0"/>
                  <a:t>CNN with </a:t>
                </a:r>
                <a:r>
                  <a:rPr lang="en-US" altLang="ko-KR" sz="2200" dirty="0" err="1"/>
                  <a:t>ReLUs</a:t>
                </a:r>
                <a:r>
                  <a:rPr lang="en-US" altLang="ko-KR" sz="2200" dirty="0"/>
                  <a:t> train several times faster than their equivalents with tanh units.</a:t>
                </a:r>
              </a:p>
              <a:p>
                <a:r>
                  <a:rPr lang="en-US" altLang="ko-KR" sz="2200" dirty="0"/>
                  <a:t>The number of iterations required to reach 25% training error on the CIFAR-10 dataset.</a:t>
                </a:r>
              </a:p>
            </p:txBody>
          </p:sp>
        </mc:Choice>
        <mc:Fallback xmlns="">
          <p:sp>
            <p:nvSpPr>
              <p:cNvPr id="3" name="내용 개체 틀 2">
                <a:extLst>
                  <a:ext uri="{FF2B5EF4-FFF2-40B4-BE49-F238E27FC236}">
                    <a16:creationId xmlns:a16="http://schemas.microsoft.com/office/drawing/2014/main" id="{8392A81E-B13E-224F-C199-26AD4BF22061}"/>
                  </a:ext>
                </a:extLst>
              </p:cNvPr>
              <p:cNvSpPr>
                <a:spLocks noGrp="1" noRot="1" noChangeAspect="1" noMove="1" noResize="1" noEditPoints="1" noAdjustHandles="1" noChangeArrowheads="1" noChangeShapeType="1" noTextEdit="1"/>
              </p:cNvSpPr>
              <p:nvPr>
                <p:ph idx="1"/>
              </p:nvPr>
            </p:nvSpPr>
            <p:spPr>
              <a:xfrm>
                <a:off x="630936" y="2660904"/>
                <a:ext cx="4818888" cy="3547872"/>
              </a:xfrm>
              <a:blipFill>
                <a:blip r:embed="rId2"/>
                <a:stretch>
                  <a:fillRect l="-1519" t="-1546" r="-3291"/>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690CDCF8-F689-795B-8FE5-E6BD5D31F874}"/>
              </a:ext>
            </a:extLst>
          </p:cNvPr>
          <p:cNvPicPr>
            <a:picLocks noChangeAspect="1"/>
          </p:cNvPicPr>
          <p:nvPr/>
        </p:nvPicPr>
        <p:blipFill>
          <a:blip r:embed="rId3"/>
          <a:stretch>
            <a:fillRect/>
          </a:stretch>
        </p:blipFill>
        <p:spPr>
          <a:xfrm>
            <a:off x="6080760" y="1493095"/>
            <a:ext cx="5671783" cy="4416683"/>
          </a:xfrm>
          <a:prstGeom prst="rect">
            <a:avLst/>
          </a:prstGeom>
        </p:spPr>
      </p:pic>
      <p:pic>
        <p:nvPicPr>
          <p:cNvPr id="3074" name="Picture 2" descr="CNN의 주요 모델 - AlexNet - 데이터메이커 블로그">
            <a:extLst>
              <a:ext uri="{FF2B5EF4-FFF2-40B4-BE49-F238E27FC236}">
                <a16:creationId xmlns:a16="http://schemas.microsoft.com/office/drawing/2014/main" id="{99316845-B087-4592-AD1B-D7221398784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87167" y="1380744"/>
            <a:ext cx="5458968" cy="450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40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21C93484-59B1-87E7-CB38-EF5B71303694}"/>
              </a:ext>
            </a:extLst>
          </p:cNvPr>
          <p:cNvSpPr>
            <a:spLocks noGrp="1"/>
          </p:cNvSpPr>
          <p:nvPr>
            <p:ph type="title"/>
          </p:nvPr>
        </p:nvSpPr>
        <p:spPr>
          <a:xfrm>
            <a:off x="630936" y="640080"/>
            <a:ext cx="4818888" cy="1481328"/>
          </a:xfrm>
        </p:spPr>
        <p:txBody>
          <a:bodyPr anchor="b">
            <a:normAutofit/>
          </a:bodyPr>
          <a:lstStyle/>
          <a:p>
            <a:r>
              <a:rPr lang="en-US" altLang="ko-KR" dirty="0">
                <a:latin typeface="Arial Narrow" panose="020B0606020202030204" pitchFamily="34" charset="0"/>
              </a:rPr>
              <a:t>3.2 Training on Multiple GPUs</a:t>
            </a:r>
            <a:endParaRPr lang="ko-KR" altLang="en-US" dirty="0">
              <a:latin typeface="Arial Narrow" panose="020B0606020202030204" pitchFamily="34" charset="0"/>
            </a:endParaRP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06A8D802-CF29-B489-8D32-11DC40617AC9}"/>
              </a:ext>
            </a:extLst>
          </p:cNvPr>
          <p:cNvSpPr>
            <a:spLocks noGrp="1"/>
          </p:cNvSpPr>
          <p:nvPr>
            <p:ph idx="1"/>
          </p:nvPr>
        </p:nvSpPr>
        <p:spPr>
          <a:xfrm>
            <a:off x="630936" y="2660904"/>
            <a:ext cx="4818888" cy="3547872"/>
          </a:xfrm>
        </p:spPr>
        <p:txBody>
          <a:bodyPr anchor="t">
            <a:normAutofit/>
          </a:bodyPr>
          <a:lstStyle/>
          <a:p>
            <a:r>
              <a:rPr lang="en-US" altLang="ko-KR" sz="2000"/>
              <a:t>Spread the net across two GPUs.</a:t>
            </a:r>
          </a:p>
          <a:p>
            <a:r>
              <a:rPr lang="en-US" altLang="ko-KR" sz="2000"/>
              <a:t>Cross-GPU parallelization.</a:t>
            </a:r>
          </a:p>
          <a:p>
            <a:r>
              <a:rPr lang="en-US" altLang="ko-KR" sz="2000"/>
              <a:t>Puts half of the kernels (or neurons) on each GPU.</a:t>
            </a:r>
          </a:p>
          <a:p>
            <a:r>
              <a:rPr lang="en-US" altLang="ko-KR" sz="2000"/>
              <a:t>The GPUs communicate only in certain layers.</a:t>
            </a:r>
          </a:p>
          <a:p>
            <a:r>
              <a:rPr lang="en-US" altLang="ko-KR" sz="2000"/>
              <a:t>Reduces top-1 and top-5 error rates by 1.7% and 1.2%.</a:t>
            </a:r>
          </a:p>
          <a:p>
            <a:r>
              <a:rPr lang="en-US" altLang="ko-KR" sz="2000"/>
              <a:t>The two-GPU net takes slightly less time to train than the one-GPU net.</a:t>
            </a:r>
            <a:endParaRPr lang="ko-KR" altLang="en-US" sz="2000"/>
          </a:p>
        </p:txBody>
      </p:sp>
      <p:pic>
        <p:nvPicPr>
          <p:cNvPr id="1026" name="Picture 2" descr="GPU 가격 상승, 그 원인은 무엇일까? &lt; Opinion &lt; New &lt; 기사본문 - 코딩월드뉴스">
            <a:extLst>
              <a:ext uri="{FF2B5EF4-FFF2-40B4-BE49-F238E27FC236}">
                <a16:creationId xmlns:a16="http://schemas.microsoft.com/office/drawing/2014/main" id="{93593AD9-11E3-F806-E123-91F0090674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609344"/>
            <a:ext cx="5458968" cy="363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77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694AAB59-AC60-C6DB-4129-242AE15C81EB}"/>
              </a:ext>
            </a:extLst>
          </p:cNvPr>
          <p:cNvSpPr>
            <a:spLocks noGrp="1"/>
          </p:cNvSpPr>
          <p:nvPr>
            <p:ph type="title"/>
          </p:nvPr>
        </p:nvSpPr>
        <p:spPr>
          <a:xfrm>
            <a:off x="612648" y="365125"/>
            <a:ext cx="5295015" cy="2063808"/>
          </a:xfrm>
        </p:spPr>
        <p:txBody>
          <a:bodyPr anchor="b">
            <a:normAutofit/>
          </a:bodyPr>
          <a:lstStyle/>
          <a:p>
            <a:r>
              <a:rPr lang="en-US" altLang="ko-KR" sz="5400">
                <a:latin typeface="Arial Narrow" panose="020B0606020202030204" pitchFamily="34" charset="0"/>
              </a:rPr>
              <a:t>3.3 Local Response Normalization</a:t>
            </a:r>
            <a:endParaRPr lang="ko-KR" altLang="en-US" sz="5400">
              <a:latin typeface="Arial Narrow" panose="020B0606020202030204" pitchFamily="34" charset="0"/>
            </a:endParaRPr>
          </a:p>
        </p:txBody>
      </p:sp>
      <p:sp>
        <p:nvSpPr>
          <p:cNvPr id="1040"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내용 개체 틀 6">
                <a:extLst>
                  <a:ext uri="{FF2B5EF4-FFF2-40B4-BE49-F238E27FC236}">
                    <a16:creationId xmlns:a16="http://schemas.microsoft.com/office/drawing/2014/main" id="{F0E1C1D5-0F4B-F901-C689-CD0D1A034177}"/>
                  </a:ext>
                </a:extLst>
              </p:cNvPr>
              <p:cNvSpPr>
                <a:spLocks noGrp="1"/>
              </p:cNvSpPr>
              <p:nvPr>
                <p:ph idx="1"/>
              </p:nvPr>
            </p:nvSpPr>
            <p:spPr>
              <a:xfrm>
                <a:off x="612648" y="2908005"/>
                <a:ext cx="5295015" cy="3268957"/>
              </a:xfrm>
            </p:spPr>
            <p:txBody>
              <a:bodyPr>
                <a:normAutofit/>
              </a:bodyPr>
              <a:lstStyle/>
              <a:p>
                <a:r>
                  <a:rPr lang="en-US" altLang="ko-KR" sz="1700"/>
                  <a:t>ReLUs</a:t>
                </a:r>
                <a:r>
                  <a:rPr lang="ko-KR" altLang="en-US" sz="1700"/>
                  <a:t> </a:t>
                </a:r>
                <a:r>
                  <a:rPr lang="en-US" altLang="ko-KR" sz="1700"/>
                  <a:t>do</a:t>
                </a:r>
                <a:r>
                  <a:rPr lang="ko-KR" altLang="en-US" sz="1700"/>
                  <a:t> </a:t>
                </a:r>
                <a:r>
                  <a:rPr lang="en-US" altLang="ko-KR" sz="1700"/>
                  <a:t>not</a:t>
                </a:r>
                <a:r>
                  <a:rPr lang="ko-KR" altLang="en-US" sz="1700"/>
                  <a:t> </a:t>
                </a:r>
                <a:r>
                  <a:rPr lang="en-US" altLang="ko-KR" sz="1700"/>
                  <a:t>require</a:t>
                </a:r>
                <a:r>
                  <a:rPr lang="ko-KR" altLang="en-US" sz="1700"/>
                  <a:t> </a:t>
                </a:r>
                <a:r>
                  <a:rPr lang="en-US" altLang="ko-KR" sz="1700"/>
                  <a:t>input</a:t>
                </a:r>
                <a:r>
                  <a:rPr lang="ko-KR" altLang="en-US" sz="1700"/>
                  <a:t> </a:t>
                </a:r>
                <a:r>
                  <a:rPr lang="en-US" altLang="ko-KR" sz="1700"/>
                  <a:t>normalization</a:t>
                </a:r>
                <a:r>
                  <a:rPr lang="ko-KR" altLang="en-US" sz="1700"/>
                  <a:t> </a:t>
                </a:r>
                <a:r>
                  <a:rPr lang="en-US" altLang="ko-KR" sz="1700"/>
                  <a:t>to</a:t>
                </a:r>
                <a:r>
                  <a:rPr lang="ko-KR" altLang="en-US" sz="1700"/>
                  <a:t> </a:t>
                </a:r>
                <a:r>
                  <a:rPr lang="en-US" altLang="ko-KR" sz="1700"/>
                  <a:t>prevent</a:t>
                </a:r>
                <a:r>
                  <a:rPr lang="ko-KR" altLang="en-US" sz="1700"/>
                  <a:t> </a:t>
                </a:r>
                <a:r>
                  <a:rPr lang="en-US" altLang="ko-KR" sz="1700"/>
                  <a:t>them</a:t>
                </a:r>
                <a:r>
                  <a:rPr lang="ko-KR" altLang="en-US" sz="1700"/>
                  <a:t> </a:t>
                </a:r>
                <a:r>
                  <a:rPr lang="en-US" altLang="ko-KR" sz="1700"/>
                  <a:t>from</a:t>
                </a:r>
                <a:r>
                  <a:rPr lang="ko-KR" altLang="en-US" sz="1700"/>
                  <a:t> </a:t>
                </a:r>
                <a:r>
                  <a:rPr lang="en-US" altLang="ko-KR" sz="1700"/>
                  <a:t>saturating. </a:t>
                </a:r>
              </a:p>
              <a:p>
                <a:r>
                  <a:rPr lang="en-US" altLang="ko-KR" sz="1700"/>
                  <a:t>However, we still find that the following local normalization scheme aids generalization.</a:t>
                </a:r>
              </a:p>
              <a:p>
                <a:r>
                  <a:rPr lang="en-US" altLang="ko-KR" sz="1700"/>
                  <a:t>Implements a form of lateral inhibition. </a:t>
                </a:r>
              </a:p>
              <a:p>
                <a14:m>
                  <m:oMath xmlns:m="http://schemas.openxmlformats.org/officeDocument/2006/math">
                    <m:r>
                      <a:rPr lang="en-US" altLang="ko-KR" sz="1700" b="0" i="1">
                        <a:latin typeface="Cambria Math" panose="02040503050406030204" pitchFamily="18" charset="0"/>
                      </a:rPr>
                      <m:t>𝑘</m:t>
                    </m:r>
                    <m:r>
                      <a:rPr lang="en-US" altLang="ko-KR" sz="1700" b="0" i="1">
                        <a:latin typeface="Cambria Math" panose="02040503050406030204" pitchFamily="18" charset="0"/>
                      </a:rPr>
                      <m:t>=2, </m:t>
                    </m:r>
                    <m:r>
                      <a:rPr lang="en-US" altLang="ko-KR" sz="1700" b="0" i="1">
                        <a:latin typeface="Cambria Math" panose="02040503050406030204" pitchFamily="18" charset="0"/>
                      </a:rPr>
                      <m:t>𝑛</m:t>
                    </m:r>
                    <m:r>
                      <a:rPr lang="en-US" altLang="ko-KR" sz="1700" b="0" i="1">
                        <a:latin typeface="Cambria Math" panose="02040503050406030204" pitchFamily="18" charset="0"/>
                      </a:rPr>
                      <m:t>=5, </m:t>
                    </m:r>
                    <m:r>
                      <m:rPr>
                        <m:sty m:val="p"/>
                      </m:rPr>
                      <a:rPr lang="el-GR" altLang="ko-KR" sz="1700" b="0" i="1">
                        <a:latin typeface="Cambria Math" panose="02040503050406030204" pitchFamily="18" charset="0"/>
                      </a:rPr>
                      <m:t>α</m:t>
                    </m:r>
                    <m:r>
                      <a:rPr lang="en-US" altLang="ko-KR" sz="1700" b="0" i="1">
                        <a:latin typeface="Cambria Math" panose="02040503050406030204" pitchFamily="18" charset="0"/>
                      </a:rPr>
                      <m:t>=10</m:t>
                    </m:r>
                    <m:r>
                      <a:rPr lang="en-US" altLang="ko-KR" sz="1700" b="0" i="1" baseline="30000">
                        <a:latin typeface="Cambria Math" panose="02040503050406030204" pitchFamily="18" charset="0"/>
                      </a:rPr>
                      <m:t>−4</m:t>
                    </m:r>
                    <m:r>
                      <a:rPr lang="en-US" altLang="ko-KR" sz="1700" b="0" i="1">
                        <a:latin typeface="Cambria Math" panose="02040503050406030204" pitchFamily="18" charset="0"/>
                      </a:rPr>
                      <m:t>, </m:t>
                    </m:r>
                    <m:r>
                      <m:rPr>
                        <m:sty m:val="p"/>
                      </m:rPr>
                      <a:rPr lang="el-GR" altLang="ko-KR" sz="1700" b="0" i="1">
                        <a:latin typeface="Cambria Math" panose="02040503050406030204" pitchFamily="18" charset="0"/>
                      </a:rPr>
                      <m:t>β</m:t>
                    </m:r>
                    <m:r>
                      <a:rPr lang="en-US" altLang="ko-KR" sz="1700" b="0" i="1">
                        <a:latin typeface="Cambria Math" panose="02040503050406030204" pitchFamily="18" charset="0"/>
                      </a:rPr>
                      <m:t>=0.75</m:t>
                    </m:r>
                  </m:oMath>
                </a14:m>
                <a:endParaRPr lang="en-US" altLang="ko-KR" sz="1700" baseline="30000"/>
              </a:p>
              <a:p>
                <a:r>
                  <a:rPr lang="en-US" altLang="ko-KR" sz="1700"/>
                  <a:t>Brightness normalization</a:t>
                </a:r>
              </a:p>
              <a:p>
                <a:r>
                  <a:rPr lang="en-US" altLang="ko-KR" sz="1700"/>
                  <a:t>Responses normalization reduces our top-1 and top-5 error rates by 1.4% and 1.2%, respectively.</a:t>
                </a:r>
              </a:p>
            </p:txBody>
          </p:sp>
        </mc:Choice>
        <mc:Fallback xmlns="">
          <p:sp>
            <p:nvSpPr>
              <p:cNvPr id="7" name="내용 개체 틀 6">
                <a:extLst>
                  <a:ext uri="{FF2B5EF4-FFF2-40B4-BE49-F238E27FC236}">
                    <a16:creationId xmlns:a16="http://schemas.microsoft.com/office/drawing/2014/main" id="{F0E1C1D5-0F4B-F901-C689-CD0D1A034177}"/>
                  </a:ext>
                </a:extLst>
              </p:cNvPr>
              <p:cNvSpPr>
                <a:spLocks noGrp="1" noRot="1" noChangeAspect="1" noMove="1" noResize="1" noEditPoints="1" noAdjustHandles="1" noChangeArrowheads="1" noChangeShapeType="1" noTextEdit="1"/>
              </p:cNvSpPr>
              <p:nvPr>
                <p:ph idx="1"/>
              </p:nvPr>
            </p:nvSpPr>
            <p:spPr>
              <a:xfrm>
                <a:off x="612648" y="2908005"/>
                <a:ext cx="5295015" cy="3268957"/>
              </a:xfrm>
              <a:blipFill>
                <a:blip r:embed="rId3"/>
                <a:stretch>
                  <a:fillRect l="-576" t="-1306"/>
                </a:stretch>
              </a:blipFill>
            </p:spPr>
            <p:txBody>
              <a:bodyPr/>
              <a:lstStyle/>
              <a:p>
                <a:r>
                  <a:rPr lang="ko-KR" altLang="en-US">
                    <a:noFill/>
                  </a:rPr>
                  <a:t> </a:t>
                </a:r>
              </a:p>
            </p:txBody>
          </p:sp>
        </mc:Fallback>
      </mc:AlternateContent>
      <p:pic>
        <p:nvPicPr>
          <p:cNvPr id="1026" name="Picture 2" descr="Lateral inhibition Facts for Kids">
            <a:extLst>
              <a:ext uri="{FF2B5EF4-FFF2-40B4-BE49-F238E27FC236}">
                <a16:creationId xmlns:a16="http://schemas.microsoft.com/office/drawing/2014/main" id="{3863179A-96FA-9212-93DD-7C9794BC506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96397" y="971474"/>
            <a:ext cx="2603605" cy="16663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What is Local Response Normalization and why does AlexNet utilize that  instead of any other type of normalization? - Quora">
            <a:extLst>
              <a:ext uri="{FF2B5EF4-FFF2-40B4-BE49-F238E27FC236}">
                <a16:creationId xmlns:a16="http://schemas.microsoft.com/office/drawing/2014/main" id="{DD5ADD7D-640B-3718-2ED3-9AD4D1F9D89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698981" y="3127371"/>
            <a:ext cx="4859208" cy="2672563"/>
          </a:xfrm>
          <a:prstGeom prst="rect">
            <a:avLst/>
          </a:prstGeom>
          <a:noFill/>
          <a:extLst>
            <a:ext uri="{909E8E84-426E-40DD-AFC4-6F175D3DCCD1}">
              <a14:hiddenFill xmlns:a14="http://schemas.microsoft.com/office/drawing/2010/main">
                <a:solidFill>
                  <a:srgbClr val="FFFFFF"/>
                </a:solidFill>
              </a14:hiddenFill>
            </a:ext>
          </a:extLst>
        </p:spPr>
      </p:pic>
      <p:pic>
        <p:nvPicPr>
          <p:cNvPr id="11" name="그림 10" descr="텍스트이(가) 표시된 사진&#10;&#10;자동 생성된 설명">
            <a:extLst>
              <a:ext uri="{FF2B5EF4-FFF2-40B4-BE49-F238E27FC236}">
                <a16:creationId xmlns:a16="http://schemas.microsoft.com/office/drawing/2014/main" id="{15C8FA6B-4369-269A-2405-D8B8E7C040B6}"/>
              </a:ext>
            </a:extLst>
          </p:cNvPr>
          <p:cNvPicPr>
            <a:picLocks noChangeAspect="1"/>
          </p:cNvPicPr>
          <p:nvPr/>
        </p:nvPicPr>
        <p:blipFill>
          <a:blip r:embed="rId6"/>
          <a:stretch>
            <a:fillRect/>
          </a:stretch>
        </p:blipFill>
        <p:spPr>
          <a:xfrm>
            <a:off x="9000002" y="995163"/>
            <a:ext cx="3047454" cy="1439922"/>
          </a:xfrm>
          <a:prstGeom prst="rect">
            <a:avLst/>
          </a:prstGeom>
        </p:spPr>
      </p:pic>
    </p:spTree>
    <p:extLst>
      <p:ext uri="{BB962C8B-B14F-4D97-AF65-F5344CB8AC3E}">
        <p14:creationId xmlns:p14="http://schemas.microsoft.com/office/powerpoint/2010/main" val="428725321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1170</Words>
  <Application>Microsoft Office PowerPoint</Application>
  <PresentationFormat>와이드스크린</PresentationFormat>
  <Paragraphs>90</Paragraphs>
  <Slides>15</Slides>
  <Notes>4</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15</vt:i4>
      </vt:variant>
    </vt:vector>
  </HeadingPairs>
  <TitlesOfParts>
    <vt:vector size="21" baseType="lpstr">
      <vt:lpstr>-apple-system</vt:lpstr>
      <vt:lpstr>맑은 고딕</vt:lpstr>
      <vt:lpstr>Arial</vt:lpstr>
      <vt:lpstr>Arial Narrow</vt:lpstr>
      <vt:lpstr>Cambria Math</vt:lpstr>
      <vt:lpstr>Office 테마</vt:lpstr>
      <vt:lpstr>딥러닝 AlexNet 논문 리뷰</vt:lpstr>
      <vt:lpstr>ImageNet Classification with Deep Convolutional Neural Networks</vt:lpstr>
      <vt:lpstr>Abstract</vt:lpstr>
      <vt:lpstr>1. Introduction</vt:lpstr>
      <vt:lpstr>2. The Dataset</vt:lpstr>
      <vt:lpstr>3. The Architecture</vt:lpstr>
      <vt:lpstr>3.1 ReLU Nonlinearity</vt:lpstr>
      <vt:lpstr>3.2 Training on Multiple GPUs</vt:lpstr>
      <vt:lpstr>3.3 Local Response Normalization</vt:lpstr>
      <vt:lpstr>3.4 Overlapping Pooling</vt:lpstr>
      <vt:lpstr>3.5 Overall Architecture</vt:lpstr>
      <vt:lpstr>4. Reducing Overfitting</vt:lpstr>
      <vt:lpstr>4.1 Data Augmentation</vt:lpstr>
      <vt:lpstr>4.2 Dropout</vt:lpstr>
      <vt:lpstr>5. Details of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딥러닝 AlexNet 논문 리뷰</dc:title>
  <dc:creator>박민지(휴먼기계바이오공학부)</dc:creator>
  <cp:lastModifiedBy>박민지(휴먼기계바이오공학부)</cp:lastModifiedBy>
  <cp:revision>1</cp:revision>
  <dcterms:created xsi:type="dcterms:W3CDTF">2022-07-06T04:05:43Z</dcterms:created>
  <dcterms:modified xsi:type="dcterms:W3CDTF">2022-09-09T06:53:10Z</dcterms:modified>
</cp:coreProperties>
</file>