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8" d="100"/>
          <a:sy n="108" d="100"/>
        </p:scale>
        <p:origin x="70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AC4E-B7CE-4AE8-B7E9-0905A7BCF64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95265-2D2D-4095-A129-4C91B414C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Ae: </a:t>
            </a:r>
            <a:r>
              <a:rPr lang="ko-KR" altLang="en-US" dirty="0"/>
              <a:t>원래 데이터 복원</a:t>
            </a:r>
            <a:r>
              <a:rPr lang="en-US" altLang="ko-KR" dirty="0"/>
              <a:t>. Z</a:t>
            </a:r>
            <a:r>
              <a:rPr lang="ko-KR" altLang="en-US" dirty="0"/>
              <a:t>를 잘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핵심</a:t>
            </a:r>
            <a:r>
              <a:rPr lang="en-US" altLang="ko-KR" dirty="0"/>
              <a:t>. </a:t>
            </a:r>
            <a:r>
              <a:rPr lang="ko-KR" altLang="en-US" dirty="0"/>
              <a:t>원래의 </a:t>
            </a:r>
            <a:r>
              <a:rPr lang="en-US" altLang="ko-KR" dirty="0"/>
              <a:t>DB</a:t>
            </a:r>
            <a:r>
              <a:rPr lang="ko-KR" altLang="en-US" dirty="0"/>
              <a:t>를 고차원의 공간에 잘 표현하는 것이 </a:t>
            </a:r>
            <a:r>
              <a:rPr lang="en-US" altLang="ko-KR" dirty="0"/>
              <a:t>manifold learning</a:t>
            </a:r>
            <a:r>
              <a:rPr lang="ko-KR" altLang="en-US" dirty="0"/>
              <a:t>의 목적</a:t>
            </a:r>
            <a:endParaRPr lang="en-US" altLang="ko-KR" dirty="0"/>
          </a:p>
          <a:p>
            <a:r>
              <a:rPr lang="en-US" altLang="ko-KR" dirty="0" err="1"/>
              <a:t>Vae</a:t>
            </a:r>
            <a:r>
              <a:rPr lang="en-US" altLang="ko-KR" dirty="0"/>
              <a:t>: </a:t>
            </a:r>
            <a:r>
              <a:rPr lang="ko-KR" altLang="en-US" dirty="0"/>
              <a:t>원래 데이터를 새로운 유사한 데이터로 재생성</a:t>
            </a:r>
            <a:r>
              <a:rPr lang="en-US" altLang="ko-KR" dirty="0"/>
              <a:t>. Generative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95265-2D2D-4095-A129-4C91B414CB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3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차원의 평균</a:t>
            </a:r>
            <a:r>
              <a:rPr lang="en-US" altLang="ko-KR" dirty="0"/>
              <a:t>, n</a:t>
            </a:r>
            <a:r>
              <a:rPr lang="ko-KR" altLang="en-US" dirty="0"/>
              <a:t>차원의 표준편차 값을 반환 </a:t>
            </a:r>
            <a:r>
              <a:rPr lang="en-US" altLang="ko-KR" dirty="0"/>
              <a:t>-&gt; n</a:t>
            </a:r>
            <a:r>
              <a:rPr lang="ko-KR" altLang="en-US" dirty="0"/>
              <a:t>개의 분포가 생김 </a:t>
            </a:r>
            <a:r>
              <a:rPr lang="en-US" altLang="ko-KR" dirty="0"/>
              <a:t>-&gt; n</a:t>
            </a:r>
            <a:r>
              <a:rPr lang="ko-KR" altLang="en-US" dirty="0"/>
              <a:t>개의 정규분포에서 </a:t>
            </a:r>
            <a:r>
              <a:rPr lang="en-US" altLang="ko-KR" dirty="0"/>
              <a:t>z </a:t>
            </a:r>
            <a:r>
              <a:rPr lang="ko-KR" altLang="en-US" dirty="0"/>
              <a:t>샘플링</a:t>
            </a:r>
            <a:endParaRPr lang="en-US" altLang="ko-KR" dirty="0"/>
          </a:p>
          <a:p>
            <a:r>
              <a:rPr lang="en-US" altLang="ko-KR" dirty="0"/>
              <a:t>Sampling </a:t>
            </a:r>
            <a:r>
              <a:rPr lang="ko-KR" altLang="en-US" dirty="0"/>
              <a:t>과정이 없다면 </a:t>
            </a:r>
            <a:r>
              <a:rPr lang="en-US" altLang="ko-KR" dirty="0"/>
              <a:t>encoder </a:t>
            </a:r>
            <a:r>
              <a:rPr lang="ko-KR" altLang="en-US" dirty="0"/>
              <a:t>결과에서 나온 값에 대한 </a:t>
            </a:r>
            <a:r>
              <a:rPr lang="en-US" altLang="ko-KR" dirty="0"/>
              <a:t>decoder </a:t>
            </a:r>
            <a:r>
              <a:rPr lang="ko-KR" altLang="en-US" dirty="0"/>
              <a:t>역시 한 값만 가지게 된다</a:t>
            </a:r>
            <a:r>
              <a:rPr lang="en-US" altLang="ko-KR" dirty="0"/>
              <a:t>. </a:t>
            </a:r>
            <a:r>
              <a:rPr lang="ko-KR" altLang="en-US" dirty="0"/>
              <a:t>따라서 필연적으로 그 데이터의 확률분포와 같은 분포에서 하나를 뽑는 </a:t>
            </a:r>
            <a:r>
              <a:rPr lang="en-US" altLang="ko-KR" dirty="0"/>
              <a:t>sampling</a:t>
            </a:r>
            <a:r>
              <a:rPr lang="ko-KR" altLang="en-US" dirty="0"/>
              <a:t>을 해야 한다</a:t>
            </a:r>
            <a:r>
              <a:rPr lang="en-US" altLang="ko-KR" dirty="0"/>
              <a:t>. </a:t>
            </a:r>
            <a:r>
              <a:rPr lang="ko-KR" altLang="en-US" dirty="0"/>
              <a:t>하지만 그냥 </a:t>
            </a:r>
            <a:r>
              <a:rPr lang="en-US" altLang="ko-KR" dirty="0"/>
              <a:t>sampling</a:t>
            </a:r>
            <a:r>
              <a:rPr lang="ko-KR" altLang="en-US" dirty="0"/>
              <a:t>을 한다면 </a:t>
            </a:r>
            <a:r>
              <a:rPr lang="en-US" altLang="ko-KR" dirty="0"/>
              <a:t>backpropagation</a:t>
            </a:r>
            <a:r>
              <a:rPr lang="ko-KR" altLang="en-US" dirty="0"/>
              <a:t>이 불가능하다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</a:t>
            </a:r>
            <a:r>
              <a:rPr lang="en-US" altLang="ko-KR" dirty="0"/>
              <a:t>reparameterization trick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95265-2D2D-4095-A129-4C91B414CB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1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0A13B-985A-CE86-F7E7-58C89854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F1AE1-C6EA-EF67-287F-63C5122AC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89732-0556-4EEE-71B2-30B71B3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195E-1C85-4F6D-5500-DC3287B9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7DAB-CEC1-6859-B4CA-665CF779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77D7F-9E77-DFCF-5355-543D57B5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46777-691D-D300-1BED-CDE09738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08576-5824-24D6-6280-4249F5B9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007F-1F9C-AF1B-BB67-8DBE7282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33086-6F91-38B0-7505-746E6E9F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9D9E9F-3AB5-BE4B-938C-591C2CAB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1A6BA-DECA-22A3-E7CD-6C0DED8E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E9C92-D1DE-B737-2777-9D76E5B0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BE53B-6684-252F-671B-C1B65052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11005-6B42-8C29-726F-0EAE7E77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35F2A-211F-5A05-5431-2B76A9C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2259E-F2FD-0BB7-9E3A-839FF7DF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3634B-487A-619D-7C41-B8AEC9FE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0DE2A-AD2A-5FEA-BBE0-E8329B4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7BEA-BD87-E0B7-0818-F424E7C7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8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87FD-E571-14B9-EF8B-ADA2ECBF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DBEFD-C027-C234-E195-50FCA66D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22902-E192-5E27-86C0-1F6C2066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FE46-D3BF-C12F-15F8-0CE367C5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D59C-2929-2BFD-8B1F-16DE5EAD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9016-F51D-1BCF-05A5-F26BB41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517E-EDF5-9A81-98CB-BCD6FC68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BBDCD-BAB9-66B3-6035-81CC8157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EC1DD-1A3E-47A0-FF6E-603F3C61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01C94-ABEB-373D-445A-8F988656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80D8A-59EA-14E3-11B7-F89649F3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BB46D-B0DD-C8E8-936D-699BCF24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9A8DA-A440-1BF4-55E5-876D9C23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6A045-E536-0CBF-09D4-53B3862C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0CE013-56E7-7C99-DCB4-24BC38416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177A6-1686-AFC3-471B-D778183B4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D00B11-211A-C065-3600-BF352364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C6D78-DD18-3AE6-F2BB-36929834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60455-B6B6-CFE4-5467-1131D51A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2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6ADBC-E0E9-0346-9DFC-3A72597E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C241B8-E31D-3E23-5C98-5F63550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2EE59C-C54A-8F84-34F0-A565E16F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4939B-5B61-AE5D-C142-B01C1ACB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FB3EE9-E993-D941-FB04-279A3823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85193-B2D5-1293-A4E6-ED059398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DA8A9-0402-466D-E961-A23E8D5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A88C4-FCD5-07EA-8801-C5993AC4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31EA0-9BDE-EB5A-95E5-EAD2D65B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FE436-A388-8DCE-1C10-0578B151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460E9-BE7A-E734-A49A-FC25565A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52541-B7A5-51B0-E951-73EF729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C77E7-2D22-BA6C-3251-F1D15F62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AF1E-600B-294B-4368-54C496A5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952B8C-915C-84EB-21EB-3B770DC06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47CF6-9646-573E-286B-A50060CE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28A5B-2CFF-942A-E30A-10AD19A4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5A96B-CA38-8E9B-6E1A-888081C7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30B52-9C85-17D3-F050-A34511EB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3E5F6-9F00-D850-DE24-DA0852EE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582B4-2304-ED69-A43E-7AE66C9A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5808C-2A8E-8812-16B7-6D2C8366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7E58-A31C-4967-B02D-72FBFCEA491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9BB94-5595-6E9F-4E6C-86C228EDC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539A2-9DF5-98B2-9C57-67B45FE52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A984-4275-4DC4-B19C-CF401CFBA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658AD-3EF8-DBE8-4157-3E5CD89EF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67A225-D08B-AC5B-7361-DD62B7DB6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박민지</a:t>
            </a:r>
          </a:p>
        </p:txBody>
      </p:sp>
    </p:spTree>
    <p:extLst>
      <p:ext uri="{BB962C8B-B14F-4D97-AF65-F5344CB8AC3E}">
        <p14:creationId xmlns:p14="http://schemas.microsoft.com/office/powerpoint/2010/main" val="3802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B03BB-81EB-D6D2-B031-AE5F20FF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95A36-DAB8-9F19-A6B2-9398C558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331"/>
            <a:ext cx="10515600" cy="4351338"/>
          </a:xfrm>
        </p:spPr>
        <p:txBody>
          <a:bodyPr/>
          <a:lstStyle/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r>
              <a:rPr lang="en-US" altLang="ko-KR" dirty="0" err="1"/>
              <a:t>AutoEncoder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pic>
        <p:nvPicPr>
          <p:cNvPr id="1028" name="Picture 4" descr="Denoising autoencoders with Keras, TensorFlow, and Deep Learning -  PyImageSearch">
            <a:extLst>
              <a:ext uri="{FF2B5EF4-FFF2-40B4-BE49-F238E27FC236}">
                <a16:creationId xmlns:a16="http://schemas.microsoft.com/office/drawing/2014/main" id="{5614E2C5-812B-AE58-1B7B-274DD861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62" y="1226444"/>
            <a:ext cx="7257337" cy="48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논문] VAE(Auto-Encoding Variational Bayes) 직관적 이해 - Taeu">
            <a:extLst>
              <a:ext uri="{FF2B5EF4-FFF2-40B4-BE49-F238E27FC236}">
                <a16:creationId xmlns:a16="http://schemas.microsoft.com/office/drawing/2014/main" id="{F5BDD736-BE97-F270-C49F-3D128064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3" y="1226445"/>
            <a:ext cx="11248669" cy="48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8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1FE02-A2B3-398B-C529-F585ACE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B78DF-FEE5-8731-38AE-E22CA67D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딥러닝 개념 1. VAE(Variational Auto Encoder)">
            <a:extLst>
              <a:ext uri="{FF2B5EF4-FFF2-40B4-BE49-F238E27FC236}">
                <a16:creationId xmlns:a16="http://schemas.microsoft.com/office/drawing/2014/main" id="{4902986F-AEDD-C41D-4FDF-2C1E8A9F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1663"/>
            <a:ext cx="12192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F9D11-2FB8-934F-812F-93A7C0E2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85104-8CFF-8074-9E05-08EF001D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C8AB4-D19D-7ADA-4420-A699179C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934"/>
            <a:ext cx="10515600" cy="4061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1114D6-2CA6-0E34-B7D4-43E91F66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1027906"/>
            <a:ext cx="958348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F0FA2-1877-FC1B-06DA-1F3CE3A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73ED-D3FF-D0EF-DC65-575EC5D4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 : </a:t>
            </a:r>
            <a:r>
              <a:rPr lang="ko-KR" altLang="en-US" dirty="0"/>
              <a:t>입력 </a:t>
            </a:r>
            <a:r>
              <a:rPr lang="en-US" altLang="ko-KR" dirty="0"/>
              <a:t>X</a:t>
            </a:r>
            <a:r>
              <a:rPr lang="ko-KR" altLang="en-US" dirty="0"/>
              <a:t>가 주어졌을 때 </a:t>
            </a:r>
            <a:r>
              <a:rPr lang="en-US" altLang="ko-KR" dirty="0"/>
              <a:t>z</a:t>
            </a:r>
            <a:r>
              <a:rPr lang="ko-KR" altLang="en-US" dirty="0"/>
              <a:t>값의 분포의 평균과 분산을 출력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Sampling :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F662FF-AF1F-1BE6-14F5-98A61B95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2" y="1027906"/>
            <a:ext cx="10708775" cy="501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42C7F0-0FC9-3313-AB2B-E0743A7A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2" y="1868157"/>
            <a:ext cx="10551714" cy="33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23264-C4D7-5F44-563A-E5EA7C4A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F5451-64F2-A700-0A1D-C0C9F2A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3936023" cy="44862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reconstruction loss</a:t>
            </a:r>
          </a:p>
          <a:p>
            <a:pPr marL="0" indent="0">
              <a:buNone/>
            </a:pPr>
            <a:r>
              <a:rPr lang="en-US" altLang="ko-KR" sz="2000" dirty="0"/>
              <a:t>: input X</a:t>
            </a:r>
            <a:r>
              <a:rPr lang="ko-KR" altLang="en-US" sz="2000" dirty="0"/>
              <a:t>와 </a:t>
            </a:r>
            <a:r>
              <a:rPr lang="en-US" altLang="ko-KR" sz="2000" dirty="0"/>
              <a:t>new X</a:t>
            </a:r>
            <a:r>
              <a:rPr lang="ko-KR" altLang="en-US" sz="2000" dirty="0"/>
              <a:t>의 관계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Regularization</a:t>
            </a:r>
            <a:r>
              <a:rPr lang="ko-KR" altLang="en-US" sz="2000" dirty="0"/>
              <a:t> </a:t>
            </a:r>
            <a:r>
              <a:rPr lang="en-US" altLang="ko-KR" sz="2000" dirty="0"/>
              <a:t>loss(</a:t>
            </a:r>
            <a:r>
              <a:rPr lang="en-US" altLang="ko-KR" sz="2000" dirty="0" err="1"/>
              <a:t>kl_loss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두 확률분포의 차이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: encoder </a:t>
            </a:r>
            <a:r>
              <a:rPr lang="en-US" altLang="ko-KR" sz="2000" dirty="0" err="1"/>
              <a:t>ouput</a:t>
            </a:r>
            <a:r>
              <a:rPr lang="ko-KR" altLang="en-US" sz="2000" dirty="0"/>
              <a:t>인 평균과 표준편차 정규화</a:t>
            </a:r>
            <a:endParaRPr lang="en-US" altLang="ko-KR" sz="2000" dirty="0"/>
          </a:p>
          <a:p>
            <a:r>
              <a:rPr lang="en-US" altLang="ko-KR" sz="2000" dirty="0"/>
              <a:t>Total</a:t>
            </a:r>
            <a:r>
              <a:rPr lang="ko-KR" altLang="en-US" sz="2000" dirty="0"/>
              <a:t> </a:t>
            </a:r>
            <a:r>
              <a:rPr lang="en-US" altLang="ko-KR" sz="2000" dirty="0"/>
              <a:t>loss</a:t>
            </a:r>
          </a:p>
          <a:p>
            <a:pPr marL="0" indent="0">
              <a:buNone/>
            </a:pPr>
            <a:r>
              <a:rPr lang="en-US" altLang="ko-KR" sz="2000" dirty="0"/>
              <a:t>: reconstruction loss + regularization loss</a:t>
            </a:r>
          </a:p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이 값으로 </a:t>
            </a:r>
            <a:r>
              <a:rPr lang="en-US" altLang="ko-KR" sz="2000" dirty="0"/>
              <a:t>back propagation </a:t>
            </a:r>
            <a:r>
              <a:rPr lang="ko-KR" altLang="en-US" sz="2000" dirty="0"/>
              <a:t>진행</a:t>
            </a:r>
            <a:r>
              <a:rPr lang="en-US" altLang="ko-KR" sz="2000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361431-A5C9-68DE-71E8-09B7A0D1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60" y="1825625"/>
            <a:ext cx="6505140" cy="35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2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E55D-7BFF-75BC-27A1-33A27A6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CCC54-A590-83BB-5F84-372C181F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기준이 명확하여 </a:t>
            </a:r>
            <a:r>
              <a:rPr lang="en-US" altLang="ko-KR" dirty="0"/>
              <a:t>GAN</a:t>
            </a:r>
            <a:r>
              <a:rPr lang="ko-KR" altLang="en-US" dirty="0"/>
              <a:t>에 비해 학습이 안정적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출력이 선명하지 않고 평균값 형태로 표시되는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30EA7-EDAD-70FD-05FD-A36A236C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46" y="2846750"/>
            <a:ext cx="8660907" cy="33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193</Words>
  <Application>Microsoft Office PowerPoint</Application>
  <PresentationFormat>와이드스크린</PresentationFormat>
  <Paragraphs>25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VAE</vt:lpstr>
      <vt:lpstr>VAE?</vt:lpstr>
      <vt:lpstr>PowerPoint 프레젠테이션</vt:lpstr>
      <vt:lpstr>PowerPoint 프레젠테이션</vt:lpstr>
      <vt:lpstr>PowerPoint 프레젠테이션</vt:lpstr>
      <vt:lpstr>Loss?</vt:lpstr>
      <vt:lpstr>VAE의 장단점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</dc:title>
  <dc:creator>박민지(휴먼기계바이오공학부)</dc:creator>
  <cp:lastModifiedBy>박민지(휴먼기계바이오공학부)</cp:lastModifiedBy>
  <cp:revision>1</cp:revision>
  <dcterms:created xsi:type="dcterms:W3CDTF">2022-11-26T04:31:33Z</dcterms:created>
  <dcterms:modified xsi:type="dcterms:W3CDTF">2022-11-26T07:36:29Z</dcterms:modified>
</cp:coreProperties>
</file>