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15" autoAdjust="0"/>
    <p:restoredTop sz="99500" autoAdjust="0"/>
  </p:normalViewPr>
  <p:slideViewPr>
    <p:cSldViewPr snapToGrid="0">
      <p:cViewPr>
        <p:scale>
          <a:sx n="150" d="100"/>
          <a:sy n="150" d="100"/>
        </p:scale>
        <p:origin x="1550" y="109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26"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27" name="文本框"/>
          <p:cNvSpPr>
            <a:spLocks noGrp="1"/>
          </p:cNvSpPr>
          <p:nvPr>
            <p:ph type="ftr" idx="2"/>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
        <p:nvSpPr>
          <p:cNvPr id="28" name="文本框"/>
          <p:cNvSpPr>
            <a:spLocks noGrp="1"/>
          </p:cNvSpPr>
          <p:nvPr>
            <p:ph type="sldNum" idx="3"/>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46273115"/>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9"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20"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21"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22"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3"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145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1301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37442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5845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5362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28682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03830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9041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702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7881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09025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335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59" name="矩形"/>
          <p:cNvSpPr>
            <a:spLocks/>
          </p:cNvSpPr>
          <p:nvPr/>
        </p:nvSpPr>
        <p:spPr>
          <a:xfrm>
            <a:off x="0" y="1"/>
            <a:ext cx="12192000" cy="6857999"/>
          </a:xfrm>
          <a:prstGeom prst="rect">
            <a:avLst/>
          </a:prstGeom>
          <a:solidFill>
            <a:srgbClr val="289BAA"/>
          </a:solidFill>
          <a:ln w="12700" cap="flat" cmpd="sng">
            <a:noFill/>
            <a:prstDash val="solid"/>
            <a:round/>
          </a:ln>
        </p:spPr>
      </p:sp>
      <p:sp>
        <p:nvSpPr>
          <p:cNvPr id="58" name="曲线"/>
          <p:cNvSpPr>
            <a:spLocks/>
          </p:cNvSpPr>
          <p:nvPr/>
        </p:nvSpPr>
        <p:spPr>
          <a:xfrm>
            <a:off x="0" y="1"/>
            <a:ext cx="12192002" cy="6857999"/>
          </a:xfrm>
          <a:custGeom>
            <a:avLst/>
            <a:gdLst>
              <a:gd name="T1" fmla="*/ 0 w 21600"/>
              <a:gd name="T2" fmla="*/ 0 h 21600"/>
              <a:gd name="T3" fmla="*/ 21600 w 21600"/>
              <a:gd name="T4" fmla="*/ 21600 h 21600"/>
            </a:gdLst>
            <a:ahLst/>
            <a:cxn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ap="flat" cmpd="sng">
            <a:noFill/>
            <a:prstDash val="solid"/>
            <a:round/>
          </a:ln>
        </p:spPr>
      </p:sp>
      <p:sp>
        <p:nvSpPr>
          <p:cNvPr id="57" name="曲线"/>
          <p:cNvSpPr>
            <a:spLocks/>
          </p:cNvSpPr>
          <p:nvPr/>
        </p:nvSpPr>
        <p:spPr>
          <a:xfrm rot="16200000" flipV="1">
            <a:off x="2964809" y="-2364446"/>
            <a:ext cx="6862744" cy="11591639"/>
          </a:xfrm>
          <a:custGeom>
            <a:avLst/>
            <a:gdLst>
              <a:gd name="T1" fmla="*/ 0 w 21600"/>
              <a:gd name="T2" fmla="*/ -21600 h 21600"/>
              <a:gd name="T3" fmla="*/ 21600 w 21600"/>
              <a:gd name="T4" fmla="*/ 0 h 21600"/>
            </a:gdLst>
            <a:ahLst/>
            <a:cxn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ap="flat" cmpd="sng">
            <a:noFill/>
            <a:prstDash val="solid"/>
            <a:round/>
          </a:ln>
        </p:spPr>
      </p:sp>
      <p:sp>
        <p:nvSpPr>
          <p:cNvPr id="56"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ap="flat" cmpd="sng">
            <a:noFill/>
            <a:prstDash val="solid"/>
            <a:round/>
          </a:ln>
        </p:spPr>
      </p:sp>
      <p:sp>
        <p:nvSpPr>
          <p:cNvPr id="55"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ap="flat" cmpd="sng">
            <a:noFill/>
            <a:prstDash val="solid"/>
            <a:round/>
          </a:ln>
        </p:spPr>
      </p:sp>
      <p:sp>
        <p:nvSpPr>
          <p:cNvPr id="54" name="矩形"/>
          <p:cNvSpPr>
            <a:spLocks/>
          </p:cNvSpPr>
          <p:nvPr/>
        </p:nvSpPr>
        <p:spPr>
          <a:xfrm>
            <a:off x="444500" y="542925"/>
            <a:ext cx="11214101" cy="52863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charset="0"/>
                <a:ea typeface="宋体" charset="0"/>
                <a:cs typeface="Droid Sans" charset="0"/>
              </a:rPr>
              <a:t>Click to edit Master title style</a:t>
            </a:r>
            <a:endParaRPr lang="zh-CN" altLang="en-US" sz="3200" b="1" i="0" u="none" strike="noStrike" kern="1200" cap="none" spc="-70" baseline="0">
              <a:solidFill>
                <a:schemeClr val="bg1"/>
              </a:solidFill>
              <a:latin typeface="Trebuchet MS" charset="0"/>
              <a:ea typeface="宋体" charset="0"/>
              <a:cs typeface="Droid Sans" charset="0"/>
            </a:endParaRPr>
          </a:p>
        </p:txBody>
      </p:sp>
      <p:grpSp>
        <p:nvGrpSpPr>
          <p:cNvPr id="53" name="组合"/>
          <p:cNvGrpSpPr>
            <a:grpSpLocks/>
          </p:cNvGrpSpPr>
          <p:nvPr/>
        </p:nvGrpSpPr>
        <p:grpSpPr>
          <a:xfrm rot="16200000">
            <a:off x="499387" y="-322655"/>
            <a:ext cx="535530" cy="645309"/>
            <a:chOff x="499387" y="-322655"/>
            <a:chExt cx="535530" cy="645309"/>
          </a:xfrm>
        </p:grpSpPr>
        <p:sp>
          <p:nvSpPr>
            <p:cNvPr id="51" name="曲线"/>
            <p:cNvSpPr>
              <a:spLocks/>
            </p:cNvSpPr>
            <p:nvPr/>
          </p:nvSpPr>
          <p:spPr>
            <a:xfrm rot="2700000">
              <a:off x="499387" y="-212876"/>
              <a:ext cx="535531" cy="535530"/>
            </a:xfrm>
            <a:custGeom>
              <a:avLst/>
              <a:gdLst>
                <a:gd name="T1" fmla="*/ 0 w 21600"/>
                <a:gd name="T2" fmla="*/ 0 h 21600"/>
                <a:gd name="T3" fmla="*/ 21600 w 21600"/>
                <a:gd name="T4" fmla="*/ 21600 h 21600"/>
              </a:gdLst>
              <a:ahLst/>
              <a:cxnLst/>
              <a:rect l="T1" t="T2" r="T3" b="T4"/>
              <a:pathLst>
                <a:path w="21600" h="21600">
                  <a:moveTo>
                    <a:pt x="21599" y="21600"/>
                  </a:moveTo>
                  <a:lnTo>
                    <a:pt x="0" y="21600"/>
                  </a:lnTo>
                  <a:lnTo>
                    <a:pt x="0" y="0"/>
                  </a:lnTo>
                  <a:close/>
                </a:path>
              </a:pathLst>
            </a:custGeom>
            <a:solidFill>
              <a:srgbClr val="003352"/>
            </a:solidFill>
            <a:ln w="12700" cap="flat" cmpd="sng">
              <a:noFill/>
              <a:prstDash val="solid"/>
              <a:round/>
            </a:ln>
          </p:spPr>
        </p:sp>
        <p:sp>
          <p:nvSpPr>
            <p:cNvPr id="52" name="曲线"/>
            <p:cNvSpPr>
              <a:spLocks/>
            </p:cNvSpPr>
            <p:nvPr/>
          </p:nvSpPr>
          <p:spPr>
            <a:xfrm rot="8100000" flipH="1">
              <a:off x="508214" y="-322655"/>
              <a:ext cx="517874" cy="517875"/>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2FB0FF"/>
              </a:fgClr>
              <a:bgClr>
                <a:srgbClr val="1B6771"/>
              </a:bgClr>
            </a:pattFill>
            <a:ln w="12700" cap="flat" cmpd="sng">
              <a:noFill/>
              <a:prstDash val="solid"/>
              <a:round/>
            </a:ln>
          </p:spPr>
        </p:sp>
      </p:grpSp>
      <p:grpSp>
        <p:nvGrpSpPr>
          <p:cNvPr id="50" name="组合"/>
          <p:cNvGrpSpPr>
            <a:grpSpLocks/>
          </p:cNvGrpSpPr>
          <p:nvPr/>
        </p:nvGrpSpPr>
        <p:grpSpPr>
          <a:xfrm>
            <a:off x="-1" y="1357409"/>
            <a:ext cx="12192002" cy="4846320"/>
            <a:chOff x="-1" y="1357409"/>
            <a:chExt cx="12192002" cy="4846320"/>
          </a:xfrm>
        </p:grpSpPr>
        <p:sp>
          <p:nvSpPr>
            <p:cNvPr id="48" name="减去单角的矩形"/>
            <p:cNvSpPr>
              <a:spLocks/>
            </p:cNvSpPr>
            <p:nvPr/>
          </p:nvSpPr>
          <p:spPr>
            <a:xfrm flipV="1">
              <a:off x="-1" y="1357409"/>
              <a:ext cx="12192000" cy="4846320"/>
            </a:xfrm>
            <a:prstGeom prst="snip1Rect">
              <a:avLst>
                <a:gd name="adj" fmla="val 4"/>
              </a:avLst>
            </a:prstGeom>
            <a:pattFill prst="dkVert">
              <a:fgClr>
                <a:srgbClr val="0C4360"/>
              </a:fgClr>
              <a:bgClr>
                <a:srgbClr val="1B6771"/>
              </a:bgClr>
            </a:pattFill>
            <a:ln w="12700" cap="flat" cmpd="sng">
              <a:noFill/>
              <a:prstDash val="solid"/>
              <a:round/>
            </a:ln>
          </p:spPr>
        </p:sp>
        <p:sp>
          <p:nvSpPr>
            <p:cNvPr id="49" name="减去单角的矩形"/>
            <p:cNvSpPr>
              <a:spLocks/>
            </p:cNvSpPr>
            <p:nvPr/>
          </p:nvSpPr>
          <p:spPr>
            <a:xfrm flipV="1">
              <a:off x="-1" y="1357409"/>
              <a:ext cx="12192002" cy="4846320"/>
            </a:xfrm>
            <a:prstGeom prst="snip1Rect">
              <a:avLst>
                <a:gd name="adj" fmla="val 19662"/>
              </a:avLst>
            </a:prstGeom>
            <a:solidFill>
              <a:srgbClr val="003352"/>
            </a:solidFill>
            <a:ln w="12700" cap="flat" cmpd="sng">
              <a:noFill/>
              <a:prstDash val="solid"/>
              <a:round/>
            </a:ln>
          </p:spPr>
        </p:sp>
      </p:grpSp>
      <p:sp>
        <p:nvSpPr>
          <p:cNvPr id="47" name="曲线"/>
          <p:cNvSpPr>
            <a:spLocks/>
          </p:cNvSpPr>
          <p:nvPr/>
        </p:nvSpPr>
        <p:spPr>
          <a:xfrm flipH="1">
            <a:off x="10782300" y="5448296"/>
            <a:ext cx="1409700" cy="1409702"/>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1B6771"/>
            </a:fgClr>
            <a:bgClr>
              <a:srgbClr val="47C3D3"/>
            </a:bgClr>
          </a:pattFill>
          <a:ln w="12700" cap="flat" cmpd="sng">
            <a:noFill/>
            <a:prstDash val="solid"/>
            <a:round/>
          </a:ln>
        </p:spPr>
      </p:sp>
      <p:sp>
        <p:nvSpPr>
          <p:cNvPr id="46" name="矩形"/>
          <p:cNvSpPr>
            <a:spLocks/>
          </p:cNvSpPr>
          <p:nvPr/>
        </p:nvSpPr>
        <p:spPr>
          <a:xfrm>
            <a:off x="11252200" y="6315075"/>
            <a:ext cx="40640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b="0" i="0" u="none" strike="noStrike" kern="1200" cap="none" spc="0" baseline="0">
              <a:solidFill>
                <a:schemeClr val="bg1"/>
              </a:solidFill>
              <a:latin typeface="Trade Gothic LT Pro" pitchFamily="34" charset="0"/>
              <a:ea typeface="宋体" charset="0"/>
              <a:cs typeface="Arial" charset="0"/>
            </a:endParaRPr>
          </a:p>
        </p:txBody>
      </p:sp>
      <p:sp>
        <p:nvSpPr>
          <p:cNvPr id="29" name="矩形"/>
          <p:cNvSpPr>
            <a:spLocks/>
          </p:cNvSpPr>
          <p:nvPr/>
        </p:nvSpPr>
        <p:spPr>
          <a:xfrm>
            <a:off x="0" y="0"/>
            <a:ext cx="12192000" cy="6858000"/>
          </a:xfrm>
          <a:prstGeom prst="rect">
            <a:avLst/>
          </a:prstGeom>
          <a:solidFill>
            <a:schemeClr val="accent1"/>
          </a:solidFill>
          <a:ln w="12700" cap="flat" cmpd="sng">
            <a:noFill/>
            <a:prstDash val="solid"/>
            <a:round/>
          </a:ln>
        </p:spPr>
      </p:sp>
      <p:grpSp>
        <p:nvGrpSpPr>
          <p:cNvPr id="43" name="组合"/>
          <p:cNvGrpSpPr>
            <a:grpSpLocks/>
          </p:cNvGrpSpPr>
          <p:nvPr/>
        </p:nvGrpSpPr>
        <p:grpSpPr>
          <a:xfrm>
            <a:off x="-1604708" y="-3756"/>
            <a:ext cx="13796710" cy="6861756"/>
            <a:chOff x="-1604708" y="-3756"/>
            <a:chExt cx="13796710" cy="6861756"/>
          </a:xfrm>
        </p:grpSpPr>
        <p:grpSp>
          <p:nvGrpSpPr>
            <p:cNvPr id="36" name="组合"/>
            <p:cNvGrpSpPr>
              <a:grpSpLocks/>
            </p:cNvGrpSpPr>
            <p:nvPr/>
          </p:nvGrpSpPr>
          <p:grpSpPr>
            <a:xfrm>
              <a:off x="-16298" y="0"/>
              <a:ext cx="12208301" cy="6858000"/>
              <a:chOff x="-16298" y="0"/>
              <a:chExt cx="12208301" cy="6858000"/>
            </a:xfrm>
          </p:grpSpPr>
          <p:sp>
            <p:nvSpPr>
              <p:cNvPr id="30" name="曲线"/>
              <p:cNvSpPr>
                <a:spLocks/>
              </p:cNvSpPr>
              <p:nvPr/>
            </p:nvSpPr>
            <p:spPr>
              <a:xfrm flipH="1">
                <a:off x="-16296" y="0"/>
                <a:ext cx="12208298" cy="6858000"/>
              </a:xfrm>
              <a:custGeom>
                <a:avLst/>
                <a:gdLst>
                  <a:gd name="T1" fmla="*/ 0 w 21600"/>
                  <a:gd name="T2" fmla="*/ 0 h 21600"/>
                  <a:gd name="T3" fmla="*/ 21600 w 21600"/>
                  <a:gd name="T4" fmla="*/ 21600 h 21600"/>
                </a:gdLst>
                <a:ahLst/>
                <a:cxnLst/>
                <a:rect l="T1" t="T2" r="T3" b="T4"/>
                <a:pathLst>
                  <a:path w="21600" h="21600">
                    <a:moveTo>
                      <a:pt x="15170" y="0"/>
                    </a:moveTo>
                    <a:lnTo>
                      <a:pt x="0" y="0"/>
                    </a:lnTo>
                    <a:lnTo>
                      <a:pt x="0" y="21600"/>
                    </a:lnTo>
                    <a:lnTo>
                      <a:pt x="941" y="21600"/>
                    </a:lnTo>
                    <a:lnTo>
                      <a:pt x="20338" y="21600"/>
                    </a:lnTo>
                    <a:lnTo>
                      <a:pt x="21600" y="21600"/>
                    </a:lnTo>
                    <a:lnTo>
                      <a:pt x="21600" y="9911"/>
                    </a:lnTo>
                    <a:lnTo>
                      <a:pt x="18317" y="4068"/>
                    </a:lnTo>
                    <a:lnTo>
                      <a:pt x="17455" y="4068"/>
                    </a:lnTo>
                    <a:close/>
                  </a:path>
                </a:pathLst>
              </a:custGeom>
              <a:solidFill>
                <a:srgbClr val="47C3D3">
                  <a:alpha val="74000"/>
                </a:srgbClr>
              </a:solidFill>
              <a:ln w="12700" cap="flat" cmpd="sng">
                <a:noFill/>
                <a:prstDash val="solid"/>
                <a:round/>
              </a:ln>
            </p:spPr>
          </p:sp>
          <p:sp>
            <p:nvSpPr>
              <p:cNvPr id="31" name="曲线"/>
              <p:cNvSpPr>
                <a:spLocks/>
              </p:cNvSpPr>
              <p:nvPr/>
            </p:nvSpPr>
            <p:spPr>
              <a:xfrm rot="5400000" flipH="1" flipV="1">
                <a:off x="2667000" y="-2667001"/>
                <a:ext cx="6858000" cy="12192002"/>
              </a:xfrm>
              <a:custGeom>
                <a:avLst/>
                <a:gdLst>
                  <a:gd name="T1" fmla="*/ 0 w 21600"/>
                  <a:gd name="T2" fmla="*/ 0 h 21600"/>
                  <a:gd name="T3" fmla="*/ 21600 w 21600"/>
                  <a:gd name="T4" fmla="*/ 21600 h 21600"/>
                </a:gdLst>
                <a:ahLst/>
                <a:cxnLst/>
                <a:rect l="T1" t="T2" r="T3" b="T4"/>
                <a:pathLst>
                  <a:path w="21600" h="21600">
                    <a:moveTo>
                      <a:pt x="21600" y="6859"/>
                    </a:moveTo>
                    <a:lnTo>
                      <a:pt x="21600" y="21599"/>
                    </a:lnTo>
                    <a:lnTo>
                      <a:pt x="16891" y="21599"/>
                    </a:lnTo>
                    <a:lnTo>
                      <a:pt x="16891" y="21599"/>
                    </a:lnTo>
                    <a:lnTo>
                      <a:pt x="0" y="21599"/>
                    </a:lnTo>
                    <a:lnTo>
                      <a:pt x="0" y="0"/>
                    </a:lnTo>
                    <a:lnTo>
                      <a:pt x="11147" y="0"/>
                    </a:lnTo>
                    <a:lnTo>
                      <a:pt x="17531" y="3590"/>
                    </a:lnTo>
                    <a:lnTo>
                      <a:pt x="17531" y="4562"/>
                    </a:lnTo>
                    <a:lnTo>
                      <a:pt x="21600" y="6859"/>
                    </a:lnTo>
                    <a:lnTo>
                      <a:pt x="17531" y="6859"/>
                    </a:lnTo>
                    <a:lnTo>
                      <a:pt x="17531" y="6859"/>
                    </a:lnTo>
                    <a:close/>
                  </a:path>
                </a:pathLst>
              </a:custGeom>
              <a:pattFill prst="wdDnDiag">
                <a:fgClr>
                  <a:srgbClr val="0065A4"/>
                </a:fgClr>
                <a:bgClr>
                  <a:srgbClr val="47C3D3"/>
                </a:bgClr>
              </a:pattFill>
              <a:ln w="12700" cap="flat" cmpd="sng">
                <a:noFill/>
                <a:prstDash val="solid"/>
                <a:round/>
              </a:ln>
            </p:spPr>
          </p:sp>
          <p:sp>
            <p:nvSpPr>
              <p:cNvPr id="32" name="右三角"/>
              <p:cNvSpPr>
                <a:spLocks/>
              </p:cNvSpPr>
              <p:nvPr/>
            </p:nvSpPr>
            <p:spPr>
              <a:xfrm rot="16200000" flipH="1" flipV="1">
                <a:off x="24625" y="-4746"/>
                <a:ext cx="2819399" cy="2828891"/>
              </a:xfrm>
              <a:prstGeom prst="rtTriangle">
                <a:avLst/>
              </a:prstGeom>
              <a:solidFill>
                <a:srgbClr val="003352"/>
              </a:solidFill>
              <a:ln w="12700" cap="flat" cmpd="sng">
                <a:noFill/>
                <a:prstDash val="solid"/>
                <a:round/>
              </a:ln>
            </p:spPr>
          </p:sp>
          <p:sp>
            <p:nvSpPr>
              <p:cNvPr id="33" name="右三角"/>
              <p:cNvSpPr>
                <a:spLocks/>
              </p:cNvSpPr>
              <p:nvPr/>
            </p:nvSpPr>
            <p:spPr>
              <a:xfrm rot="16200000" flipH="1" flipV="1">
                <a:off x="4417" y="-4422"/>
                <a:ext cx="2627088" cy="2635933"/>
              </a:xfrm>
              <a:prstGeom prst="rtTriangle">
                <a:avLst/>
              </a:prstGeom>
              <a:pattFill prst="dkHorz">
                <a:fgClr>
                  <a:srgbClr val="0065A4"/>
                </a:fgClr>
                <a:bgClr>
                  <a:srgbClr val="47C3D3"/>
                </a:bgClr>
              </a:pattFill>
              <a:ln w="12700" cap="flat" cmpd="sng">
                <a:noFill/>
                <a:prstDash val="solid"/>
                <a:round/>
              </a:ln>
            </p:spPr>
          </p:sp>
          <p:sp>
            <p:nvSpPr>
              <p:cNvPr id="34" name="右三角"/>
              <p:cNvSpPr>
                <a:spLocks/>
              </p:cNvSpPr>
              <p:nvPr/>
            </p:nvSpPr>
            <p:spPr>
              <a:xfrm rot="16200000" flipH="1" flipV="1">
                <a:off x="-12262" y="-4034"/>
                <a:ext cx="2397086" cy="2405158"/>
              </a:xfrm>
              <a:prstGeom prst="rtTriangle">
                <a:avLst/>
              </a:prstGeom>
              <a:solidFill>
                <a:srgbClr val="47C3D3">
                  <a:alpha val="48000"/>
                </a:srgbClr>
              </a:solidFill>
              <a:ln w="12700" cap="flat" cmpd="sng">
                <a:noFill/>
                <a:prstDash val="solid"/>
                <a:round/>
              </a:ln>
            </p:spPr>
          </p:sp>
          <p:sp>
            <p:nvSpPr>
              <p:cNvPr id="35" name="曲线"/>
              <p:cNvSpPr>
                <a:spLocks/>
              </p:cNvSpPr>
              <p:nvPr/>
            </p:nvSpPr>
            <p:spPr>
              <a:xfrm rot="5400000" flipH="1" flipV="1">
                <a:off x="2667000" y="-2667001"/>
                <a:ext cx="6858000" cy="12192002"/>
              </a:xfrm>
              <a:custGeom>
                <a:avLst/>
                <a:gdLst>
                  <a:gd name="T1" fmla="*/ 0 w 21600"/>
                  <a:gd name="T2" fmla="*/ 0 h 21600"/>
                  <a:gd name="T3" fmla="*/ 21600 w 21600"/>
                  <a:gd name="T4" fmla="*/ 21600 h 21600"/>
                </a:gdLst>
                <a:ahLst/>
                <a:cxnLst/>
                <a:rect l="T1" t="T2" r="T3" b="T4"/>
                <a:pathLst>
                  <a:path w="21600" h="21600">
                    <a:moveTo>
                      <a:pt x="21600" y="6859"/>
                    </a:moveTo>
                    <a:lnTo>
                      <a:pt x="21600" y="21599"/>
                    </a:lnTo>
                    <a:lnTo>
                      <a:pt x="16891" y="21599"/>
                    </a:lnTo>
                    <a:lnTo>
                      <a:pt x="16891" y="21599"/>
                    </a:lnTo>
                    <a:lnTo>
                      <a:pt x="0" y="21599"/>
                    </a:lnTo>
                    <a:lnTo>
                      <a:pt x="0" y="0"/>
                    </a:lnTo>
                    <a:lnTo>
                      <a:pt x="11147" y="0"/>
                    </a:lnTo>
                    <a:lnTo>
                      <a:pt x="17531" y="3590"/>
                    </a:lnTo>
                    <a:lnTo>
                      <a:pt x="17531" y="4562"/>
                    </a:lnTo>
                    <a:lnTo>
                      <a:pt x="21600" y="6859"/>
                    </a:lnTo>
                    <a:lnTo>
                      <a:pt x="17531" y="6859"/>
                    </a:lnTo>
                    <a:lnTo>
                      <a:pt x="17531" y="6859"/>
                    </a:lnTo>
                    <a:close/>
                  </a:path>
                </a:pathLst>
              </a:custGeom>
              <a:solidFill>
                <a:srgbClr val="003352">
                  <a:alpha val="90000"/>
                </a:srgbClr>
              </a:solidFill>
              <a:ln w="12700" cap="flat" cmpd="sng">
                <a:noFill/>
                <a:prstDash val="solid"/>
                <a:round/>
              </a:ln>
            </p:spPr>
          </p:sp>
        </p:grpSp>
        <p:sp>
          <p:nvSpPr>
            <p:cNvPr id="37" name="曲线"/>
            <p:cNvSpPr>
              <a:spLocks/>
            </p:cNvSpPr>
            <p:nvPr/>
          </p:nvSpPr>
          <p:spPr>
            <a:xfrm rot="18900000" flipH="1">
              <a:off x="-1604708" y="1397837"/>
              <a:ext cx="3211378" cy="3211378"/>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solidFill>
              <a:srgbClr val="003352"/>
            </a:solidFill>
            <a:ln w="12700" cap="flat" cmpd="sng">
              <a:noFill/>
              <a:prstDash val="solid"/>
              <a:round/>
            </a:ln>
          </p:spPr>
        </p:sp>
        <p:sp>
          <p:nvSpPr>
            <p:cNvPr id="38" name="曲线"/>
            <p:cNvSpPr>
              <a:spLocks/>
            </p:cNvSpPr>
            <p:nvPr/>
          </p:nvSpPr>
          <p:spPr>
            <a:xfrm rot="18900000">
              <a:off x="-861777" y="-3756"/>
              <a:ext cx="2676646" cy="1356876"/>
            </a:xfrm>
            <a:custGeom>
              <a:avLst/>
              <a:gdLst>
                <a:gd name="T1" fmla="*/ 0 w 21600"/>
                <a:gd name="T2" fmla="*/ 0 h 21600"/>
                <a:gd name="T3" fmla="*/ 21600 w 21600"/>
                <a:gd name="T4" fmla="*/ 21600 h 21600"/>
              </a:gdLst>
              <a:ahLst/>
              <a:cxnLst/>
              <a:rect l="T1" t="T2" r="T3" b="T4"/>
              <a:pathLst>
                <a:path w="21600" h="21600">
                  <a:moveTo>
                    <a:pt x="10650" y="0"/>
                  </a:moveTo>
                  <a:lnTo>
                    <a:pt x="21600" y="21599"/>
                  </a:lnTo>
                  <a:lnTo>
                    <a:pt x="0" y="21599"/>
                  </a:lnTo>
                  <a:lnTo>
                    <a:pt x="0" y="21009"/>
                  </a:lnTo>
                  <a:close/>
                </a:path>
              </a:pathLst>
            </a:custGeom>
            <a:pattFill prst="wdUpDiag">
              <a:fgClr>
                <a:srgbClr val="47C3D3"/>
              </a:fgClr>
              <a:bgClr>
                <a:srgbClr val="0065A4"/>
              </a:bgClr>
            </a:pattFill>
            <a:ln w="12700" cap="flat" cmpd="sng">
              <a:noFill/>
              <a:prstDash val="solid"/>
              <a:round/>
            </a:ln>
          </p:spPr>
        </p:sp>
        <p:sp>
          <p:nvSpPr>
            <p:cNvPr id="39" name="曲线"/>
            <p:cNvSpPr>
              <a:spLocks/>
            </p:cNvSpPr>
            <p:nvPr/>
          </p:nvSpPr>
          <p:spPr>
            <a:xfrm rot="13500000">
              <a:off x="-1226102" y="1737462"/>
              <a:ext cx="2416016" cy="2416016"/>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wdDnDiag">
              <a:fgClr>
                <a:srgbClr val="2FB0FF"/>
              </a:fgClr>
              <a:bgClr>
                <a:srgbClr val="1B6771"/>
              </a:bgClr>
            </a:pattFill>
            <a:ln w="12700" cap="flat" cmpd="sng">
              <a:noFill/>
              <a:prstDash val="solid"/>
              <a:round/>
            </a:ln>
          </p:spPr>
        </p:sp>
        <p:grpSp>
          <p:nvGrpSpPr>
            <p:cNvPr id="42" name="组合"/>
            <p:cNvGrpSpPr>
              <a:grpSpLocks/>
            </p:cNvGrpSpPr>
            <p:nvPr/>
          </p:nvGrpSpPr>
          <p:grpSpPr>
            <a:xfrm>
              <a:off x="-760405" y="4672937"/>
              <a:ext cx="1520812" cy="1520811"/>
              <a:chOff x="-760405" y="4672937"/>
              <a:chExt cx="1520812" cy="1520811"/>
            </a:xfrm>
          </p:grpSpPr>
          <p:sp>
            <p:nvSpPr>
              <p:cNvPr id="40" name="曲线"/>
              <p:cNvSpPr>
                <a:spLocks/>
              </p:cNvSpPr>
              <p:nvPr/>
            </p:nvSpPr>
            <p:spPr>
              <a:xfrm rot="18900000" flipH="1">
                <a:off x="-760405" y="4672937"/>
                <a:ext cx="1520812" cy="1520811"/>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solidFill>
                <a:srgbClr val="003352"/>
              </a:solidFill>
              <a:ln w="12700" cap="flat" cmpd="sng">
                <a:noFill/>
                <a:prstDash val="solid"/>
                <a:round/>
              </a:ln>
            </p:spPr>
          </p:sp>
          <p:sp>
            <p:nvSpPr>
              <p:cNvPr id="41" name="曲线"/>
              <p:cNvSpPr>
                <a:spLocks/>
              </p:cNvSpPr>
              <p:nvPr/>
            </p:nvSpPr>
            <p:spPr>
              <a:xfrm rot="13500000">
                <a:off x="-581109" y="4833773"/>
                <a:ext cx="1144152" cy="1144152"/>
              </a:xfrm>
              <a:custGeom>
                <a:avLst/>
                <a:gdLst>
                  <a:gd name="T1" fmla="*/ 0 w 21600"/>
                  <a:gd name="T2" fmla="*/ 0 h 21600"/>
                  <a:gd name="T3" fmla="*/ 21600 w 21600"/>
                  <a:gd name="T4" fmla="*/ 21600 h 21600"/>
                </a:gdLst>
                <a:ahLst/>
                <a:cxnLst/>
                <a:rect l="T1" t="T2" r="T3" b="T4"/>
                <a:pathLst>
                  <a:path w="21600" h="21600">
                    <a:moveTo>
                      <a:pt x="21599" y="21600"/>
                    </a:moveTo>
                    <a:lnTo>
                      <a:pt x="0" y="21600"/>
                    </a:lnTo>
                    <a:lnTo>
                      <a:pt x="0" y="0"/>
                    </a:lnTo>
                    <a:close/>
                  </a:path>
                </a:pathLst>
              </a:custGeom>
              <a:pattFill prst="wdDnDiag">
                <a:fgClr>
                  <a:srgbClr val="2FB0FF"/>
                </a:fgClr>
                <a:bgClr>
                  <a:srgbClr val="1B6771"/>
                </a:bgClr>
              </a:pattFill>
              <a:ln w="12700" cap="flat" cmpd="sng">
                <a:noFill/>
                <a:prstDash val="solid"/>
                <a:round/>
              </a:ln>
            </p:spPr>
          </p:sp>
        </p:grpSp>
      </p:grpSp>
      <p:sp>
        <p:nvSpPr>
          <p:cNvPr id="44" name="文本框"/>
          <p:cNvSpPr>
            <a:spLocks noGrp="1"/>
          </p:cNvSpPr>
          <p:nvPr>
            <p:ph type="ctrTitle"/>
          </p:nvPr>
        </p:nvSpPr>
        <p:spPr>
          <a:xfrm>
            <a:off x="2761488" y="2395728"/>
            <a:ext cx="7077455" cy="124358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6600" b="1" i="0" u="none" strike="noStrike" kern="1200" cap="none" spc="0" baseline="0">
                <a:solidFill>
                  <a:schemeClr val="accent2"/>
                </a:solidFill>
                <a:latin typeface="Trebuchet MS" charset="0"/>
                <a:ea typeface="Tahoma" pitchFamily="34" charset="0"/>
                <a:cs typeface="Tahoma" pitchFamily="34" charset="0"/>
              </a:rPr>
              <a:t>TITLE</a:t>
            </a:r>
            <a:endParaRPr lang="zh-CN" altLang="en-US" sz="6600" b="1" i="0" u="none" strike="noStrike" kern="1200" cap="none" spc="0" baseline="0">
              <a:solidFill>
                <a:schemeClr val="accent2"/>
              </a:solidFill>
              <a:latin typeface="Trebuchet MS" charset="0"/>
              <a:ea typeface="Tahoma" pitchFamily="34" charset="0"/>
              <a:cs typeface="Tahoma" pitchFamily="34" charset="0"/>
            </a:endParaRPr>
          </a:p>
        </p:txBody>
      </p:sp>
      <p:sp>
        <p:nvSpPr>
          <p:cNvPr id="45" name="文本框"/>
          <p:cNvSpPr>
            <a:spLocks noGrp="1"/>
          </p:cNvSpPr>
          <p:nvPr>
            <p:ph type="subTitle" idx="1"/>
          </p:nvPr>
        </p:nvSpPr>
        <p:spPr>
          <a:xfrm>
            <a:off x="2761488" y="3721608"/>
            <a:ext cx="7077455" cy="86868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90000"/>
              </a:lnSpc>
              <a:spcBef>
                <a:spcPts val="1000"/>
              </a:spcBef>
              <a:spcAft>
                <a:spcPts val="0"/>
              </a:spcAft>
              <a:buNone/>
            </a:pPr>
            <a:r>
              <a:rPr lang="en-US" altLang="zh-CN" sz="1800" b="0" i="0" u="none" strike="noStrike" kern="1200" cap="none" spc="300" baseline="0">
                <a:solidFill>
                  <a:schemeClr val="bg1"/>
                </a:solidFill>
                <a:latin typeface="Arial" charset="0"/>
                <a:ea typeface="宋体" charset="0"/>
                <a:cs typeface="Arial" charset="0"/>
              </a:rPr>
              <a:t>Click to edit Master subtitle style</a:t>
            </a:r>
            <a:endParaRPr lang="zh-CN" altLang="en-US" sz="1800" b="0" i="0" u="none" strike="noStrike" kern="1200" cap="none" spc="300" baseline="0">
              <a:solidFill>
                <a:schemeClr val="bg1"/>
              </a:solidFill>
              <a:latin typeface="Arial" charset="0"/>
              <a:ea typeface="宋体" charset="0"/>
              <a:cs typeface="Arial" charset="0"/>
            </a:endParaRPr>
          </a:p>
        </p:txBody>
      </p:sp>
    </p:spTree>
    <p:extLst>
      <p:ext uri="{BB962C8B-B14F-4D97-AF65-F5344CB8AC3E}">
        <p14:creationId xmlns:p14="http://schemas.microsoft.com/office/powerpoint/2010/main" val="165130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988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6299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93" name="矩形"/>
          <p:cNvSpPr>
            <a:spLocks/>
          </p:cNvSpPr>
          <p:nvPr/>
        </p:nvSpPr>
        <p:spPr>
          <a:xfrm>
            <a:off x="0" y="1"/>
            <a:ext cx="12192000" cy="6857999"/>
          </a:xfrm>
          <a:prstGeom prst="rect">
            <a:avLst/>
          </a:prstGeom>
          <a:solidFill>
            <a:srgbClr val="289BAA"/>
          </a:solidFill>
          <a:ln w="12700" cap="flat" cmpd="sng">
            <a:noFill/>
            <a:prstDash val="solid"/>
            <a:round/>
          </a:ln>
        </p:spPr>
      </p:sp>
      <p:sp>
        <p:nvSpPr>
          <p:cNvPr id="92" name="曲线"/>
          <p:cNvSpPr>
            <a:spLocks/>
          </p:cNvSpPr>
          <p:nvPr/>
        </p:nvSpPr>
        <p:spPr>
          <a:xfrm>
            <a:off x="0" y="1"/>
            <a:ext cx="12192002" cy="6857999"/>
          </a:xfrm>
          <a:custGeom>
            <a:avLst/>
            <a:gdLst>
              <a:gd name="T1" fmla="*/ 0 w 21600"/>
              <a:gd name="T2" fmla="*/ 0 h 21600"/>
              <a:gd name="T3" fmla="*/ 21600 w 21600"/>
              <a:gd name="T4" fmla="*/ 21600 h 21600"/>
            </a:gdLst>
            <a:ahLst/>
            <a:cxn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ap="flat" cmpd="sng">
            <a:noFill/>
            <a:prstDash val="solid"/>
            <a:round/>
          </a:ln>
        </p:spPr>
      </p:sp>
      <p:sp>
        <p:nvSpPr>
          <p:cNvPr id="91" name="曲线"/>
          <p:cNvSpPr>
            <a:spLocks/>
          </p:cNvSpPr>
          <p:nvPr/>
        </p:nvSpPr>
        <p:spPr>
          <a:xfrm rot="16200000" flipV="1">
            <a:off x="2964809" y="-2364446"/>
            <a:ext cx="6862744" cy="11591639"/>
          </a:xfrm>
          <a:custGeom>
            <a:avLst/>
            <a:gdLst>
              <a:gd name="T1" fmla="*/ 0 w 21600"/>
              <a:gd name="T2" fmla="*/ -21600 h 21600"/>
              <a:gd name="T3" fmla="*/ 21600 w 21600"/>
              <a:gd name="T4" fmla="*/ 0 h 21600"/>
            </a:gdLst>
            <a:ahLst/>
            <a:cxn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ap="flat" cmpd="sng">
            <a:noFill/>
            <a:prstDash val="solid"/>
            <a:round/>
          </a:ln>
        </p:spPr>
      </p:sp>
      <p:sp>
        <p:nvSpPr>
          <p:cNvPr id="90"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ap="flat" cmpd="sng">
            <a:noFill/>
            <a:prstDash val="solid"/>
            <a:round/>
          </a:ln>
        </p:spPr>
      </p:sp>
      <p:sp>
        <p:nvSpPr>
          <p:cNvPr id="89"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ap="flat" cmpd="sng">
            <a:noFill/>
            <a:prstDash val="solid"/>
            <a:round/>
          </a:ln>
        </p:spPr>
      </p:sp>
      <p:sp>
        <p:nvSpPr>
          <p:cNvPr id="88" name="矩形"/>
          <p:cNvSpPr>
            <a:spLocks/>
          </p:cNvSpPr>
          <p:nvPr/>
        </p:nvSpPr>
        <p:spPr>
          <a:xfrm>
            <a:off x="444500" y="542925"/>
            <a:ext cx="11214101" cy="52863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charset="0"/>
                <a:ea typeface="宋体" charset="0"/>
                <a:cs typeface="Droid Sans" charset="0"/>
              </a:rPr>
              <a:t>Click to edit Master title style</a:t>
            </a:r>
            <a:endParaRPr lang="zh-CN" altLang="en-US" sz="3200" b="1" i="0" u="none" strike="noStrike" kern="1200" cap="none" spc="-70" baseline="0">
              <a:solidFill>
                <a:schemeClr val="bg1"/>
              </a:solidFill>
              <a:latin typeface="Trebuchet MS" charset="0"/>
              <a:ea typeface="宋体" charset="0"/>
              <a:cs typeface="Droid Sans" charset="0"/>
            </a:endParaRPr>
          </a:p>
        </p:txBody>
      </p:sp>
      <p:grpSp>
        <p:nvGrpSpPr>
          <p:cNvPr id="87" name="组合"/>
          <p:cNvGrpSpPr>
            <a:grpSpLocks/>
          </p:cNvGrpSpPr>
          <p:nvPr/>
        </p:nvGrpSpPr>
        <p:grpSpPr>
          <a:xfrm rot="16200000">
            <a:off x="499387" y="-322655"/>
            <a:ext cx="535530" cy="645309"/>
            <a:chOff x="499387" y="-322655"/>
            <a:chExt cx="535530" cy="645309"/>
          </a:xfrm>
        </p:grpSpPr>
        <p:sp>
          <p:nvSpPr>
            <p:cNvPr id="85" name="曲线"/>
            <p:cNvSpPr>
              <a:spLocks/>
            </p:cNvSpPr>
            <p:nvPr/>
          </p:nvSpPr>
          <p:spPr>
            <a:xfrm rot="2700000">
              <a:off x="499387" y="-212876"/>
              <a:ext cx="535531" cy="535530"/>
            </a:xfrm>
            <a:custGeom>
              <a:avLst/>
              <a:gdLst>
                <a:gd name="T1" fmla="*/ 0 w 21600"/>
                <a:gd name="T2" fmla="*/ 0 h 21600"/>
                <a:gd name="T3" fmla="*/ 21600 w 21600"/>
                <a:gd name="T4" fmla="*/ 21600 h 21600"/>
              </a:gdLst>
              <a:ahLst/>
              <a:cxnLst/>
              <a:rect l="T1" t="T2" r="T3" b="T4"/>
              <a:pathLst>
                <a:path w="21600" h="21600">
                  <a:moveTo>
                    <a:pt x="21599" y="21600"/>
                  </a:moveTo>
                  <a:lnTo>
                    <a:pt x="0" y="21600"/>
                  </a:lnTo>
                  <a:lnTo>
                    <a:pt x="0" y="0"/>
                  </a:lnTo>
                  <a:close/>
                </a:path>
              </a:pathLst>
            </a:custGeom>
            <a:solidFill>
              <a:srgbClr val="003352"/>
            </a:solidFill>
            <a:ln w="12700" cap="flat" cmpd="sng">
              <a:noFill/>
              <a:prstDash val="solid"/>
              <a:round/>
            </a:ln>
          </p:spPr>
        </p:sp>
        <p:sp>
          <p:nvSpPr>
            <p:cNvPr id="86" name="曲线"/>
            <p:cNvSpPr>
              <a:spLocks/>
            </p:cNvSpPr>
            <p:nvPr/>
          </p:nvSpPr>
          <p:spPr>
            <a:xfrm rot="8100000" flipH="1">
              <a:off x="508214" y="-322655"/>
              <a:ext cx="517874" cy="517875"/>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2FB0FF"/>
              </a:fgClr>
              <a:bgClr>
                <a:srgbClr val="1B6771"/>
              </a:bgClr>
            </a:pattFill>
            <a:ln w="12700" cap="flat" cmpd="sng">
              <a:noFill/>
              <a:prstDash val="solid"/>
              <a:round/>
            </a:ln>
          </p:spPr>
        </p:sp>
      </p:grpSp>
      <p:grpSp>
        <p:nvGrpSpPr>
          <p:cNvPr id="84" name="组合"/>
          <p:cNvGrpSpPr>
            <a:grpSpLocks/>
          </p:cNvGrpSpPr>
          <p:nvPr/>
        </p:nvGrpSpPr>
        <p:grpSpPr>
          <a:xfrm>
            <a:off x="-1" y="1357409"/>
            <a:ext cx="12192002" cy="4846320"/>
            <a:chOff x="-1" y="1357409"/>
            <a:chExt cx="12192002" cy="4846320"/>
          </a:xfrm>
        </p:grpSpPr>
        <p:sp>
          <p:nvSpPr>
            <p:cNvPr id="82" name="减去单角的矩形"/>
            <p:cNvSpPr>
              <a:spLocks/>
            </p:cNvSpPr>
            <p:nvPr/>
          </p:nvSpPr>
          <p:spPr>
            <a:xfrm flipV="1">
              <a:off x="-1" y="1357409"/>
              <a:ext cx="12192000" cy="4846320"/>
            </a:xfrm>
            <a:prstGeom prst="snip1Rect">
              <a:avLst>
                <a:gd name="adj" fmla="val 4"/>
              </a:avLst>
            </a:prstGeom>
            <a:pattFill prst="dkVert">
              <a:fgClr>
                <a:srgbClr val="0C4360"/>
              </a:fgClr>
              <a:bgClr>
                <a:srgbClr val="1B6771"/>
              </a:bgClr>
            </a:pattFill>
            <a:ln w="12700" cap="flat" cmpd="sng">
              <a:noFill/>
              <a:prstDash val="solid"/>
              <a:round/>
            </a:ln>
          </p:spPr>
        </p:sp>
        <p:sp>
          <p:nvSpPr>
            <p:cNvPr id="83" name="减去单角的矩形"/>
            <p:cNvSpPr>
              <a:spLocks/>
            </p:cNvSpPr>
            <p:nvPr/>
          </p:nvSpPr>
          <p:spPr>
            <a:xfrm flipV="1">
              <a:off x="-1" y="1357409"/>
              <a:ext cx="12192002" cy="4846320"/>
            </a:xfrm>
            <a:prstGeom prst="snip1Rect">
              <a:avLst>
                <a:gd name="adj" fmla="val 19662"/>
              </a:avLst>
            </a:prstGeom>
            <a:solidFill>
              <a:srgbClr val="003352"/>
            </a:solidFill>
            <a:ln w="12700" cap="flat" cmpd="sng">
              <a:noFill/>
              <a:prstDash val="solid"/>
              <a:round/>
            </a:ln>
          </p:spPr>
        </p:sp>
      </p:grpSp>
      <p:sp>
        <p:nvSpPr>
          <p:cNvPr id="81" name="曲线"/>
          <p:cNvSpPr>
            <a:spLocks/>
          </p:cNvSpPr>
          <p:nvPr/>
        </p:nvSpPr>
        <p:spPr>
          <a:xfrm flipH="1">
            <a:off x="10782300" y="5448296"/>
            <a:ext cx="1409700" cy="1409702"/>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1B6771"/>
            </a:fgClr>
            <a:bgClr>
              <a:srgbClr val="47C3D3"/>
            </a:bgClr>
          </a:pattFill>
          <a:ln w="12700" cap="flat" cmpd="sng">
            <a:noFill/>
            <a:prstDash val="solid"/>
            <a:round/>
          </a:ln>
        </p:spPr>
      </p:sp>
      <p:sp>
        <p:nvSpPr>
          <p:cNvPr id="80" name="矩形"/>
          <p:cNvSpPr>
            <a:spLocks/>
          </p:cNvSpPr>
          <p:nvPr/>
        </p:nvSpPr>
        <p:spPr>
          <a:xfrm>
            <a:off x="11252200" y="6315075"/>
            <a:ext cx="40640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b="0" i="0" u="none" strike="noStrike" kern="1200" cap="none" spc="0" baseline="0">
              <a:solidFill>
                <a:schemeClr val="bg1"/>
              </a:solidFill>
              <a:latin typeface="Trade Gothic LT Pro" pitchFamily="34" charset="0"/>
              <a:ea typeface="宋体" charset="0"/>
              <a:cs typeface="Arial" charset="0"/>
            </a:endParaRPr>
          </a:p>
        </p:txBody>
      </p:sp>
      <p:sp>
        <p:nvSpPr>
          <p:cNvPr id="62" name="矩形"/>
          <p:cNvSpPr>
            <a:spLocks/>
          </p:cNvSpPr>
          <p:nvPr/>
        </p:nvSpPr>
        <p:spPr>
          <a:xfrm>
            <a:off x="0" y="0"/>
            <a:ext cx="12192000" cy="6858000"/>
          </a:xfrm>
          <a:prstGeom prst="rect">
            <a:avLst/>
          </a:prstGeom>
          <a:solidFill>
            <a:srgbClr val="0C4360"/>
          </a:solidFill>
          <a:ln w="12700" cap="flat" cmpd="sng">
            <a:noFill/>
            <a:prstDash val="solid"/>
            <a:round/>
          </a:ln>
        </p:spPr>
      </p:sp>
      <p:sp>
        <p:nvSpPr>
          <p:cNvPr id="63" name="曲线"/>
          <p:cNvSpPr>
            <a:spLocks/>
          </p:cNvSpPr>
          <p:nvPr/>
        </p:nvSpPr>
        <p:spPr>
          <a:xfrm>
            <a:off x="0" y="0"/>
            <a:ext cx="12192000" cy="6862745"/>
          </a:xfrm>
          <a:custGeom>
            <a:avLst/>
            <a:gdLst>
              <a:gd name="T1" fmla="*/ 0 w 21600"/>
              <a:gd name="T2" fmla="*/ 0 h 21600"/>
              <a:gd name="T3" fmla="*/ 21600 w 21600"/>
              <a:gd name="T4" fmla="*/ 21600 h 21600"/>
            </a:gdLst>
            <a:ahLst/>
            <a:cxnLst/>
            <a:rect l="T1" t="T2" r="T3" b="T4"/>
            <a:pathLst>
              <a:path w="21600" h="21600">
                <a:moveTo>
                  <a:pt x="0" y="0"/>
                </a:moveTo>
                <a:lnTo>
                  <a:pt x="13384" y="0"/>
                </a:lnTo>
                <a:lnTo>
                  <a:pt x="18188" y="8551"/>
                </a:lnTo>
                <a:lnTo>
                  <a:pt x="20001" y="8551"/>
                </a:lnTo>
                <a:lnTo>
                  <a:pt x="21599" y="11397"/>
                </a:lnTo>
                <a:lnTo>
                  <a:pt x="21600" y="21600"/>
                </a:lnTo>
                <a:lnTo>
                  <a:pt x="0" y="21600"/>
                </a:lnTo>
                <a:close/>
              </a:path>
            </a:pathLst>
          </a:custGeom>
          <a:solidFill>
            <a:srgbClr val="47C3D3">
              <a:alpha val="74000"/>
            </a:srgbClr>
          </a:solidFill>
          <a:ln w="12700" cap="flat" cmpd="sng">
            <a:noFill/>
            <a:prstDash val="solid"/>
            <a:round/>
          </a:ln>
        </p:spPr>
      </p:sp>
      <p:sp>
        <p:nvSpPr>
          <p:cNvPr id="64" name="曲线"/>
          <p:cNvSpPr>
            <a:spLocks/>
          </p:cNvSpPr>
          <p:nvPr/>
        </p:nvSpPr>
        <p:spPr>
          <a:xfrm rot="16200000" flipV="1">
            <a:off x="2626804" y="-2626804"/>
            <a:ext cx="6862742" cy="12116353"/>
          </a:xfrm>
          <a:custGeom>
            <a:avLst/>
            <a:gdLst>
              <a:gd name="T1" fmla="*/ 0 w 21600"/>
              <a:gd name="T2" fmla="*/ -21600 h 21600"/>
              <a:gd name="T3" fmla="*/ 21600 w 21600"/>
              <a:gd name="T4" fmla="*/ 0 h 21600"/>
            </a:gdLst>
            <a:ahLst/>
            <a:cxnLst/>
            <a:rect l="T1" t="T2" r="T3" b="T4"/>
            <a:pathLst>
              <a:path w="21600" h="21600">
                <a:moveTo>
                  <a:pt x="21600" y="21600"/>
                </a:moveTo>
                <a:lnTo>
                  <a:pt x="21600" y="14288"/>
                </a:lnTo>
                <a:lnTo>
                  <a:pt x="13053" y="14288"/>
                </a:lnTo>
                <a:lnTo>
                  <a:pt x="13053" y="14288"/>
                </a:lnTo>
                <a:lnTo>
                  <a:pt x="21600" y="14288"/>
                </a:lnTo>
                <a:lnTo>
                  <a:pt x="13053" y="9437"/>
                </a:lnTo>
                <a:lnTo>
                  <a:pt x="13053" y="7383"/>
                </a:lnTo>
                <a:lnTo>
                  <a:pt x="0" y="0"/>
                </a:lnTo>
                <a:lnTo>
                  <a:pt x="0" y="21600"/>
                </a:lnTo>
                <a:close/>
              </a:path>
            </a:pathLst>
          </a:custGeom>
          <a:pattFill prst="wdDnDiag">
            <a:fgClr>
              <a:srgbClr val="0065A4"/>
            </a:fgClr>
            <a:bgClr>
              <a:srgbClr val="47C3D3"/>
            </a:bgClr>
          </a:pattFill>
          <a:ln w="12700" cap="flat" cmpd="sng">
            <a:noFill/>
            <a:prstDash val="solid"/>
            <a:round/>
          </a:ln>
        </p:spPr>
      </p:sp>
      <p:sp>
        <p:nvSpPr>
          <p:cNvPr id="65" name="右三角"/>
          <p:cNvSpPr>
            <a:spLocks/>
          </p:cNvSpPr>
          <p:nvPr/>
        </p:nvSpPr>
        <p:spPr>
          <a:xfrm rot="5400000" flipV="1">
            <a:off x="5851010" y="-10649"/>
            <a:ext cx="6326154" cy="6347453"/>
          </a:xfrm>
          <a:prstGeom prst="rtTriangle">
            <a:avLst/>
          </a:prstGeom>
          <a:solidFill>
            <a:srgbClr val="003352"/>
          </a:solidFill>
          <a:ln w="12700" cap="flat" cmpd="sng">
            <a:noFill/>
            <a:prstDash val="solid"/>
            <a:round/>
          </a:ln>
        </p:spPr>
      </p:sp>
      <p:sp>
        <p:nvSpPr>
          <p:cNvPr id="66" name="曲线"/>
          <p:cNvSpPr>
            <a:spLocks/>
          </p:cNvSpPr>
          <p:nvPr/>
        </p:nvSpPr>
        <p:spPr>
          <a:xfrm rot="16200000" flipV="1">
            <a:off x="2664628" y="-2664627"/>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ap="flat" cmpd="sng">
            <a:noFill/>
            <a:prstDash val="solid"/>
            <a:round/>
          </a:ln>
        </p:spPr>
      </p:sp>
      <p:sp>
        <p:nvSpPr>
          <p:cNvPr id="67" name="曲线"/>
          <p:cNvSpPr>
            <a:spLocks/>
          </p:cNvSpPr>
          <p:nvPr/>
        </p:nvSpPr>
        <p:spPr>
          <a:xfrm rot="2700000">
            <a:off x="9668984" y="1404392"/>
            <a:ext cx="4406148" cy="5299239"/>
          </a:xfrm>
          <a:custGeom>
            <a:avLst/>
            <a:gdLst>
              <a:gd name="T1" fmla="*/ 0 w 21600"/>
              <a:gd name="T2" fmla="*/ 0 h 21600"/>
              <a:gd name="T3" fmla="*/ 21600 w 21600"/>
              <a:gd name="T4" fmla="*/ 21600 h 21600"/>
            </a:gdLst>
            <a:ahLst/>
            <a:cxnLst/>
            <a:rect l="T1" t="T2" r="T3" b="T4"/>
            <a:pathLst>
              <a:path w="21600" h="21600">
                <a:moveTo>
                  <a:pt x="0" y="0"/>
                </a:moveTo>
                <a:lnTo>
                  <a:pt x="21600" y="17959"/>
                </a:lnTo>
                <a:lnTo>
                  <a:pt x="17221" y="21600"/>
                </a:lnTo>
                <a:lnTo>
                  <a:pt x="0" y="21600"/>
                </a:lnTo>
                <a:close/>
              </a:path>
            </a:pathLst>
          </a:custGeom>
          <a:solidFill>
            <a:srgbClr val="003352"/>
          </a:solidFill>
          <a:ln w="12700" cap="flat" cmpd="sng">
            <a:noFill/>
            <a:prstDash val="solid"/>
            <a:round/>
          </a:ln>
        </p:spPr>
      </p:sp>
      <p:sp>
        <p:nvSpPr>
          <p:cNvPr id="68" name="曲线"/>
          <p:cNvSpPr>
            <a:spLocks/>
          </p:cNvSpPr>
          <p:nvPr/>
        </p:nvSpPr>
        <p:spPr>
          <a:xfrm rot="8100000" flipH="1">
            <a:off x="9583575" y="1088097"/>
            <a:ext cx="5072180" cy="4843502"/>
          </a:xfrm>
          <a:custGeom>
            <a:avLst/>
            <a:gdLst>
              <a:gd name="T1" fmla="*/ 0 w 21600"/>
              <a:gd name="T2" fmla="*/ 0 h 21600"/>
              <a:gd name="T3" fmla="*/ 21600 w 21600"/>
              <a:gd name="T4" fmla="*/ 21600 h 21600"/>
            </a:gdLst>
            <a:ahLst/>
            <a:cxnLst/>
            <a:rect l="T1" t="T2" r="T3" b="T4"/>
            <a:pathLst>
              <a:path w="21600" h="21600">
                <a:moveTo>
                  <a:pt x="21600" y="21599"/>
                </a:moveTo>
                <a:lnTo>
                  <a:pt x="973" y="0"/>
                </a:lnTo>
                <a:lnTo>
                  <a:pt x="0" y="1019"/>
                </a:lnTo>
                <a:lnTo>
                  <a:pt x="0" y="21600"/>
                </a:lnTo>
                <a:close/>
              </a:path>
            </a:pathLst>
          </a:custGeom>
          <a:pattFill prst="wdDnDiag">
            <a:fgClr>
              <a:srgbClr val="2FB0FF"/>
            </a:fgClr>
            <a:bgClr>
              <a:srgbClr val="1B6771"/>
            </a:bgClr>
          </a:pattFill>
          <a:ln w="12700" cap="flat" cmpd="sng">
            <a:noFill/>
            <a:prstDash val="solid"/>
            <a:round/>
          </a:ln>
        </p:spPr>
      </p:sp>
      <p:sp>
        <p:nvSpPr>
          <p:cNvPr id="69" name="曲线"/>
          <p:cNvSpPr>
            <a:spLocks/>
          </p:cNvSpPr>
          <p:nvPr/>
        </p:nvSpPr>
        <p:spPr>
          <a:xfrm rot="2700000">
            <a:off x="11438584" y="5665752"/>
            <a:ext cx="877778" cy="1755556"/>
          </a:xfrm>
          <a:custGeom>
            <a:avLst/>
            <a:gdLst>
              <a:gd name="T1" fmla="*/ 0 w 21600"/>
              <a:gd name="T2" fmla="*/ 0 h 21600"/>
              <a:gd name="T3" fmla="*/ 21600 w 21600"/>
              <a:gd name="T4" fmla="*/ 21600 h 21600"/>
            </a:gdLst>
            <a:ahLst/>
            <a:cxnLst/>
            <a:rect l="T1" t="T2" r="T3" b="T4"/>
            <a:pathLst>
              <a:path w="21600" h="21600">
                <a:moveTo>
                  <a:pt x="0" y="0"/>
                </a:moveTo>
                <a:lnTo>
                  <a:pt x="21600" y="10799"/>
                </a:lnTo>
                <a:lnTo>
                  <a:pt x="0" y="21600"/>
                </a:lnTo>
                <a:close/>
              </a:path>
            </a:pathLst>
          </a:custGeom>
          <a:solidFill>
            <a:srgbClr val="003352"/>
          </a:solidFill>
          <a:ln w="12700" cap="flat" cmpd="sng">
            <a:noFill/>
            <a:prstDash val="solid"/>
            <a:round/>
          </a:ln>
        </p:spPr>
      </p:sp>
      <p:sp>
        <p:nvSpPr>
          <p:cNvPr id="70" name="曲线"/>
          <p:cNvSpPr>
            <a:spLocks/>
          </p:cNvSpPr>
          <p:nvPr/>
        </p:nvSpPr>
        <p:spPr>
          <a:xfrm rot="8100000" flipH="1">
            <a:off x="10582265" y="5841410"/>
            <a:ext cx="2372348" cy="1186174"/>
          </a:xfrm>
          <a:custGeom>
            <a:avLst/>
            <a:gdLst>
              <a:gd name="T1" fmla="*/ 0 w 21600"/>
              <a:gd name="T2" fmla="*/ 0 h 21600"/>
              <a:gd name="T3" fmla="*/ 21600 w 21600"/>
              <a:gd name="T4" fmla="*/ 21600 h 21600"/>
            </a:gdLst>
            <a:ahLst/>
            <a:cxnLst/>
            <a:rect l="T1" t="T2" r="T3" b="T4"/>
            <a:pathLst>
              <a:path w="21600" h="21600">
                <a:moveTo>
                  <a:pt x="21600" y="21600"/>
                </a:moveTo>
                <a:lnTo>
                  <a:pt x="10799" y="0"/>
                </a:lnTo>
                <a:lnTo>
                  <a:pt x="0" y="21600"/>
                </a:lnTo>
                <a:close/>
              </a:path>
            </a:pathLst>
          </a:custGeom>
          <a:pattFill prst="wdUpDiag">
            <a:fgClr>
              <a:srgbClr val="2FB0FF"/>
            </a:fgClr>
            <a:bgClr>
              <a:srgbClr val="1B6771"/>
            </a:bgClr>
          </a:pattFill>
          <a:ln w="12700" cap="flat" cmpd="sng">
            <a:noFill/>
            <a:prstDash val="solid"/>
            <a:round/>
          </a:ln>
        </p:spPr>
      </p:sp>
      <p:grpSp>
        <p:nvGrpSpPr>
          <p:cNvPr id="73" name="组合"/>
          <p:cNvGrpSpPr>
            <a:grpSpLocks/>
          </p:cNvGrpSpPr>
          <p:nvPr/>
        </p:nvGrpSpPr>
        <p:grpSpPr>
          <a:xfrm rot="16200000">
            <a:off x="431650" y="-917358"/>
            <a:ext cx="1532000" cy="1826461"/>
            <a:chOff x="431650" y="-917358"/>
            <a:chExt cx="1532000" cy="1826461"/>
          </a:xfrm>
        </p:grpSpPr>
        <p:sp>
          <p:nvSpPr>
            <p:cNvPr id="71" name="曲线"/>
            <p:cNvSpPr>
              <a:spLocks/>
            </p:cNvSpPr>
            <p:nvPr/>
          </p:nvSpPr>
          <p:spPr>
            <a:xfrm rot="2700000">
              <a:off x="431650" y="-622897"/>
              <a:ext cx="1532000" cy="1532000"/>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solidFill>
              <a:srgbClr val="003352"/>
            </a:solidFill>
            <a:ln w="12700" cap="flat" cmpd="sng">
              <a:noFill/>
              <a:prstDash val="solid"/>
              <a:round/>
            </a:ln>
          </p:spPr>
        </p:sp>
        <p:sp>
          <p:nvSpPr>
            <p:cNvPr id="72" name="曲线"/>
            <p:cNvSpPr>
              <a:spLocks/>
            </p:cNvSpPr>
            <p:nvPr/>
          </p:nvSpPr>
          <p:spPr>
            <a:xfrm rot="8100000" flipH="1">
              <a:off x="438094" y="-917358"/>
              <a:ext cx="1519117" cy="1519117"/>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wdDnDiag">
              <a:fgClr>
                <a:srgbClr val="2FB0FF"/>
              </a:fgClr>
              <a:bgClr>
                <a:srgbClr val="1B6771"/>
              </a:bgClr>
            </a:pattFill>
            <a:ln w="12700" cap="flat" cmpd="sng">
              <a:noFill/>
              <a:prstDash val="solid"/>
              <a:round/>
            </a:ln>
          </p:spPr>
        </p:sp>
      </p:grpSp>
      <p:grpSp>
        <p:nvGrpSpPr>
          <p:cNvPr id="76" name="组合"/>
          <p:cNvGrpSpPr>
            <a:grpSpLocks/>
          </p:cNvGrpSpPr>
          <p:nvPr/>
        </p:nvGrpSpPr>
        <p:grpSpPr>
          <a:xfrm rot="16200000">
            <a:off x="1992859" y="-497209"/>
            <a:ext cx="818398" cy="986161"/>
            <a:chOff x="1992859" y="-497209"/>
            <a:chExt cx="818398" cy="986161"/>
          </a:xfrm>
        </p:grpSpPr>
        <p:sp>
          <p:nvSpPr>
            <p:cNvPr id="74" name="曲线"/>
            <p:cNvSpPr>
              <a:spLocks/>
            </p:cNvSpPr>
            <p:nvPr/>
          </p:nvSpPr>
          <p:spPr>
            <a:xfrm rot="2700000">
              <a:off x="1992859" y="-329445"/>
              <a:ext cx="818398" cy="818398"/>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solidFill>
              <a:srgbClr val="003352"/>
            </a:solidFill>
            <a:ln w="12700" cap="flat" cmpd="sng">
              <a:noFill/>
              <a:prstDash val="solid"/>
              <a:round/>
            </a:ln>
          </p:spPr>
        </p:sp>
        <p:sp>
          <p:nvSpPr>
            <p:cNvPr id="75" name="曲线"/>
            <p:cNvSpPr>
              <a:spLocks/>
            </p:cNvSpPr>
            <p:nvPr/>
          </p:nvSpPr>
          <p:spPr>
            <a:xfrm rot="8100000" flipH="1">
              <a:off x="2006348" y="-497209"/>
              <a:ext cx="791417" cy="791417"/>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2FB0FF"/>
              </a:fgClr>
              <a:bgClr>
                <a:srgbClr val="1B6771"/>
              </a:bgClr>
            </a:pattFill>
            <a:ln w="12700" cap="flat" cmpd="sng">
              <a:noFill/>
              <a:prstDash val="solid"/>
              <a:round/>
            </a:ln>
          </p:spPr>
        </p:sp>
      </p:grpSp>
      <p:sp>
        <p:nvSpPr>
          <p:cNvPr id="77" name="文本框"/>
          <p:cNvSpPr>
            <a:spLocks noGrp="1"/>
          </p:cNvSpPr>
          <p:nvPr>
            <p:ph type="body" idx="1"/>
          </p:nvPr>
        </p:nvSpPr>
        <p:spPr>
          <a:xfrm>
            <a:off x="831850" y="4754880"/>
            <a:ext cx="6803136" cy="3657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buNone/>
            </a:pPr>
            <a:r>
              <a:rPr lang="en-US" altLang="zh-CN" sz="1600" spc="300">
                <a:solidFill>
                  <a:srgbClr val="B9E4FF"/>
                </a:solidFill>
                <a:latin typeface="Arial" charset="0"/>
                <a:cs typeface="Arial" charset="0"/>
              </a:rPr>
              <a:t>Click to edit Master text styles</a:t>
            </a:r>
            <a:endParaRPr lang="zh-CN" altLang="en-US" sz="1600" spc="300">
              <a:solidFill>
                <a:srgbClr val="B9E4FF"/>
              </a:solidFill>
              <a:latin typeface="Arial" charset="0"/>
              <a:cs typeface="Arial" charset="0"/>
            </a:endParaRPr>
          </a:p>
        </p:txBody>
      </p:sp>
      <p:sp>
        <p:nvSpPr>
          <p:cNvPr id="78" name="文本框"/>
          <p:cNvSpPr>
            <a:spLocks noGrp="1"/>
          </p:cNvSpPr>
          <p:nvPr>
            <p:ph type="sldNum"/>
          </p:nvPr>
        </p:nvSpPr>
        <p:spPr>
          <a:xfrm>
            <a:off x="11252200" y="6315075"/>
            <a:ext cx="4064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a:solidFill>
                <a:schemeClr val="bg1"/>
              </a:solidFill>
              <a:latin typeface="Trade Gothic LT Pro" pitchFamily="34" charset="0"/>
              <a:ea typeface="宋体" charset="0"/>
              <a:cs typeface="Arial" charset="0"/>
            </a:endParaRPr>
          </a:p>
        </p:txBody>
      </p:sp>
      <p:sp>
        <p:nvSpPr>
          <p:cNvPr id="79" name="文本框"/>
          <p:cNvSpPr>
            <a:spLocks noGrp="1"/>
          </p:cNvSpPr>
          <p:nvPr>
            <p:ph type="title"/>
          </p:nvPr>
        </p:nvSpPr>
        <p:spPr>
          <a:xfrm>
            <a:off x="832104" y="3886200"/>
            <a:ext cx="7781544" cy="859054"/>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sz="5400" b="1">
                <a:solidFill>
                  <a:schemeClr val="bg1"/>
                </a:solidFill>
                <a:latin typeface="Trebuchet MS" charset="0"/>
              </a:rPr>
              <a:t>Section Title 01</a:t>
            </a:r>
            <a:endParaRPr lang="zh-CN" altLang="en-US" sz="5400" b="1">
              <a:solidFill>
                <a:schemeClr val="bg1"/>
              </a:solidFill>
              <a:latin typeface="Trebuchet MS" charset="0"/>
            </a:endParaRPr>
          </a:p>
        </p:txBody>
      </p:sp>
    </p:spTree>
    <p:extLst>
      <p:ext uri="{BB962C8B-B14F-4D97-AF65-F5344CB8AC3E}">
        <p14:creationId xmlns:p14="http://schemas.microsoft.com/office/powerpoint/2010/main" val="51624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accent2"/>
        </a:solidFill>
        <a:effectLst/>
      </p:bgPr>
    </p:bg>
    <p:spTree>
      <p:nvGrpSpPr>
        <p:cNvPr id="1" name=""/>
        <p:cNvGrpSpPr/>
        <p:nvPr/>
      </p:nvGrpSpPr>
      <p:grpSpPr>
        <a:xfrm>
          <a:off x="0" y="0"/>
          <a:ext cx="0" cy="0"/>
          <a:chOff x="0" y="0"/>
          <a:chExt cx="0" cy="0"/>
        </a:xfrm>
      </p:grpSpPr>
      <p:sp>
        <p:nvSpPr>
          <p:cNvPr id="118" name="矩形"/>
          <p:cNvSpPr>
            <a:spLocks/>
          </p:cNvSpPr>
          <p:nvPr/>
        </p:nvSpPr>
        <p:spPr>
          <a:xfrm>
            <a:off x="0" y="1"/>
            <a:ext cx="12192000" cy="6857999"/>
          </a:xfrm>
          <a:prstGeom prst="rect">
            <a:avLst/>
          </a:prstGeom>
          <a:solidFill>
            <a:srgbClr val="289BAA"/>
          </a:solidFill>
          <a:ln w="12700" cap="flat" cmpd="sng">
            <a:noFill/>
            <a:prstDash val="solid"/>
            <a:round/>
          </a:ln>
        </p:spPr>
      </p:sp>
      <p:sp>
        <p:nvSpPr>
          <p:cNvPr id="117" name="曲线"/>
          <p:cNvSpPr>
            <a:spLocks/>
          </p:cNvSpPr>
          <p:nvPr/>
        </p:nvSpPr>
        <p:spPr>
          <a:xfrm>
            <a:off x="0" y="1"/>
            <a:ext cx="12192002" cy="6857999"/>
          </a:xfrm>
          <a:custGeom>
            <a:avLst/>
            <a:gdLst>
              <a:gd name="T1" fmla="*/ 0 w 21600"/>
              <a:gd name="T2" fmla="*/ 0 h 21600"/>
              <a:gd name="T3" fmla="*/ 21600 w 21600"/>
              <a:gd name="T4" fmla="*/ 21600 h 21600"/>
            </a:gdLst>
            <a:ahLst/>
            <a:cxn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ap="flat" cmpd="sng">
            <a:noFill/>
            <a:prstDash val="solid"/>
            <a:round/>
          </a:ln>
        </p:spPr>
      </p:sp>
      <p:sp>
        <p:nvSpPr>
          <p:cNvPr id="116" name="曲线"/>
          <p:cNvSpPr>
            <a:spLocks/>
          </p:cNvSpPr>
          <p:nvPr/>
        </p:nvSpPr>
        <p:spPr>
          <a:xfrm rot="16200000" flipV="1">
            <a:off x="2964809" y="-2364446"/>
            <a:ext cx="6862744" cy="11591639"/>
          </a:xfrm>
          <a:custGeom>
            <a:avLst/>
            <a:gdLst>
              <a:gd name="T1" fmla="*/ 0 w 21600"/>
              <a:gd name="T2" fmla="*/ -21600 h 21600"/>
              <a:gd name="T3" fmla="*/ 21600 w 21600"/>
              <a:gd name="T4" fmla="*/ 0 h 21600"/>
            </a:gdLst>
            <a:ahLst/>
            <a:cxn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ap="flat" cmpd="sng">
            <a:noFill/>
            <a:prstDash val="solid"/>
            <a:round/>
          </a:ln>
        </p:spPr>
      </p:sp>
      <p:sp>
        <p:nvSpPr>
          <p:cNvPr id="115"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ap="flat" cmpd="sng">
            <a:noFill/>
            <a:prstDash val="solid"/>
            <a:round/>
          </a:ln>
        </p:spPr>
      </p:sp>
      <p:sp>
        <p:nvSpPr>
          <p:cNvPr id="114"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ap="flat" cmpd="sng">
            <a:noFill/>
            <a:prstDash val="solid"/>
            <a:round/>
          </a:ln>
        </p:spPr>
      </p:sp>
      <p:sp>
        <p:nvSpPr>
          <p:cNvPr id="113" name="矩形"/>
          <p:cNvSpPr>
            <a:spLocks/>
          </p:cNvSpPr>
          <p:nvPr/>
        </p:nvSpPr>
        <p:spPr>
          <a:xfrm>
            <a:off x="444500" y="542925"/>
            <a:ext cx="11214101" cy="52863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charset="0"/>
                <a:ea typeface="宋体" charset="0"/>
                <a:cs typeface="Droid Sans" charset="0"/>
              </a:rPr>
              <a:t>Click to edit Master title style</a:t>
            </a:r>
            <a:endParaRPr lang="zh-CN" altLang="en-US" sz="3200" b="1" i="0" u="none" strike="noStrike" kern="1200" cap="none" spc="-70" baseline="0">
              <a:solidFill>
                <a:schemeClr val="bg1"/>
              </a:solidFill>
              <a:latin typeface="Trebuchet MS" charset="0"/>
              <a:ea typeface="宋体" charset="0"/>
              <a:cs typeface="Droid Sans" charset="0"/>
            </a:endParaRPr>
          </a:p>
        </p:txBody>
      </p:sp>
      <p:grpSp>
        <p:nvGrpSpPr>
          <p:cNvPr id="112" name="组合"/>
          <p:cNvGrpSpPr>
            <a:grpSpLocks/>
          </p:cNvGrpSpPr>
          <p:nvPr/>
        </p:nvGrpSpPr>
        <p:grpSpPr>
          <a:xfrm rot="16200000">
            <a:off x="499387" y="-322655"/>
            <a:ext cx="535530" cy="645309"/>
            <a:chOff x="499387" y="-322655"/>
            <a:chExt cx="535530" cy="645309"/>
          </a:xfrm>
        </p:grpSpPr>
        <p:sp>
          <p:nvSpPr>
            <p:cNvPr id="110" name="曲线"/>
            <p:cNvSpPr>
              <a:spLocks/>
            </p:cNvSpPr>
            <p:nvPr/>
          </p:nvSpPr>
          <p:spPr>
            <a:xfrm rot="2700000">
              <a:off x="499387" y="-212876"/>
              <a:ext cx="535531" cy="535530"/>
            </a:xfrm>
            <a:custGeom>
              <a:avLst/>
              <a:gdLst>
                <a:gd name="T1" fmla="*/ 0 w 21600"/>
                <a:gd name="T2" fmla="*/ 0 h 21600"/>
                <a:gd name="T3" fmla="*/ 21600 w 21600"/>
                <a:gd name="T4" fmla="*/ 21600 h 21600"/>
              </a:gdLst>
              <a:ahLst/>
              <a:cxnLst/>
              <a:rect l="T1" t="T2" r="T3" b="T4"/>
              <a:pathLst>
                <a:path w="21600" h="21600">
                  <a:moveTo>
                    <a:pt x="21599" y="21600"/>
                  </a:moveTo>
                  <a:lnTo>
                    <a:pt x="0" y="21600"/>
                  </a:lnTo>
                  <a:lnTo>
                    <a:pt x="0" y="0"/>
                  </a:lnTo>
                  <a:close/>
                </a:path>
              </a:pathLst>
            </a:custGeom>
            <a:solidFill>
              <a:srgbClr val="003352"/>
            </a:solidFill>
            <a:ln w="12700" cap="flat" cmpd="sng">
              <a:noFill/>
              <a:prstDash val="solid"/>
              <a:round/>
            </a:ln>
          </p:spPr>
        </p:sp>
        <p:sp>
          <p:nvSpPr>
            <p:cNvPr id="111" name="曲线"/>
            <p:cNvSpPr>
              <a:spLocks/>
            </p:cNvSpPr>
            <p:nvPr/>
          </p:nvSpPr>
          <p:spPr>
            <a:xfrm rot="8100000" flipH="1">
              <a:off x="508214" y="-322655"/>
              <a:ext cx="517874" cy="517875"/>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2FB0FF"/>
              </a:fgClr>
              <a:bgClr>
                <a:srgbClr val="1B6771"/>
              </a:bgClr>
            </a:pattFill>
            <a:ln w="12700" cap="flat" cmpd="sng">
              <a:noFill/>
              <a:prstDash val="solid"/>
              <a:round/>
            </a:ln>
          </p:spPr>
        </p:sp>
      </p:grpSp>
      <p:grpSp>
        <p:nvGrpSpPr>
          <p:cNvPr id="109" name="组合"/>
          <p:cNvGrpSpPr>
            <a:grpSpLocks/>
          </p:cNvGrpSpPr>
          <p:nvPr/>
        </p:nvGrpSpPr>
        <p:grpSpPr>
          <a:xfrm>
            <a:off x="-1" y="1357409"/>
            <a:ext cx="12192002" cy="4846320"/>
            <a:chOff x="-1" y="1357409"/>
            <a:chExt cx="12192002" cy="4846320"/>
          </a:xfrm>
        </p:grpSpPr>
        <p:sp>
          <p:nvSpPr>
            <p:cNvPr id="107" name="减去单角的矩形"/>
            <p:cNvSpPr>
              <a:spLocks/>
            </p:cNvSpPr>
            <p:nvPr/>
          </p:nvSpPr>
          <p:spPr>
            <a:xfrm flipV="1">
              <a:off x="-1" y="1357409"/>
              <a:ext cx="12192000" cy="4846320"/>
            </a:xfrm>
            <a:prstGeom prst="snip1Rect">
              <a:avLst>
                <a:gd name="adj" fmla="val 4"/>
              </a:avLst>
            </a:prstGeom>
            <a:pattFill prst="dkVert">
              <a:fgClr>
                <a:srgbClr val="0C4360"/>
              </a:fgClr>
              <a:bgClr>
                <a:srgbClr val="1B6771"/>
              </a:bgClr>
            </a:pattFill>
            <a:ln w="12700" cap="flat" cmpd="sng">
              <a:noFill/>
              <a:prstDash val="solid"/>
              <a:round/>
            </a:ln>
          </p:spPr>
        </p:sp>
        <p:sp>
          <p:nvSpPr>
            <p:cNvPr id="108" name="减去单角的矩形"/>
            <p:cNvSpPr>
              <a:spLocks/>
            </p:cNvSpPr>
            <p:nvPr/>
          </p:nvSpPr>
          <p:spPr>
            <a:xfrm flipV="1">
              <a:off x="-1" y="1357409"/>
              <a:ext cx="12192002" cy="4846320"/>
            </a:xfrm>
            <a:prstGeom prst="snip1Rect">
              <a:avLst>
                <a:gd name="adj" fmla="val 19662"/>
              </a:avLst>
            </a:prstGeom>
            <a:solidFill>
              <a:srgbClr val="003352"/>
            </a:solidFill>
            <a:ln w="12700" cap="flat" cmpd="sng">
              <a:noFill/>
              <a:prstDash val="solid"/>
              <a:round/>
            </a:ln>
          </p:spPr>
        </p:sp>
      </p:grpSp>
      <p:sp>
        <p:nvSpPr>
          <p:cNvPr id="106" name="曲线"/>
          <p:cNvSpPr>
            <a:spLocks/>
          </p:cNvSpPr>
          <p:nvPr/>
        </p:nvSpPr>
        <p:spPr>
          <a:xfrm flipH="1">
            <a:off x="10782300" y="5448296"/>
            <a:ext cx="1409700" cy="1409702"/>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1B6771"/>
            </a:fgClr>
            <a:bgClr>
              <a:srgbClr val="47C3D3"/>
            </a:bgClr>
          </a:pattFill>
          <a:ln w="12700" cap="flat" cmpd="sng">
            <a:noFill/>
            <a:prstDash val="solid"/>
            <a:round/>
          </a:ln>
        </p:spPr>
      </p:sp>
      <p:sp>
        <p:nvSpPr>
          <p:cNvPr id="105" name="矩形"/>
          <p:cNvSpPr>
            <a:spLocks/>
          </p:cNvSpPr>
          <p:nvPr/>
        </p:nvSpPr>
        <p:spPr>
          <a:xfrm>
            <a:off x="11252200" y="6315075"/>
            <a:ext cx="40640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b="0" i="0" u="none" strike="noStrike" kern="1200" cap="none" spc="0" baseline="0">
              <a:solidFill>
                <a:schemeClr val="bg1"/>
              </a:solidFill>
              <a:latin typeface="Trade Gothic LT Pro" pitchFamily="34" charset="0"/>
              <a:ea typeface="宋体" charset="0"/>
              <a:cs typeface="Arial" charset="0"/>
            </a:endParaRPr>
          </a:p>
        </p:txBody>
      </p:sp>
      <p:sp>
        <p:nvSpPr>
          <p:cNvPr id="96" name="矩形"/>
          <p:cNvSpPr>
            <a:spLocks/>
          </p:cNvSpPr>
          <p:nvPr/>
        </p:nvSpPr>
        <p:spPr>
          <a:xfrm>
            <a:off x="0" y="0"/>
            <a:ext cx="12192000" cy="6884191"/>
          </a:xfrm>
          <a:prstGeom prst="rect">
            <a:avLst/>
          </a:prstGeom>
          <a:solidFill>
            <a:srgbClr val="289BAA"/>
          </a:solidFill>
          <a:ln w="12700" cap="flat" cmpd="sng">
            <a:noFill/>
            <a:prstDash val="solid"/>
            <a:round/>
          </a:ln>
        </p:spPr>
      </p:sp>
      <p:sp>
        <p:nvSpPr>
          <p:cNvPr id="97" name="曲线"/>
          <p:cNvSpPr>
            <a:spLocks/>
          </p:cNvSpPr>
          <p:nvPr/>
        </p:nvSpPr>
        <p:spPr>
          <a:xfrm>
            <a:off x="0" y="0"/>
            <a:ext cx="12192002" cy="6884191"/>
          </a:xfrm>
          <a:custGeom>
            <a:avLst/>
            <a:gdLst>
              <a:gd name="T1" fmla="*/ 0 w 21600"/>
              <a:gd name="T2" fmla="*/ 0 h 21600"/>
              <a:gd name="T3" fmla="*/ 21600 w 21600"/>
              <a:gd name="T4" fmla="*/ 21600 h 21600"/>
            </a:gdLst>
            <a:ahLst/>
            <a:cxn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ap="flat" cmpd="sng">
            <a:noFill/>
            <a:prstDash val="solid"/>
            <a:round/>
          </a:ln>
        </p:spPr>
      </p:sp>
      <p:sp>
        <p:nvSpPr>
          <p:cNvPr id="98" name="曲线"/>
          <p:cNvSpPr>
            <a:spLocks/>
          </p:cNvSpPr>
          <p:nvPr/>
        </p:nvSpPr>
        <p:spPr>
          <a:xfrm rot="16200000" flipV="1">
            <a:off x="2664628" y="-2664627"/>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ap="flat" cmpd="sng">
            <a:noFill/>
            <a:prstDash val="solid"/>
            <a:round/>
          </a:ln>
        </p:spPr>
      </p:sp>
      <p:sp>
        <p:nvSpPr>
          <p:cNvPr id="99" name="文本框"/>
          <p:cNvSpPr>
            <a:spLocks noGrp="1"/>
          </p:cNvSpPr>
          <p:nvPr>
            <p:ph type="title"/>
          </p:nvPr>
        </p:nvSpPr>
        <p:spPr>
          <a:xfrm>
            <a:off x="444500" y="542925"/>
            <a:ext cx="11214101" cy="53553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altLang="zh-CN" sz="3200" b="1" spc="-70" baseline="0">
                <a:solidFill>
                  <a:schemeClr val="bg1"/>
                </a:solidFill>
                <a:latin typeface="Trebuchet MS" charset="0"/>
              </a:rPr>
              <a:t>Click to edit Master title style</a:t>
            </a:r>
            <a:endParaRPr lang="zh-CN" altLang="en-US" sz="3200" b="1" spc="-70" baseline="0">
              <a:solidFill>
                <a:schemeClr val="bg1"/>
              </a:solidFill>
              <a:latin typeface="Trebuchet MS" charset="0"/>
            </a:endParaRPr>
          </a:p>
        </p:txBody>
      </p:sp>
      <p:sp>
        <p:nvSpPr>
          <p:cNvPr id="100" name="文本框"/>
          <p:cNvSpPr>
            <a:spLocks noGrp="1"/>
          </p:cNvSpPr>
          <p:nvPr>
            <p:ph type="sldNum"/>
          </p:nvPr>
        </p:nvSpPr>
        <p:spPr>
          <a:xfrm>
            <a:off x="11252200" y="6315075"/>
            <a:ext cx="4064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a:solidFill>
                <a:schemeClr val="bg1"/>
              </a:solidFill>
              <a:latin typeface="Trade Gothic LT Pro" pitchFamily="34" charset="0"/>
              <a:ea typeface="宋体" charset="0"/>
              <a:cs typeface="Arial" charset="0"/>
            </a:endParaRPr>
          </a:p>
        </p:txBody>
      </p:sp>
      <p:grpSp>
        <p:nvGrpSpPr>
          <p:cNvPr id="103" name="组合"/>
          <p:cNvGrpSpPr>
            <a:grpSpLocks/>
          </p:cNvGrpSpPr>
          <p:nvPr/>
        </p:nvGrpSpPr>
        <p:grpSpPr>
          <a:xfrm rot="16200000">
            <a:off x="499387" y="-322655"/>
            <a:ext cx="535530" cy="645309"/>
            <a:chOff x="499387" y="-322655"/>
            <a:chExt cx="535530" cy="645309"/>
          </a:xfrm>
        </p:grpSpPr>
        <p:sp>
          <p:nvSpPr>
            <p:cNvPr id="101" name="曲线"/>
            <p:cNvSpPr>
              <a:spLocks/>
            </p:cNvSpPr>
            <p:nvPr/>
          </p:nvSpPr>
          <p:spPr>
            <a:xfrm rot="2700000">
              <a:off x="499387" y="-212876"/>
              <a:ext cx="535531" cy="535530"/>
            </a:xfrm>
            <a:custGeom>
              <a:avLst/>
              <a:gdLst>
                <a:gd name="T1" fmla="*/ 0 w 21600"/>
                <a:gd name="T2" fmla="*/ 0 h 21600"/>
                <a:gd name="T3" fmla="*/ 21600 w 21600"/>
                <a:gd name="T4" fmla="*/ 21600 h 21600"/>
              </a:gdLst>
              <a:ahLst/>
              <a:cxnLst/>
              <a:rect l="T1" t="T2" r="T3" b="T4"/>
              <a:pathLst>
                <a:path w="21600" h="21600">
                  <a:moveTo>
                    <a:pt x="21599" y="21600"/>
                  </a:moveTo>
                  <a:lnTo>
                    <a:pt x="0" y="21600"/>
                  </a:lnTo>
                  <a:lnTo>
                    <a:pt x="0" y="0"/>
                  </a:lnTo>
                  <a:close/>
                </a:path>
              </a:pathLst>
            </a:custGeom>
            <a:solidFill>
              <a:srgbClr val="003352"/>
            </a:solidFill>
            <a:ln w="12700" cap="flat" cmpd="sng">
              <a:noFill/>
              <a:prstDash val="solid"/>
              <a:round/>
            </a:ln>
          </p:spPr>
        </p:sp>
        <p:sp>
          <p:nvSpPr>
            <p:cNvPr id="102" name="曲线"/>
            <p:cNvSpPr>
              <a:spLocks/>
            </p:cNvSpPr>
            <p:nvPr/>
          </p:nvSpPr>
          <p:spPr>
            <a:xfrm rot="8100000" flipH="1">
              <a:off x="508214" y="-322655"/>
              <a:ext cx="517874" cy="517875"/>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2FB0FF"/>
              </a:fgClr>
              <a:bgClr>
                <a:srgbClr val="1B6771"/>
              </a:bgClr>
            </a:pattFill>
            <a:ln w="12700" cap="flat" cmpd="sng">
              <a:noFill/>
              <a:prstDash val="solid"/>
              <a:round/>
            </a:ln>
          </p:spPr>
        </p:sp>
      </p:grpSp>
      <p:sp>
        <p:nvSpPr>
          <p:cNvPr id="104" name="文本框"/>
          <p:cNvSpPr>
            <a:spLocks noGrp="1"/>
          </p:cNvSpPr>
          <p:nvPr>
            <p:ph type="body"/>
          </p:nvPr>
        </p:nvSpPr>
        <p:spPr>
          <a:xfrm>
            <a:off x="444500" y="1625385"/>
            <a:ext cx="6718300" cy="40932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nSpc>
                <a:spcPct val="100000"/>
              </a:lnSpc>
              <a:spcBef>
                <a:spcPts val="600"/>
              </a:spcBef>
              <a:spcAft>
                <a:spcPts val="400"/>
              </a:spcAft>
            </a:pPr>
            <a:r>
              <a:rPr lang="en-US" altLang="zh-CN" sz="1600">
                <a:solidFill>
                  <a:schemeClr val="bg1"/>
                </a:solidFill>
                <a:latin typeface="Arial" charset="0"/>
                <a:cs typeface="Arial" charset="0"/>
              </a:rPr>
              <a:t>Click to edit Master text styles</a:t>
            </a:r>
          </a:p>
          <a:p>
            <a:pPr lvl="1">
              <a:lnSpc>
                <a:spcPct val="100000"/>
              </a:lnSpc>
              <a:spcBef>
                <a:spcPts val="600"/>
              </a:spcBef>
              <a:spcAft>
                <a:spcPts val="400"/>
              </a:spcAft>
            </a:pPr>
            <a:r>
              <a:rPr lang="en-US" altLang="zh-CN" sz="1400">
                <a:solidFill>
                  <a:schemeClr val="bg1"/>
                </a:solidFill>
                <a:latin typeface="Arial" charset="0"/>
                <a:cs typeface="Arial" charset="0"/>
              </a:rPr>
              <a:t>Second level</a:t>
            </a:r>
          </a:p>
          <a:p>
            <a:pPr lvl="2">
              <a:lnSpc>
                <a:spcPct val="100000"/>
              </a:lnSpc>
              <a:spcBef>
                <a:spcPts val="600"/>
              </a:spcBef>
              <a:spcAft>
                <a:spcPts val="400"/>
              </a:spcAft>
            </a:pPr>
            <a:r>
              <a:rPr lang="en-US" altLang="zh-CN" sz="1200">
                <a:solidFill>
                  <a:schemeClr val="bg1"/>
                </a:solidFill>
                <a:latin typeface="Arial" charset="0"/>
                <a:cs typeface="Arial" charset="0"/>
              </a:rPr>
              <a:t>Third level</a:t>
            </a:r>
            <a:endParaRPr lang="zh-CN" altLang="en-US" sz="1200">
              <a:solidFill>
                <a:schemeClr val="bg1"/>
              </a:solidFill>
              <a:latin typeface="Arial" charset="0"/>
              <a:cs typeface="Arial" charset="0"/>
            </a:endParaRPr>
          </a:p>
        </p:txBody>
      </p:sp>
    </p:spTree>
    <p:extLst>
      <p:ext uri="{BB962C8B-B14F-4D97-AF65-F5344CB8AC3E}">
        <p14:creationId xmlns:p14="http://schemas.microsoft.com/office/powerpoint/2010/main" val="547282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49" name="矩形"/>
          <p:cNvSpPr>
            <a:spLocks/>
          </p:cNvSpPr>
          <p:nvPr/>
        </p:nvSpPr>
        <p:spPr>
          <a:xfrm>
            <a:off x="0" y="1"/>
            <a:ext cx="12192000" cy="6857999"/>
          </a:xfrm>
          <a:prstGeom prst="rect">
            <a:avLst/>
          </a:prstGeom>
          <a:solidFill>
            <a:srgbClr val="289BAA"/>
          </a:solidFill>
          <a:ln w="12700" cap="flat" cmpd="sng">
            <a:noFill/>
            <a:prstDash val="solid"/>
            <a:round/>
          </a:ln>
        </p:spPr>
      </p:sp>
      <p:sp>
        <p:nvSpPr>
          <p:cNvPr id="148" name="曲线"/>
          <p:cNvSpPr>
            <a:spLocks/>
          </p:cNvSpPr>
          <p:nvPr/>
        </p:nvSpPr>
        <p:spPr>
          <a:xfrm>
            <a:off x="0" y="1"/>
            <a:ext cx="12192002" cy="6857999"/>
          </a:xfrm>
          <a:custGeom>
            <a:avLst/>
            <a:gdLst>
              <a:gd name="T1" fmla="*/ 0 w 21600"/>
              <a:gd name="T2" fmla="*/ 0 h 21600"/>
              <a:gd name="T3" fmla="*/ 21600 w 21600"/>
              <a:gd name="T4" fmla="*/ 21600 h 21600"/>
            </a:gdLst>
            <a:ahLst/>
            <a:cxn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ap="flat" cmpd="sng">
            <a:noFill/>
            <a:prstDash val="solid"/>
            <a:round/>
          </a:ln>
        </p:spPr>
      </p:sp>
      <p:sp>
        <p:nvSpPr>
          <p:cNvPr id="147" name="曲线"/>
          <p:cNvSpPr>
            <a:spLocks/>
          </p:cNvSpPr>
          <p:nvPr/>
        </p:nvSpPr>
        <p:spPr>
          <a:xfrm rot="16200000" flipV="1">
            <a:off x="2964809" y="-2364446"/>
            <a:ext cx="6862744" cy="11591639"/>
          </a:xfrm>
          <a:custGeom>
            <a:avLst/>
            <a:gdLst>
              <a:gd name="T1" fmla="*/ 0 w 21600"/>
              <a:gd name="T2" fmla="*/ -21600 h 21600"/>
              <a:gd name="T3" fmla="*/ 21600 w 21600"/>
              <a:gd name="T4" fmla="*/ 0 h 21600"/>
            </a:gdLst>
            <a:ahLst/>
            <a:cxn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ap="flat" cmpd="sng">
            <a:noFill/>
            <a:prstDash val="solid"/>
            <a:round/>
          </a:ln>
        </p:spPr>
      </p:sp>
      <p:sp>
        <p:nvSpPr>
          <p:cNvPr id="146"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ap="flat" cmpd="sng">
            <a:noFill/>
            <a:prstDash val="solid"/>
            <a:round/>
          </a:ln>
        </p:spPr>
      </p:sp>
      <p:sp>
        <p:nvSpPr>
          <p:cNvPr id="145"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ap="flat" cmpd="sng">
            <a:noFill/>
            <a:prstDash val="solid"/>
            <a:round/>
          </a:ln>
        </p:spPr>
      </p:sp>
      <p:sp>
        <p:nvSpPr>
          <p:cNvPr id="144" name="矩形"/>
          <p:cNvSpPr>
            <a:spLocks/>
          </p:cNvSpPr>
          <p:nvPr/>
        </p:nvSpPr>
        <p:spPr>
          <a:xfrm>
            <a:off x="444500" y="542925"/>
            <a:ext cx="11214101" cy="52863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charset="0"/>
                <a:ea typeface="宋体" charset="0"/>
                <a:cs typeface="Droid Sans" charset="0"/>
              </a:rPr>
              <a:t>Click to edit Master title style</a:t>
            </a:r>
            <a:endParaRPr lang="zh-CN" altLang="en-US" sz="3200" b="1" i="0" u="none" strike="noStrike" kern="1200" cap="none" spc="-70" baseline="0">
              <a:solidFill>
                <a:schemeClr val="bg1"/>
              </a:solidFill>
              <a:latin typeface="Trebuchet MS" charset="0"/>
              <a:ea typeface="宋体" charset="0"/>
              <a:cs typeface="Droid Sans" charset="0"/>
            </a:endParaRPr>
          </a:p>
        </p:txBody>
      </p:sp>
      <p:grpSp>
        <p:nvGrpSpPr>
          <p:cNvPr id="143" name="组合"/>
          <p:cNvGrpSpPr>
            <a:grpSpLocks/>
          </p:cNvGrpSpPr>
          <p:nvPr/>
        </p:nvGrpSpPr>
        <p:grpSpPr>
          <a:xfrm rot="16200000">
            <a:off x="499387" y="-322655"/>
            <a:ext cx="535530" cy="645309"/>
            <a:chOff x="499387" y="-322655"/>
            <a:chExt cx="535530" cy="645309"/>
          </a:xfrm>
        </p:grpSpPr>
        <p:sp>
          <p:nvSpPr>
            <p:cNvPr id="141" name="曲线"/>
            <p:cNvSpPr>
              <a:spLocks/>
            </p:cNvSpPr>
            <p:nvPr/>
          </p:nvSpPr>
          <p:spPr>
            <a:xfrm rot="2700000">
              <a:off x="499387" y="-212876"/>
              <a:ext cx="535531" cy="535530"/>
            </a:xfrm>
            <a:custGeom>
              <a:avLst/>
              <a:gdLst>
                <a:gd name="T1" fmla="*/ 0 w 21600"/>
                <a:gd name="T2" fmla="*/ 0 h 21600"/>
                <a:gd name="T3" fmla="*/ 21600 w 21600"/>
                <a:gd name="T4" fmla="*/ 21600 h 21600"/>
              </a:gdLst>
              <a:ahLst/>
              <a:cxnLst/>
              <a:rect l="T1" t="T2" r="T3" b="T4"/>
              <a:pathLst>
                <a:path w="21600" h="21600">
                  <a:moveTo>
                    <a:pt x="21599" y="21600"/>
                  </a:moveTo>
                  <a:lnTo>
                    <a:pt x="0" y="21600"/>
                  </a:lnTo>
                  <a:lnTo>
                    <a:pt x="0" y="0"/>
                  </a:lnTo>
                  <a:close/>
                </a:path>
              </a:pathLst>
            </a:custGeom>
            <a:solidFill>
              <a:srgbClr val="003352"/>
            </a:solidFill>
            <a:ln w="12700" cap="flat" cmpd="sng">
              <a:noFill/>
              <a:prstDash val="solid"/>
              <a:round/>
            </a:ln>
          </p:spPr>
        </p:sp>
        <p:sp>
          <p:nvSpPr>
            <p:cNvPr id="142" name="曲线"/>
            <p:cNvSpPr>
              <a:spLocks/>
            </p:cNvSpPr>
            <p:nvPr/>
          </p:nvSpPr>
          <p:spPr>
            <a:xfrm rot="8100000" flipH="1">
              <a:off x="508214" y="-322655"/>
              <a:ext cx="517874" cy="517875"/>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2FB0FF"/>
              </a:fgClr>
              <a:bgClr>
                <a:srgbClr val="1B6771"/>
              </a:bgClr>
            </a:pattFill>
            <a:ln w="12700" cap="flat" cmpd="sng">
              <a:noFill/>
              <a:prstDash val="solid"/>
              <a:round/>
            </a:ln>
          </p:spPr>
        </p:sp>
      </p:grpSp>
      <p:grpSp>
        <p:nvGrpSpPr>
          <p:cNvPr id="140" name="组合"/>
          <p:cNvGrpSpPr>
            <a:grpSpLocks/>
          </p:cNvGrpSpPr>
          <p:nvPr/>
        </p:nvGrpSpPr>
        <p:grpSpPr>
          <a:xfrm>
            <a:off x="-1" y="1357409"/>
            <a:ext cx="12192002" cy="4846320"/>
            <a:chOff x="-1" y="1357409"/>
            <a:chExt cx="12192002" cy="4846320"/>
          </a:xfrm>
        </p:grpSpPr>
        <p:sp>
          <p:nvSpPr>
            <p:cNvPr id="138" name="减去单角的矩形"/>
            <p:cNvSpPr>
              <a:spLocks/>
            </p:cNvSpPr>
            <p:nvPr/>
          </p:nvSpPr>
          <p:spPr>
            <a:xfrm flipV="1">
              <a:off x="-1" y="1357409"/>
              <a:ext cx="12192000" cy="4846320"/>
            </a:xfrm>
            <a:prstGeom prst="snip1Rect">
              <a:avLst>
                <a:gd name="adj" fmla="val 4"/>
              </a:avLst>
            </a:prstGeom>
            <a:pattFill prst="dkVert">
              <a:fgClr>
                <a:srgbClr val="0C4360"/>
              </a:fgClr>
              <a:bgClr>
                <a:srgbClr val="1B6771"/>
              </a:bgClr>
            </a:pattFill>
            <a:ln w="12700" cap="flat" cmpd="sng">
              <a:noFill/>
              <a:prstDash val="solid"/>
              <a:round/>
            </a:ln>
          </p:spPr>
        </p:sp>
        <p:sp>
          <p:nvSpPr>
            <p:cNvPr id="139" name="减去单角的矩形"/>
            <p:cNvSpPr>
              <a:spLocks/>
            </p:cNvSpPr>
            <p:nvPr/>
          </p:nvSpPr>
          <p:spPr>
            <a:xfrm flipV="1">
              <a:off x="-1" y="1357409"/>
              <a:ext cx="12192002" cy="4846320"/>
            </a:xfrm>
            <a:prstGeom prst="snip1Rect">
              <a:avLst>
                <a:gd name="adj" fmla="val 19662"/>
              </a:avLst>
            </a:prstGeom>
            <a:solidFill>
              <a:srgbClr val="003352"/>
            </a:solidFill>
            <a:ln w="12700" cap="flat" cmpd="sng">
              <a:noFill/>
              <a:prstDash val="solid"/>
              <a:round/>
            </a:ln>
          </p:spPr>
        </p:sp>
      </p:grpSp>
      <p:sp>
        <p:nvSpPr>
          <p:cNvPr id="137" name="曲线"/>
          <p:cNvSpPr>
            <a:spLocks/>
          </p:cNvSpPr>
          <p:nvPr/>
        </p:nvSpPr>
        <p:spPr>
          <a:xfrm flipH="1">
            <a:off x="10782300" y="5448296"/>
            <a:ext cx="1409700" cy="1409702"/>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1B6771"/>
            </a:fgClr>
            <a:bgClr>
              <a:srgbClr val="47C3D3"/>
            </a:bgClr>
          </a:pattFill>
          <a:ln w="12700" cap="flat" cmpd="sng">
            <a:noFill/>
            <a:prstDash val="solid"/>
            <a:round/>
          </a:ln>
        </p:spPr>
      </p:sp>
      <p:sp>
        <p:nvSpPr>
          <p:cNvPr id="136" name="矩形"/>
          <p:cNvSpPr>
            <a:spLocks/>
          </p:cNvSpPr>
          <p:nvPr/>
        </p:nvSpPr>
        <p:spPr>
          <a:xfrm>
            <a:off x="11252200" y="6315075"/>
            <a:ext cx="40640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b="0" i="0" u="none" strike="noStrike" kern="1200" cap="none" spc="0" baseline="0">
              <a:solidFill>
                <a:schemeClr val="bg1"/>
              </a:solidFill>
              <a:latin typeface="Trade Gothic LT Pro" pitchFamily="34" charset="0"/>
              <a:ea typeface="宋体" charset="0"/>
              <a:cs typeface="Arial" charset="0"/>
            </a:endParaRPr>
          </a:p>
        </p:txBody>
      </p:sp>
      <p:sp>
        <p:nvSpPr>
          <p:cNvPr id="121" name="矩形"/>
          <p:cNvSpPr>
            <a:spLocks/>
          </p:cNvSpPr>
          <p:nvPr/>
        </p:nvSpPr>
        <p:spPr>
          <a:xfrm>
            <a:off x="0" y="0"/>
            <a:ext cx="12192000" cy="6858000"/>
          </a:xfrm>
          <a:prstGeom prst="rect">
            <a:avLst/>
          </a:prstGeom>
          <a:solidFill>
            <a:srgbClr val="003352"/>
          </a:solidFill>
          <a:ln w="12700" cap="flat" cmpd="sng">
            <a:noFill/>
            <a:prstDash val="solid"/>
            <a:round/>
          </a:ln>
        </p:spPr>
      </p:sp>
      <p:sp>
        <p:nvSpPr>
          <p:cNvPr id="122" name="曲线"/>
          <p:cNvSpPr>
            <a:spLocks/>
          </p:cNvSpPr>
          <p:nvPr/>
        </p:nvSpPr>
        <p:spPr>
          <a:xfrm rot="16200000" flipV="1">
            <a:off x="2855762" y="-2473495"/>
            <a:ext cx="6862742" cy="11809733"/>
          </a:xfrm>
          <a:custGeom>
            <a:avLst/>
            <a:gdLst>
              <a:gd name="T1" fmla="*/ 0 w 21600"/>
              <a:gd name="T2" fmla="*/ -21600 h 21600"/>
              <a:gd name="T3" fmla="*/ 21600 w 21600"/>
              <a:gd name="T4" fmla="*/ 0 h 21600"/>
            </a:gdLst>
            <a:ahLst/>
            <a:cxnLst/>
            <a:rect l="T1" t="T2" r="T3" b="T4"/>
            <a:pathLst>
              <a:path w="21600" h="21600">
                <a:moveTo>
                  <a:pt x="21600" y="21600"/>
                </a:moveTo>
                <a:lnTo>
                  <a:pt x="21600" y="14098"/>
                </a:lnTo>
                <a:lnTo>
                  <a:pt x="13053" y="14098"/>
                </a:lnTo>
                <a:lnTo>
                  <a:pt x="13053" y="14098"/>
                </a:lnTo>
                <a:lnTo>
                  <a:pt x="21600" y="14098"/>
                </a:lnTo>
                <a:lnTo>
                  <a:pt x="13053" y="9121"/>
                </a:lnTo>
                <a:lnTo>
                  <a:pt x="13053" y="7014"/>
                </a:lnTo>
                <a:lnTo>
                  <a:pt x="966" y="0"/>
                </a:lnTo>
                <a:lnTo>
                  <a:pt x="0" y="0"/>
                </a:lnTo>
                <a:lnTo>
                  <a:pt x="0" y="21600"/>
                </a:lnTo>
                <a:close/>
              </a:path>
            </a:pathLst>
          </a:custGeom>
          <a:solidFill>
            <a:schemeClr val="tx1"/>
          </a:solidFill>
          <a:ln w="12700" cap="flat" cmpd="sng">
            <a:noFill/>
            <a:prstDash val="solid"/>
            <a:round/>
          </a:ln>
        </p:spPr>
      </p:sp>
      <p:sp>
        <p:nvSpPr>
          <p:cNvPr id="123" name="曲线"/>
          <p:cNvSpPr>
            <a:spLocks/>
          </p:cNvSpPr>
          <p:nvPr/>
        </p:nvSpPr>
        <p:spPr>
          <a:xfrm rot="16200000" flipV="1">
            <a:off x="2626806" y="-2626804"/>
            <a:ext cx="6862742" cy="12116353"/>
          </a:xfrm>
          <a:custGeom>
            <a:avLst/>
            <a:gdLst>
              <a:gd name="T1" fmla="*/ 0 w 21600"/>
              <a:gd name="T2" fmla="*/ -21600 h 21600"/>
              <a:gd name="T3" fmla="*/ 21600 w 21600"/>
              <a:gd name="T4" fmla="*/ 0 h 21600"/>
            </a:gdLst>
            <a:ahLst/>
            <a:cxnLst/>
            <a:rect l="T1" t="T2" r="T3" b="T4"/>
            <a:pathLst>
              <a:path w="21600" h="21600">
                <a:moveTo>
                  <a:pt x="21600" y="21600"/>
                </a:moveTo>
                <a:lnTo>
                  <a:pt x="21600" y="14288"/>
                </a:lnTo>
                <a:lnTo>
                  <a:pt x="13053" y="14288"/>
                </a:lnTo>
                <a:lnTo>
                  <a:pt x="13053" y="14288"/>
                </a:lnTo>
                <a:lnTo>
                  <a:pt x="21600" y="14288"/>
                </a:lnTo>
                <a:lnTo>
                  <a:pt x="13053" y="9437"/>
                </a:lnTo>
                <a:lnTo>
                  <a:pt x="13053" y="7383"/>
                </a:lnTo>
                <a:lnTo>
                  <a:pt x="0" y="0"/>
                </a:lnTo>
                <a:lnTo>
                  <a:pt x="0" y="21600"/>
                </a:lnTo>
                <a:close/>
              </a:path>
            </a:pathLst>
          </a:custGeom>
          <a:pattFill prst="wdUpDiag">
            <a:fgClr>
              <a:srgbClr val="47C3D3"/>
            </a:fgClr>
            <a:bgClr>
              <a:srgbClr val="0065A4"/>
            </a:bgClr>
          </a:pattFill>
          <a:ln w="12700" cap="flat" cmpd="sng">
            <a:noFill/>
            <a:prstDash val="solid"/>
            <a:round/>
          </a:ln>
        </p:spPr>
      </p:sp>
      <p:sp>
        <p:nvSpPr>
          <p:cNvPr id="124" name="曲线"/>
          <p:cNvSpPr>
            <a:spLocks/>
          </p:cNvSpPr>
          <p:nvPr/>
        </p:nvSpPr>
        <p:spPr>
          <a:xfrm rot="16200000" flipV="1">
            <a:off x="2664629" y="-2664627"/>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85000"/>
            </a:srgbClr>
          </a:solidFill>
          <a:ln w="12700" cap="flat" cmpd="sng">
            <a:noFill/>
            <a:prstDash val="solid"/>
            <a:round/>
          </a:ln>
        </p:spPr>
      </p:sp>
      <p:grpSp>
        <p:nvGrpSpPr>
          <p:cNvPr id="127" name="组合"/>
          <p:cNvGrpSpPr>
            <a:grpSpLocks/>
          </p:cNvGrpSpPr>
          <p:nvPr/>
        </p:nvGrpSpPr>
        <p:grpSpPr>
          <a:xfrm>
            <a:off x="9776076" y="2057401"/>
            <a:ext cx="4413558" cy="3934443"/>
            <a:chOff x="9776076" y="2057401"/>
            <a:chExt cx="4413558" cy="3934443"/>
          </a:xfrm>
        </p:grpSpPr>
        <p:sp>
          <p:nvSpPr>
            <p:cNvPr id="125" name="曲线"/>
            <p:cNvSpPr>
              <a:spLocks/>
            </p:cNvSpPr>
            <p:nvPr/>
          </p:nvSpPr>
          <p:spPr>
            <a:xfrm rot="2700000">
              <a:off x="10138811" y="2049573"/>
              <a:ext cx="3579175" cy="4304645"/>
            </a:xfrm>
            <a:custGeom>
              <a:avLst/>
              <a:gdLst>
                <a:gd name="T1" fmla="*/ 0 w 21600"/>
                <a:gd name="T2" fmla="*/ 0 h 21600"/>
                <a:gd name="T3" fmla="*/ 21600 w 21600"/>
                <a:gd name="T4" fmla="*/ 21600 h 21600"/>
              </a:gdLst>
              <a:ahLst/>
              <a:cxnLst/>
              <a:rect l="T1" t="T2" r="T3" b="T4"/>
              <a:pathLst>
                <a:path w="21600" h="21600">
                  <a:moveTo>
                    <a:pt x="0" y="0"/>
                  </a:moveTo>
                  <a:lnTo>
                    <a:pt x="21600" y="17959"/>
                  </a:lnTo>
                  <a:lnTo>
                    <a:pt x="17221" y="21600"/>
                  </a:lnTo>
                  <a:lnTo>
                    <a:pt x="0" y="21600"/>
                  </a:lnTo>
                  <a:close/>
                </a:path>
              </a:pathLst>
            </a:custGeom>
            <a:solidFill>
              <a:srgbClr val="003352"/>
            </a:solidFill>
            <a:ln w="12700" cap="flat" cmpd="sng">
              <a:noFill/>
              <a:prstDash val="solid"/>
              <a:round/>
            </a:ln>
          </p:spPr>
        </p:sp>
        <p:sp>
          <p:nvSpPr>
            <p:cNvPr id="126" name="曲线"/>
            <p:cNvSpPr>
              <a:spLocks/>
            </p:cNvSpPr>
            <p:nvPr/>
          </p:nvSpPr>
          <p:spPr>
            <a:xfrm rot="8100000" flipH="1">
              <a:off x="10069432" y="2057401"/>
              <a:ext cx="4120202" cy="3934443"/>
            </a:xfrm>
            <a:custGeom>
              <a:avLst/>
              <a:gdLst>
                <a:gd name="T1" fmla="*/ 0 w 21600"/>
                <a:gd name="T2" fmla="*/ 0 h 21600"/>
                <a:gd name="T3" fmla="*/ 21600 w 21600"/>
                <a:gd name="T4" fmla="*/ 21600 h 21600"/>
              </a:gdLst>
              <a:ahLst/>
              <a:cxnLst/>
              <a:rect l="T1" t="T2" r="T3" b="T4"/>
              <a:pathLst>
                <a:path w="21600" h="21600">
                  <a:moveTo>
                    <a:pt x="21600" y="21599"/>
                  </a:moveTo>
                  <a:lnTo>
                    <a:pt x="973" y="0"/>
                  </a:lnTo>
                  <a:lnTo>
                    <a:pt x="0" y="1019"/>
                  </a:lnTo>
                  <a:lnTo>
                    <a:pt x="0" y="21600"/>
                  </a:lnTo>
                  <a:close/>
                </a:path>
              </a:pathLst>
            </a:custGeom>
            <a:pattFill prst="wdDnDiag">
              <a:fgClr>
                <a:srgbClr val="2FB0FF"/>
              </a:fgClr>
              <a:bgClr>
                <a:srgbClr val="1B6771"/>
              </a:bgClr>
            </a:pattFill>
            <a:ln w="12700" cap="flat" cmpd="sng">
              <a:noFill/>
              <a:prstDash val="solid"/>
              <a:round/>
            </a:ln>
          </p:spPr>
        </p:sp>
      </p:grpSp>
      <p:sp>
        <p:nvSpPr>
          <p:cNvPr id="128" name="曲线"/>
          <p:cNvSpPr>
            <a:spLocks/>
          </p:cNvSpPr>
          <p:nvPr/>
        </p:nvSpPr>
        <p:spPr>
          <a:xfrm rot="2700000">
            <a:off x="11438584" y="5665752"/>
            <a:ext cx="877778" cy="1755556"/>
          </a:xfrm>
          <a:custGeom>
            <a:avLst/>
            <a:gdLst>
              <a:gd name="T1" fmla="*/ 0 w 21600"/>
              <a:gd name="T2" fmla="*/ 0 h 21600"/>
              <a:gd name="T3" fmla="*/ 21600 w 21600"/>
              <a:gd name="T4" fmla="*/ 21600 h 21600"/>
            </a:gdLst>
            <a:ahLst/>
            <a:cxnLst/>
            <a:rect l="T1" t="T2" r="T3" b="T4"/>
            <a:pathLst>
              <a:path w="21600" h="21600">
                <a:moveTo>
                  <a:pt x="0" y="0"/>
                </a:moveTo>
                <a:lnTo>
                  <a:pt x="21600" y="10799"/>
                </a:lnTo>
                <a:lnTo>
                  <a:pt x="0" y="21600"/>
                </a:lnTo>
                <a:close/>
              </a:path>
            </a:pathLst>
          </a:custGeom>
          <a:solidFill>
            <a:srgbClr val="003352"/>
          </a:solidFill>
          <a:ln w="12700" cap="flat" cmpd="sng">
            <a:noFill/>
            <a:prstDash val="solid"/>
            <a:round/>
          </a:ln>
        </p:spPr>
      </p:sp>
      <p:sp>
        <p:nvSpPr>
          <p:cNvPr id="129" name="曲线"/>
          <p:cNvSpPr>
            <a:spLocks/>
          </p:cNvSpPr>
          <p:nvPr/>
        </p:nvSpPr>
        <p:spPr>
          <a:xfrm rot="8100000" flipH="1">
            <a:off x="10582265" y="5841410"/>
            <a:ext cx="2372348" cy="1186174"/>
          </a:xfrm>
          <a:custGeom>
            <a:avLst/>
            <a:gdLst>
              <a:gd name="T1" fmla="*/ 0 w 21600"/>
              <a:gd name="T2" fmla="*/ 0 h 21600"/>
              <a:gd name="T3" fmla="*/ 21600 w 21600"/>
              <a:gd name="T4" fmla="*/ 21600 h 21600"/>
            </a:gdLst>
            <a:ahLst/>
            <a:cxnLst/>
            <a:rect l="T1" t="T2" r="T3" b="T4"/>
            <a:pathLst>
              <a:path w="21600" h="21600">
                <a:moveTo>
                  <a:pt x="21600" y="21600"/>
                </a:moveTo>
                <a:lnTo>
                  <a:pt x="10799" y="0"/>
                </a:lnTo>
                <a:lnTo>
                  <a:pt x="0" y="21600"/>
                </a:lnTo>
                <a:close/>
              </a:path>
            </a:pathLst>
          </a:custGeom>
          <a:pattFill prst="wdUpDiag">
            <a:fgClr>
              <a:srgbClr val="2FB0FF"/>
            </a:fgClr>
            <a:bgClr>
              <a:srgbClr val="1B6771"/>
            </a:bgClr>
          </a:pattFill>
          <a:ln w="12700" cap="flat" cmpd="sng">
            <a:noFill/>
            <a:prstDash val="solid"/>
            <a:round/>
          </a:ln>
        </p:spPr>
      </p:sp>
      <p:grpSp>
        <p:nvGrpSpPr>
          <p:cNvPr id="132" name="组合"/>
          <p:cNvGrpSpPr>
            <a:grpSpLocks/>
          </p:cNvGrpSpPr>
          <p:nvPr/>
        </p:nvGrpSpPr>
        <p:grpSpPr>
          <a:xfrm rot="16200000" flipH="1">
            <a:off x="9913705" y="6257994"/>
            <a:ext cx="1052472" cy="1209444"/>
            <a:chOff x="9913705" y="6257994"/>
            <a:chExt cx="1052472" cy="1209444"/>
          </a:xfrm>
        </p:grpSpPr>
        <p:sp>
          <p:nvSpPr>
            <p:cNvPr id="130" name="曲线"/>
            <p:cNvSpPr>
              <a:spLocks/>
            </p:cNvSpPr>
            <p:nvPr/>
          </p:nvSpPr>
          <p:spPr>
            <a:xfrm rot="2700000">
              <a:off x="9913705" y="6414965"/>
              <a:ext cx="1052472" cy="1052473"/>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solidFill>
              <a:srgbClr val="003352"/>
            </a:solidFill>
            <a:ln w="12700" cap="flat" cmpd="sng">
              <a:noFill/>
              <a:prstDash val="solid"/>
              <a:round/>
            </a:ln>
          </p:spPr>
        </p:sp>
        <p:sp>
          <p:nvSpPr>
            <p:cNvPr id="131" name="曲线"/>
            <p:cNvSpPr>
              <a:spLocks/>
            </p:cNvSpPr>
            <p:nvPr/>
          </p:nvSpPr>
          <p:spPr>
            <a:xfrm rot="8100000" flipH="1">
              <a:off x="9918132" y="6257994"/>
              <a:ext cx="1043622" cy="1043622"/>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wdDnDiag">
              <a:fgClr>
                <a:srgbClr val="2FB0FF"/>
              </a:fgClr>
              <a:bgClr>
                <a:srgbClr val="1B6771"/>
              </a:bgClr>
            </a:pattFill>
            <a:ln w="12700" cap="flat" cmpd="sng">
              <a:noFill/>
              <a:prstDash val="solid"/>
              <a:round/>
            </a:ln>
          </p:spPr>
        </p:sp>
      </p:grpSp>
      <p:sp>
        <p:nvSpPr>
          <p:cNvPr id="133" name="文本框"/>
          <p:cNvSpPr>
            <a:spLocks noGrp="1"/>
          </p:cNvSpPr>
          <p:nvPr>
            <p:ph type="title"/>
          </p:nvPr>
        </p:nvSpPr>
        <p:spPr>
          <a:xfrm>
            <a:off x="832104" y="3886200"/>
            <a:ext cx="7781544" cy="859054"/>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sz="5400" b="1">
                <a:solidFill>
                  <a:schemeClr val="bg1"/>
                </a:solidFill>
                <a:latin typeface="Trebuchet MS" charset="0"/>
              </a:rPr>
              <a:t>Section Title 01</a:t>
            </a:r>
            <a:endParaRPr lang="zh-CN" altLang="en-US" sz="5400" b="1">
              <a:solidFill>
                <a:schemeClr val="bg1"/>
              </a:solidFill>
              <a:latin typeface="Trebuchet MS" charset="0"/>
            </a:endParaRPr>
          </a:p>
        </p:txBody>
      </p:sp>
      <p:sp>
        <p:nvSpPr>
          <p:cNvPr id="134" name="文本框"/>
          <p:cNvSpPr>
            <a:spLocks noGrp="1"/>
          </p:cNvSpPr>
          <p:nvPr>
            <p:ph type="body" idx="1"/>
          </p:nvPr>
        </p:nvSpPr>
        <p:spPr>
          <a:xfrm>
            <a:off x="831850" y="4754880"/>
            <a:ext cx="6803136" cy="3657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buNone/>
            </a:pPr>
            <a:r>
              <a:rPr lang="en-US" altLang="zh-CN" sz="1600" spc="300">
                <a:solidFill>
                  <a:srgbClr val="B9E4FF"/>
                </a:solidFill>
                <a:latin typeface="Arial" charset="0"/>
                <a:cs typeface="Arial" charset="0"/>
              </a:rPr>
              <a:t>Click to edit Master text styles</a:t>
            </a:r>
            <a:endParaRPr lang="zh-CN" altLang="en-US" sz="1600" spc="300">
              <a:solidFill>
                <a:srgbClr val="B9E4FF"/>
              </a:solidFill>
              <a:latin typeface="Arial" charset="0"/>
              <a:cs typeface="Arial" charset="0"/>
            </a:endParaRPr>
          </a:p>
        </p:txBody>
      </p:sp>
      <p:sp>
        <p:nvSpPr>
          <p:cNvPr id="135" name="文本框"/>
          <p:cNvSpPr>
            <a:spLocks noGrp="1"/>
          </p:cNvSpPr>
          <p:nvPr>
            <p:ph type="sldNum"/>
          </p:nvPr>
        </p:nvSpPr>
        <p:spPr>
          <a:xfrm>
            <a:off x="11252200" y="6315075"/>
            <a:ext cx="4064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a:solidFill>
                <a:schemeClr val="bg1"/>
              </a:solidFill>
              <a:latin typeface="Trade Gothic LT Pro" pitchFamily="34" charset="0"/>
              <a:ea typeface="宋体" charset="0"/>
              <a:cs typeface="Arial" charset="0"/>
            </a:endParaRPr>
          </a:p>
        </p:txBody>
      </p:sp>
    </p:spTree>
    <p:extLst>
      <p:ext uri="{BB962C8B-B14F-4D97-AF65-F5344CB8AC3E}">
        <p14:creationId xmlns:p14="http://schemas.microsoft.com/office/powerpoint/2010/main" val="156120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80" name="矩形"/>
          <p:cNvSpPr>
            <a:spLocks/>
          </p:cNvSpPr>
          <p:nvPr/>
        </p:nvSpPr>
        <p:spPr>
          <a:xfrm>
            <a:off x="0" y="1"/>
            <a:ext cx="12192000" cy="6857999"/>
          </a:xfrm>
          <a:prstGeom prst="rect">
            <a:avLst/>
          </a:prstGeom>
          <a:solidFill>
            <a:srgbClr val="289BAA"/>
          </a:solidFill>
          <a:ln w="12700" cap="flat" cmpd="sng">
            <a:noFill/>
            <a:prstDash val="solid"/>
            <a:round/>
          </a:ln>
        </p:spPr>
      </p:sp>
      <p:sp>
        <p:nvSpPr>
          <p:cNvPr id="179" name="曲线"/>
          <p:cNvSpPr>
            <a:spLocks/>
          </p:cNvSpPr>
          <p:nvPr/>
        </p:nvSpPr>
        <p:spPr>
          <a:xfrm>
            <a:off x="0" y="1"/>
            <a:ext cx="12192002" cy="6857999"/>
          </a:xfrm>
          <a:custGeom>
            <a:avLst/>
            <a:gdLst>
              <a:gd name="T1" fmla="*/ 0 w 21600"/>
              <a:gd name="T2" fmla="*/ 0 h 21600"/>
              <a:gd name="T3" fmla="*/ 21600 w 21600"/>
              <a:gd name="T4" fmla="*/ 21600 h 21600"/>
            </a:gdLst>
            <a:ahLst/>
            <a:cxn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ap="flat" cmpd="sng">
            <a:noFill/>
            <a:prstDash val="solid"/>
            <a:round/>
          </a:ln>
        </p:spPr>
      </p:sp>
      <p:sp>
        <p:nvSpPr>
          <p:cNvPr id="178" name="曲线"/>
          <p:cNvSpPr>
            <a:spLocks/>
          </p:cNvSpPr>
          <p:nvPr/>
        </p:nvSpPr>
        <p:spPr>
          <a:xfrm rot="16200000" flipV="1">
            <a:off x="2964809" y="-2364446"/>
            <a:ext cx="6862744" cy="11591639"/>
          </a:xfrm>
          <a:custGeom>
            <a:avLst/>
            <a:gdLst>
              <a:gd name="T1" fmla="*/ 0 w 21600"/>
              <a:gd name="T2" fmla="*/ -21600 h 21600"/>
              <a:gd name="T3" fmla="*/ 21600 w 21600"/>
              <a:gd name="T4" fmla="*/ 0 h 21600"/>
            </a:gdLst>
            <a:ahLst/>
            <a:cxn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ap="flat" cmpd="sng">
            <a:noFill/>
            <a:prstDash val="solid"/>
            <a:round/>
          </a:ln>
        </p:spPr>
      </p:sp>
      <p:sp>
        <p:nvSpPr>
          <p:cNvPr id="177"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ap="flat" cmpd="sng">
            <a:noFill/>
            <a:prstDash val="solid"/>
            <a:round/>
          </a:ln>
        </p:spPr>
      </p:sp>
      <p:sp>
        <p:nvSpPr>
          <p:cNvPr id="176"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ap="flat" cmpd="sng">
            <a:noFill/>
            <a:prstDash val="solid"/>
            <a:round/>
          </a:ln>
        </p:spPr>
      </p:sp>
      <p:sp>
        <p:nvSpPr>
          <p:cNvPr id="175" name="矩形"/>
          <p:cNvSpPr>
            <a:spLocks/>
          </p:cNvSpPr>
          <p:nvPr/>
        </p:nvSpPr>
        <p:spPr>
          <a:xfrm>
            <a:off x="444500" y="542925"/>
            <a:ext cx="11214101" cy="53553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charset="0"/>
                <a:ea typeface="宋体" charset="0"/>
                <a:cs typeface="Droid Sans" charset="0"/>
              </a:rPr>
              <a:t>Click to edit Master title style</a:t>
            </a:r>
            <a:endParaRPr lang="zh-CN" altLang="en-US" sz="3200" b="1" i="0" u="none" strike="noStrike" kern="1200" cap="none" spc="-70" baseline="0">
              <a:solidFill>
                <a:schemeClr val="bg1"/>
              </a:solidFill>
              <a:latin typeface="Trebuchet MS" charset="0"/>
              <a:ea typeface="宋体" charset="0"/>
              <a:cs typeface="Droid Sans" charset="0"/>
            </a:endParaRPr>
          </a:p>
        </p:txBody>
      </p:sp>
      <p:grpSp>
        <p:nvGrpSpPr>
          <p:cNvPr id="174" name="组合"/>
          <p:cNvGrpSpPr>
            <a:grpSpLocks/>
          </p:cNvGrpSpPr>
          <p:nvPr/>
        </p:nvGrpSpPr>
        <p:grpSpPr>
          <a:xfrm rot="16200000">
            <a:off x="499387" y="-322655"/>
            <a:ext cx="535530" cy="645309"/>
            <a:chOff x="499387" y="-322655"/>
            <a:chExt cx="535530" cy="645309"/>
          </a:xfrm>
        </p:grpSpPr>
        <p:sp>
          <p:nvSpPr>
            <p:cNvPr id="172" name="曲线"/>
            <p:cNvSpPr>
              <a:spLocks/>
            </p:cNvSpPr>
            <p:nvPr/>
          </p:nvSpPr>
          <p:spPr>
            <a:xfrm rot="2700000">
              <a:off x="499387" y="-212876"/>
              <a:ext cx="535531" cy="535530"/>
            </a:xfrm>
            <a:custGeom>
              <a:avLst/>
              <a:gdLst>
                <a:gd name="T1" fmla="*/ 0 w 21600"/>
                <a:gd name="T2" fmla="*/ 0 h 21600"/>
                <a:gd name="T3" fmla="*/ 21600 w 21600"/>
                <a:gd name="T4" fmla="*/ 21600 h 21600"/>
              </a:gdLst>
              <a:ahLst/>
              <a:cxnLst/>
              <a:rect l="T1" t="T2" r="T3" b="T4"/>
              <a:pathLst>
                <a:path w="21600" h="21600">
                  <a:moveTo>
                    <a:pt x="21599" y="21600"/>
                  </a:moveTo>
                  <a:lnTo>
                    <a:pt x="0" y="21600"/>
                  </a:lnTo>
                  <a:lnTo>
                    <a:pt x="0" y="0"/>
                  </a:lnTo>
                  <a:close/>
                </a:path>
              </a:pathLst>
            </a:custGeom>
            <a:solidFill>
              <a:srgbClr val="003352"/>
            </a:solidFill>
            <a:ln w="12700" cap="flat" cmpd="sng">
              <a:noFill/>
              <a:prstDash val="solid"/>
              <a:round/>
            </a:ln>
          </p:spPr>
        </p:sp>
        <p:sp>
          <p:nvSpPr>
            <p:cNvPr id="173" name="曲线"/>
            <p:cNvSpPr>
              <a:spLocks/>
            </p:cNvSpPr>
            <p:nvPr/>
          </p:nvSpPr>
          <p:spPr>
            <a:xfrm rot="8100000" flipH="1">
              <a:off x="508214" y="-322655"/>
              <a:ext cx="517874" cy="517875"/>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2FB0FF"/>
              </a:fgClr>
              <a:bgClr>
                <a:srgbClr val="1B6771"/>
              </a:bgClr>
            </a:pattFill>
            <a:ln w="12700" cap="flat" cmpd="sng">
              <a:noFill/>
              <a:prstDash val="solid"/>
              <a:round/>
            </a:ln>
          </p:spPr>
        </p:sp>
      </p:grpSp>
      <p:grpSp>
        <p:nvGrpSpPr>
          <p:cNvPr id="171" name="组合"/>
          <p:cNvGrpSpPr>
            <a:grpSpLocks/>
          </p:cNvGrpSpPr>
          <p:nvPr/>
        </p:nvGrpSpPr>
        <p:grpSpPr>
          <a:xfrm>
            <a:off x="-1" y="1357409"/>
            <a:ext cx="12192002" cy="4846320"/>
            <a:chOff x="-1" y="1357409"/>
            <a:chExt cx="12192002" cy="4846320"/>
          </a:xfrm>
        </p:grpSpPr>
        <p:sp>
          <p:nvSpPr>
            <p:cNvPr id="169" name="减去单角的矩形"/>
            <p:cNvSpPr>
              <a:spLocks/>
            </p:cNvSpPr>
            <p:nvPr/>
          </p:nvSpPr>
          <p:spPr>
            <a:xfrm flipV="1">
              <a:off x="-1" y="1357409"/>
              <a:ext cx="12192000" cy="4846320"/>
            </a:xfrm>
            <a:prstGeom prst="snip1Rect">
              <a:avLst>
                <a:gd name="adj" fmla="val 4"/>
              </a:avLst>
            </a:prstGeom>
            <a:pattFill prst="dkVert">
              <a:fgClr>
                <a:srgbClr val="0C4360"/>
              </a:fgClr>
              <a:bgClr>
                <a:srgbClr val="1B6771"/>
              </a:bgClr>
            </a:pattFill>
            <a:ln w="12700" cap="flat" cmpd="sng">
              <a:noFill/>
              <a:prstDash val="solid"/>
              <a:round/>
            </a:ln>
          </p:spPr>
        </p:sp>
        <p:sp>
          <p:nvSpPr>
            <p:cNvPr id="170" name="减去单角的矩形"/>
            <p:cNvSpPr>
              <a:spLocks/>
            </p:cNvSpPr>
            <p:nvPr/>
          </p:nvSpPr>
          <p:spPr>
            <a:xfrm flipV="1">
              <a:off x="-1" y="1357409"/>
              <a:ext cx="12192002" cy="4846320"/>
            </a:xfrm>
            <a:prstGeom prst="snip1Rect">
              <a:avLst>
                <a:gd name="adj" fmla="val 19662"/>
              </a:avLst>
            </a:prstGeom>
            <a:solidFill>
              <a:srgbClr val="003352"/>
            </a:solidFill>
            <a:ln w="12700" cap="flat" cmpd="sng">
              <a:noFill/>
              <a:prstDash val="solid"/>
              <a:round/>
            </a:ln>
          </p:spPr>
        </p:sp>
      </p:grpSp>
      <p:sp>
        <p:nvSpPr>
          <p:cNvPr id="168" name="曲线"/>
          <p:cNvSpPr>
            <a:spLocks/>
          </p:cNvSpPr>
          <p:nvPr/>
        </p:nvSpPr>
        <p:spPr>
          <a:xfrm flipH="1">
            <a:off x="10782300" y="5448296"/>
            <a:ext cx="1409700" cy="1409702"/>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1B6771"/>
            </a:fgClr>
            <a:bgClr>
              <a:srgbClr val="47C3D3"/>
            </a:bgClr>
          </a:pattFill>
          <a:ln w="12700" cap="flat" cmpd="sng">
            <a:noFill/>
            <a:prstDash val="solid"/>
            <a:round/>
          </a:ln>
        </p:spPr>
      </p:sp>
      <p:sp>
        <p:nvSpPr>
          <p:cNvPr id="167" name="矩形"/>
          <p:cNvSpPr>
            <a:spLocks/>
          </p:cNvSpPr>
          <p:nvPr/>
        </p:nvSpPr>
        <p:spPr>
          <a:xfrm>
            <a:off x="11252200" y="6315075"/>
            <a:ext cx="40640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b="0" i="0" u="none" strike="noStrike" kern="1200" cap="none" spc="0" baseline="0">
              <a:solidFill>
                <a:schemeClr val="bg1"/>
              </a:solidFill>
              <a:latin typeface="Trade Gothic LT Pro" pitchFamily="34" charset="0"/>
              <a:ea typeface="宋体" charset="0"/>
              <a:cs typeface="Arial" charset="0"/>
            </a:endParaRPr>
          </a:p>
        </p:txBody>
      </p:sp>
      <p:sp>
        <p:nvSpPr>
          <p:cNvPr id="158" name="矩形"/>
          <p:cNvSpPr>
            <a:spLocks/>
          </p:cNvSpPr>
          <p:nvPr/>
        </p:nvSpPr>
        <p:spPr>
          <a:xfrm>
            <a:off x="0" y="0"/>
            <a:ext cx="12192000" cy="6858000"/>
          </a:xfrm>
          <a:prstGeom prst="rect">
            <a:avLst/>
          </a:prstGeom>
          <a:solidFill>
            <a:schemeClr val="accent1"/>
          </a:solidFill>
          <a:ln w="12700" cap="flat" cmpd="sng">
            <a:noFill/>
            <a:prstDash val="solid"/>
            <a:round/>
          </a:ln>
        </p:spPr>
      </p:sp>
      <p:sp>
        <p:nvSpPr>
          <p:cNvPr id="159" name="曲线"/>
          <p:cNvSpPr>
            <a:spLocks/>
          </p:cNvSpPr>
          <p:nvPr/>
        </p:nvSpPr>
        <p:spPr>
          <a:xfrm flipH="1">
            <a:off x="-16296" y="0"/>
            <a:ext cx="12208298" cy="6858000"/>
          </a:xfrm>
          <a:custGeom>
            <a:avLst/>
            <a:gdLst>
              <a:gd name="T1" fmla="*/ 0 w 21600"/>
              <a:gd name="T2" fmla="*/ 0 h 21600"/>
              <a:gd name="T3" fmla="*/ 21600 w 21600"/>
              <a:gd name="T4" fmla="*/ 21600 h 21600"/>
            </a:gdLst>
            <a:ahLst/>
            <a:cxnLst/>
            <a:rect l="T1" t="T2" r="T3" b="T4"/>
            <a:pathLst>
              <a:path w="21600" h="21600">
                <a:moveTo>
                  <a:pt x="15170" y="0"/>
                </a:moveTo>
                <a:lnTo>
                  <a:pt x="0" y="0"/>
                </a:lnTo>
                <a:lnTo>
                  <a:pt x="0" y="21600"/>
                </a:lnTo>
                <a:lnTo>
                  <a:pt x="941" y="21600"/>
                </a:lnTo>
                <a:lnTo>
                  <a:pt x="20338" y="21600"/>
                </a:lnTo>
                <a:lnTo>
                  <a:pt x="21600" y="21600"/>
                </a:lnTo>
                <a:lnTo>
                  <a:pt x="21600" y="9911"/>
                </a:lnTo>
                <a:lnTo>
                  <a:pt x="18317" y="4068"/>
                </a:lnTo>
                <a:lnTo>
                  <a:pt x="17455" y="4068"/>
                </a:lnTo>
                <a:close/>
              </a:path>
            </a:pathLst>
          </a:custGeom>
          <a:solidFill>
            <a:srgbClr val="47C3D3">
              <a:alpha val="74000"/>
            </a:srgbClr>
          </a:solidFill>
          <a:ln w="12700" cap="flat" cmpd="sng">
            <a:noFill/>
            <a:prstDash val="solid"/>
            <a:round/>
          </a:ln>
        </p:spPr>
      </p:sp>
      <p:sp>
        <p:nvSpPr>
          <p:cNvPr id="160" name="曲线"/>
          <p:cNvSpPr>
            <a:spLocks/>
          </p:cNvSpPr>
          <p:nvPr/>
        </p:nvSpPr>
        <p:spPr>
          <a:xfrm rot="5400000" flipH="1" flipV="1">
            <a:off x="2667000" y="-2667001"/>
            <a:ext cx="6858000" cy="12192002"/>
          </a:xfrm>
          <a:custGeom>
            <a:avLst/>
            <a:gdLst>
              <a:gd name="T1" fmla="*/ 0 w 21600"/>
              <a:gd name="T2" fmla="*/ -21600 h 21600"/>
              <a:gd name="T3" fmla="*/ 21600 w 21600"/>
              <a:gd name="T4" fmla="*/ 0 h 21600"/>
            </a:gdLst>
            <a:ahLst/>
            <a:cxn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pattFill prst="wdDnDiag">
            <a:fgClr>
              <a:srgbClr val="0065A4"/>
            </a:fgClr>
            <a:bgClr>
              <a:srgbClr val="47C3D3"/>
            </a:bgClr>
          </a:pattFill>
          <a:ln w="12700" cap="flat" cmpd="sng">
            <a:noFill/>
            <a:prstDash val="solid"/>
            <a:round/>
          </a:ln>
        </p:spPr>
      </p:sp>
      <p:sp>
        <p:nvSpPr>
          <p:cNvPr id="161" name="曲线"/>
          <p:cNvSpPr>
            <a:spLocks/>
          </p:cNvSpPr>
          <p:nvPr/>
        </p:nvSpPr>
        <p:spPr>
          <a:xfrm rot="5400000" flipH="1" flipV="1">
            <a:off x="2667000" y="-2667001"/>
            <a:ext cx="6858000" cy="12192002"/>
          </a:xfrm>
          <a:custGeom>
            <a:avLst/>
            <a:gdLst>
              <a:gd name="T1" fmla="*/ 0 w 21600"/>
              <a:gd name="T2" fmla="*/ -21600 h 21600"/>
              <a:gd name="T3" fmla="*/ 21600 w 21600"/>
              <a:gd name="T4" fmla="*/ 0 h 21600"/>
            </a:gdLst>
            <a:ahLst/>
            <a:cxn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solidFill>
            <a:srgbClr val="003352">
              <a:alpha val="90000"/>
            </a:srgbClr>
          </a:solidFill>
          <a:ln w="12700" cap="flat" cmpd="sng">
            <a:noFill/>
            <a:prstDash val="solid"/>
            <a:round/>
          </a:ln>
        </p:spPr>
      </p:sp>
      <p:grpSp>
        <p:nvGrpSpPr>
          <p:cNvPr id="165" name="组合"/>
          <p:cNvGrpSpPr>
            <a:grpSpLocks/>
          </p:cNvGrpSpPr>
          <p:nvPr/>
        </p:nvGrpSpPr>
        <p:grpSpPr>
          <a:xfrm>
            <a:off x="0" y="0"/>
            <a:ext cx="6881965" cy="6858876"/>
            <a:chOff x="0" y="0"/>
            <a:chExt cx="6881965" cy="6858876"/>
          </a:xfrm>
        </p:grpSpPr>
        <p:sp>
          <p:nvSpPr>
            <p:cNvPr id="162" name="右三角"/>
            <p:cNvSpPr>
              <a:spLocks/>
            </p:cNvSpPr>
            <p:nvPr/>
          </p:nvSpPr>
          <p:spPr>
            <a:xfrm rot="16200000" flipH="1" flipV="1">
              <a:off x="11546" y="-11545"/>
              <a:ext cx="6858874" cy="6881965"/>
            </a:xfrm>
            <a:prstGeom prst="rtTriangle">
              <a:avLst/>
            </a:prstGeom>
            <a:solidFill>
              <a:srgbClr val="003352"/>
            </a:solidFill>
            <a:ln w="12700" cap="flat" cmpd="sng">
              <a:noFill/>
              <a:prstDash val="solid"/>
              <a:round/>
            </a:ln>
          </p:spPr>
        </p:sp>
        <p:sp>
          <p:nvSpPr>
            <p:cNvPr id="163" name="右三角"/>
            <p:cNvSpPr>
              <a:spLocks/>
            </p:cNvSpPr>
            <p:nvPr/>
          </p:nvSpPr>
          <p:spPr>
            <a:xfrm rot="16200000" flipH="1" flipV="1">
              <a:off x="10759" y="-10756"/>
              <a:ext cx="6391031" cy="6412548"/>
            </a:xfrm>
            <a:prstGeom prst="rtTriangle">
              <a:avLst/>
            </a:prstGeom>
            <a:pattFill prst="dkHorz">
              <a:fgClr>
                <a:srgbClr val="0065A4"/>
              </a:fgClr>
              <a:bgClr>
                <a:srgbClr val="47C3D3"/>
              </a:bgClr>
            </a:pattFill>
            <a:ln w="12700" cap="flat" cmpd="sng">
              <a:noFill/>
              <a:prstDash val="solid"/>
              <a:round/>
            </a:ln>
          </p:spPr>
        </p:sp>
        <p:sp>
          <p:nvSpPr>
            <p:cNvPr id="164" name="右三角"/>
            <p:cNvSpPr>
              <a:spLocks/>
            </p:cNvSpPr>
            <p:nvPr/>
          </p:nvSpPr>
          <p:spPr>
            <a:xfrm rot="16200000" flipH="1" flipV="1">
              <a:off x="9818" y="-9817"/>
              <a:ext cx="5831497" cy="5851132"/>
            </a:xfrm>
            <a:prstGeom prst="rtTriangle">
              <a:avLst/>
            </a:prstGeom>
            <a:solidFill>
              <a:srgbClr val="47C3D3">
                <a:alpha val="80000"/>
              </a:srgbClr>
            </a:solidFill>
            <a:ln w="12700" cap="flat" cmpd="sng">
              <a:noFill/>
              <a:prstDash val="solid"/>
              <a:round/>
            </a:ln>
          </p:spPr>
        </p:sp>
      </p:grpSp>
      <p:sp>
        <p:nvSpPr>
          <p:cNvPr id="166" name="文本框"/>
          <p:cNvSpPr>
            <a:spLocks noGrp="1"/>
          </p:cNvSpPr>
          <p:nvPr>
            <p:ph type="title"/>
          </p:nvPr>
        </p:nvSpPr>
        <p:spPr>
          <a:xfrm>
            <a:off x="5217242" y="2807208"/>
            <a:ext cx="4945598" cy="124358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sz="5400" b="1">
                <a:solidFill>
                  <a:schemeClr val="bg1"/>
                </a:solidFill>
                <a:latin typeface="Trebuchet MS" charset="0"/>
                <a:ea typeface="Tahoma" pitchFamily="34" charset="0"/>
                <a:cs typeface="Tahoma" pitchFamily="34" charset="0"/>
              </a:rPr>
              <a:t>Thank You</a:t>
            </a:r>
            <a:endParaRPr lang="zh-CN" altLang="en-US" sz="5400" b="1">
              <a:solidFill>
                <a:schemeClr val="bg1"/>
              </a:solidFill>
              <a:latin typeface="Trebuchet MS" charset="0"/>
              <a:ea typeface="Tahoma" pitchFamily="34" charset="0"/>
              <a:cs typeface="Tahoma" pitchFamily="34" charset="0"/>
            </a:endParaRPr>
          </a:p>
        </p:txBody>
      </p:sp>
    </p:spTree>
    <p:extLst>
      <p:ext uri="{BB962C8B-B14F-4D97-AF65-F5344CB8AC3E}">
        <p14:creationId xmlns:p14="http://schemas.microsoft.com/office/powerpoint/2010/main" val="1166565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09" name="矩形"/>
          <p:cNvSpPr>
            <a:spLocks/>
          </p:cNvSpPr>
          <p:nvPr/>
        </p:nvSpPr>
        <p:spPr>
          <a:xfrm>
            <a:off x="0" y="1"/>
            <a:ext cx="12192000" cy="6857999"/>
          </a:xfrm>
          <a:prstGeom prst="rect">
            <a:avLst/>
          </a:prstGeom>
          <a:solidFill>
            <a:srgbClr val="289BAA"/>
          </a:solidFill>
          <a:ln w="12700" cap="flat" cmpd="sng">
            <a:noFill/>
            <a:prstDash val="solid"/>
            <a:round/>
          </a:ln>
        </p:spPr>
      </p:sp>
      <p:sp>
        <p:nvSpPr>
          <p:cNvPr id="208" name="曲线"/>
          <p:cNvSpPr>
            <a:spLocks/>
          </p:cNvSpPr>
          <p:nvPr/>
        </p:nvSpPr>
        <p:spPr>
          <a:xfrm>
            <a:off x="0" y="1"/>
            <a:ext cx="12192002" cy="6857999"/>
          </a:xfrm>
          <a:custGeom>
            <a:avLst/>
            <a:gdLst>
              <a:gd name="T1" fmla="*/ 0 w 21600"/>
              <a:gd name="T2" fmla="*/ 0 h 21600"/>
              <a:gd name="T3" fmla="*/ 21600 w 21600"/>
              <a:gd name="T4" fmla="*/ 21600 h 21600"/>
            </a:gdLst>
            <a:ahLst/>
            <a:cxn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ap="flat" cmpd="sng">
            <a:noFill/>
            <a:prstDash val="solid"/>
            <a:round/>
          </a:ln>
        </p:spPr>
      </p:sp>
      <p:sp>
        <p:nvSpPr>
          <p:cNvPr id="207" name="曲线"/>
          <p:cNvSpPr>
            <a:spLocks/>
          </p:cNvSpPr>
          <p:nvPr/>
        </p:nvSpPr>
        <p:spPr>
          <a:xfrm rot="16200000" flipV="1">
            <a:off x="2964809" y="-2364446"/>
            <a:ext cx="6862744" cy="11591639"/>
          </a:xfrm>
          <a:custGeom>
            <a:avLst/>
            <a:gdLst>
              <a:gd name="T1" fmla="*/ 0 w 21600"/>
              <a:gd name="T2" fmla="*/ -21600 h 21600"/>
              <a:gd name="T3" fmla="*/ 21600 w 21600"/>
              <a:gd name="T4" fmla="*/ 0 h 21600"/>
            </a:gdLst>
            <a:ahLst/>
            <a:cxn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ap="flat" cmpd="sng">
            <a:noFill/>
            <a:prstDash val="solid"/>
            <a:round/>
          </a:ln>
        </p:spPr>
      </p:sp>
      <p:sp>
        <p:nvSpPr>
          <p:cNvPr id="206"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ap="flat" cmpd="sng">
            <a:noFill/>
            <a:prstDash val="solid"/>
            <a:round/>
          </a:ln>
        </p:spPr>
      </p:sp>
      <p:sp>
        <p:nvSpPr>
          <p:cNvPr id="205"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ap="flat" cmpd="sng">
            <a:noFill/>
            <a:prstDash val="solid"/>
            <a:round/>
          </a:ln>
        </p:spPr>
      </p:sp>
      <p:sp>
        <p:nvSpPr>
          <p:cNvPr id="204" name="矩形"/>
          <p:cNvSpPr>
            <a:spLocks/>
          </p:cNvSpPr>
          <p:nvPr/>
        </p:nvSpPr>
        <p:spPr>
          <a:xfrm>
            <a:off x="444500" y="542925"/>
            <a:ext cx="11214101" cy="53553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charset="0"/>
                <a:ea typeface="宋体" charset="0"/>
                <a:cs typeface="Droid Sans" charset="0"/>
              </a:rPr>
              <a:t>Click to edit Master title style</a:t>
            </a:r>
            <a:endParaRPr lang="zh-CN" altLang="en-US" sz="3200" b="1" i="0" u="none" strike="noStrike" kern="1200" cap="none" spc="-70" baseline="0">
              <a:solidFill>
                <a:schemeClr val="bg1"/>
              </a:solidFill>
              <a:latin typeface="Trebuchet MS" charset="0"/>
              <a:ea typeface="宋体" charset="0"/>
              <a:cs typeface="Droid Sans" charset="0"/>
            </a:endParaRPr>
          </a:p>
        </p:txBody>
      </p:sp>
      <p:grpSp>
        <p:nvGrpSpPr>
          <p:cNvPr id="203" name="组合"/>
          <p:cNvGrpSpPr>
            <a:grpSpLocks/>
          </p:cNvGrpSpPr>
          <p:nvPr/>
        </p:nvGrpSpPr>
        <p:grpSpPr>
          <a:xfrm rot="16200000">
            <a:off x="499387" y="-322655"/>
            <a:ext cx="535530" cy="645309"/>
            <a:chOff x="499387" y="-322655"/>
            <a:chExt cx="535530" cy="645309"/>
          </a:xfrm>
        </p:grpSpPr>
        <p:sp>
          <p:nvSpPr>
            <p:cNvPr id="201" name="曲线"/>
            <p:cNvSpPr>
              <a:spLocks/>
            </p:cNvSpPr>
            <p:nvPr/>
          </p:nvSpPr>
          <p:spPr>
            <a:xfrm rot="2700000">
              <a:off x="499387" y="-212876"/>
              <a:ext cx="535531" cy="535530"/>
            </a:xfrm>
            <a:custGeom>
              <a:avLst/>
              <a:gdLst>
                <a:gd name="T1" fmla="*/ 0 w 21600"/>
                <a:gd name="T2" fmla="*/ 0 h 21600"/>
                <a:gd name="T3" fmla="*/ 21600 w 21600"/>
                <a:gd name="T4" fmla="*/ 21600 h 21600"/>
              </a:gdLst>
              <a:ahLst/>
              <a:cxnLst/>
              <a:rect l="T1" t="T2" r="T3" b="T4"/>
              <a:pathLst>
                <a:path w="21600" h="21600">
                  <a:moveTo>
                    <a:pt x="21599" y="21600"/>
                  </a:moveTo>
                  <a:lnTo>
                    <a:pt x="0" y="21600"/>
                  </a:lnTo>
                  <a:lnTo>
                    <a:pt x="0" y="0"/>
                  </a:lnTo>
                  <a:close/>
                </a:path>
              </a:pathLst>
            </a:custGeom>
            <a:solidFill>
              <a:srgbClr val="003352"/>
            </a:solidFill>
            <a:ln w="12700" cap="flat" cmpd="sng">
              <a:noFill/>
              <a:prstDash val="solid"/>
              <a:round/>
            </a:ln>
          </p:spPr>
        </p:sp>
        <p:sp>
          <p:nvSpPr>
            <p:cNvPr id="202" name="曲线"/>
            <p:cNvSpPr>
              <a:spLocks/>
            </p:cNvSpPr>
            <p:nvPr/>
          </p:nvSpPr>
          <p:spPr>
            <a:xfrm rot="8100000" flipH="1">
              <a:off x="508214" y="-322655"/>
              <a:ext cx="517874" cy="517875"/>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2FB0FF"/>
              </a:fgClr>
              <a:bgClr>
                <a:srgbClr val="1B6771"/>
              </a:bgClr>
            </a:pattFill>
            <a:ln w="12700" cap="flat" cmpd="sng">
              <a:noFill/>
              <a:prstDash val="solid"/>
              <a:round/>
            </a:ln>
          </p:spPr>
        </p:sp>
      </p:grpSp>
      <p:grpSp>
        <p:nvGrpSpPr>
          <p:cNvPr id="200" name="组合"/>
          <p:cNvGrpSpPr>
            <a:grpSpLocks/>
          </p:cNvGrpSpPr>
          <p:nvPr/>
        </p:nvGrpSpPr>
        <p:grpSpPr>
          <a:xfrm>
            <a:off x="-1" y="1357409"/>
            <a:ext cx="12192002" cy="4846320"/>
            <a:chOff x="-1" y="1357409"/>
            <a:chExt cx="12192002" cy="4846320"/>
          </a:xfrm>
        </p:grpSpPr>
        <p:sp>
          <p:nvSpPr>
            <p:cNvPr id="198" name="减去单角的矩形"/>
            <p:cNvSpPr>
              <a:spLocks/>
            </p:cNvSpPr>
            <p:nvPr/>
          </p:nvSpPr>
          <p:spPr>
            <a:xfrm flipV="1">
              <a:off x="-1" y="1357409"/>
              <a:ext cx="12192000" cy="4846320"/>
            </a:xfrm>
            <a:prstGeom prst="snip1Rect">
              <a:avLst>
                <a:gd name="adj" fmla="val 4"/>
              </a:avLst>
            </a:prstGeom>
            <a:pattFill prst="dkVert">
              <a:fgClr>
                <a:srgbClr val="0C4360"/>
              </a:fgClr>
              <a:bgClr>
                <a:srgbClr val="1B6771"/>
              </a:bgClr>
            </a:pattFill>
            <a:ln w="12700" cap="flat" cmpd="sng">
              <a:noFill/>
              <a:prstDash val="solid"/>
              <a:round/>
            </a:ln>
          </p:spPr>
        </p:sp>
        <p:sp>
          <p:nvSpPr>
            <p:cNvPr id="199" name="减去单角的矩形"/>
            <p:cNvSpPr>
              <a:spLocks/>
            </p:cNvSpPr>
            <p:nvPr/>
          </p:nvSpPr>
          <p:spPr>
            <a:xfrm flipV="1">
              <a:off x="-1" y="1357409"/>
              <a:ext cx="12192002" cy="4846320"/>
            </a:xfrm>
            <a:prstGeom prst="snip1Rect">
              <a:avLst>
                <a:gd name="adj" fmla="val 19662"/>
              </a:avLst>
            </a:prstGeom>
            <a:solidFill>
              <a:srgbClr val="003352"/>
            </a:solidFill>
            <a:ln w="12700" cap="flat" cmpd="sng">
              <a:noFill/>
              <a:prstDash val="solid"/>
              <a:round/>
            </a:ln>
          </p:spPr>
        </p:sp>
      </p:grpSp>
      <p:sp>
        <p:nvSpPr>
          <p:cNvPr id="197" name="曲线"/>
          <p:cNvSpPr>
            <a:spLocks/>
          </p:cNvSpPr>
          <p:nvPr/>
        </p:nvSpPr>
        <p:spPr>
          <a:xfrm flipH="1">
            <a:off x="10782300" y="5448296"/>
            <a:ext cx="1409700" cy="1409702"/>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1B6771"/>
            </a:fgClr>
            <a:bgClr>
              <a:srgbClr val="47C3D3"/>
            </a:bgClr>
          </a:pattFill>
          <a:ln w="12700" cap="flat" cmpd="sng">
            <a:noFill/>
            <a:prstDash val="solid"/>
            <a:round/>
          </a:ln>
        </p:spPr>
      </p:sp>
      <p:sp>
        <p:nvSpPr>
          <p:cNvPr id="196" name="矩形"/>
          <p:cNvSpPr>
            <a:spLocks/>
          </p:cNvSpPr>
          <p:nvPr/>
        </p:nvSpPr>
        <p:spPr>
          <a:xfrm>
            <a:off x="11252200" y="6315075"/>
            <a:ext cx="40640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b="0" i="0" u="none" strike="noStrike" kern="1200" cap="none" spc="0" baseline="0">
              <a:solidFill>
                <a:schemeClr val="bg1"/>
              </a:solidFill>
              <a:latin typeface="Trade Gothic LT Pro" pitchFamily="34" charset="0"/>
              <a:ea typeface="宋体" charset="0"/>
              <a:cs typeface="Arial" charset="0"/>
            </a:endParaRPr>
          </a:p>
        </p:txBody>
      </p:sp>
      <p:sp>
        <p:nvSpPr>
          <p:cNvPr id="188" name="矩形"/>
          <p:cNvSpPr>
            <a:spLocks/>
          </p:cNvSpPr>
          <p:nvPr/>
        </p:nvSpPr>
        <p:spPr>
          <a:xfrm>
            <a:off x="0" y="0"/>
            <a:ext cx="12192000" cy="6858000"/>
          </a:xfrm>
          <a:prstGeom prst="rect">
            <a:avLst/>
          </a:prstGeom>
          <a:solidFill>
            <a:schemeClr val="accent1"/>
          </a:solidFill>
          <a:ln w="12700" cap="flat" cmpd="sng">
            <a:noFill/>
            <a:prstDash val="solid"/>
            <a:round/>
          </a:ln>
        </p:spPr>
      </p:sp>
      <p:sp>
        <p:nvSpPr>
          <p:cNvPr id="189" name="曲线"/>
          <p:cNvSpPr>
            <a:spLocks/>
          </p:cNvSpPr>
          <p:nvPr/>
        </p:nvSpPr>
        <p:spPr>
          <a:xfrm flipH="1">
            <a:off x="-16296" y="0"/>
            <a:ext cx="12208298" cy="6858000"/>
          </a:xfrm>
          <a:custGeom>
            <a:avLst/>
            <a:gdLst>
              <a:gd name="T1" fmla="*/ 0 w 21600"/>
              <a:gd name="T2" fmla="*/ 0 h 21600"/>
              <a:gd name="T3" fmla="*/ 21600 w 21600"/>
              <a:gd name="T4" fmla="*/ 21600 h 21600"/>
            </a:gdLst>
            <a:ahLst/>
            <a:cxnLst/>
            <a:rect l="T1" t="T2" r="T3" b="T4"/>
            <a:pathLst>
              <a:path w="21600" h="21600">
                <a:moveTo>
                  <a:pt x="15170" y="0"/>
                </a:moveTo>
                <a:lnTo>
                  <a:pt x="0" y="0"/>
                </a:lnTo>
                <a:lnTo>
                  <a:pt x="0" y="21600"/>
                </a:lnTo>
                <a:lnTo>
                  <a:pt x="941" y="21600"/>
                </a:lnTo>
                <a:lnTo>
                  <a:pt x="20338" y="21600"/>
                </a:lnTo>
                <a:lnTo>
                  <a:pt x="21600" y="21600"/>
                </a:lnTo>
                <a:lnTo>
                  <a:pt x="21600" y="9911"/>
                </a:lnTo>
                <a:lnTo>
                  <a:pt x="18317" y="4068"/>
                </a:lnTo>
                <a:lnTo>
                  <a:pt x="17455" y="4068"/>
                </a:lnTo>
                <a:close/>
              </a:path>
            </a:pathLst>
          </a:custGeom>
          <a:solidFill>
            <a:srgbClr val="47C3D3">
              <a:alpha val="74000"/>
            </a:srgbClr>
          </a:solidFill>
          <a:ln w="12700" cap="flat" cmpd="sng">
            <a:noFill/>
            <a:prstDash val="solid"/>
            <a:round/>
          </a:ln>
        </p:spPr>
      </p:sp>
      <p:sp>
        <p:nvSpPr>
          <p:cNvPr id="190" name="曲线"/>
          <p:cNvSpPr>
            <a:spLocks/>
          </p:cNvSpPr>
          <p:nvPr/>
        </p:nvSpPr>
        <p:spPr>
          <a:xfrm rot="5400000" flipH="1" flipV="1">
            <a:off x="2667000" y="-2667001"/>
            <a:ext cx="6858000" cy="12192002"/>
          </a:xfrm>
          <a:custGeom>
            <a:avLst/>
            <a:gdLst>
              <a:gd name="T1" fmla="*/ 0 w 21600"/>
              <a:gd name="T2" fmla="*/ -21600 h 21600"/>
              <a:gd name="T3" fmla="*/ 21600 w 21600"/>
              <a:gd name="T4" fmla="*/ 0 h 21600"/>
            </a:gdLst>
            <a:ahLst/>
            <a:cxn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pattFill prst="wdDnDiag">
            <a:fgClr>
              <a:srgbClr val="0065A4"/>
            </a:fgClr>
            <a:bgClr>
              <a:srgbClr val="47C3D3"/>
            </a:bgClr>
          </a:pattFill>
          <a:ln w="12700" cap="flat" cmpd="sng">
            <a:noFill/>
            <a:prstDash val="solid"/>
            <a:round/>
          </a:ln>
        </p:spPr>
      </p:sp>
      <p:sp>
        <p:nvSpPr>
          <p:cNvPr id="191" name="曲线"/>
          <p:cNvSpPr>
            <a:spLocks/>
          </p:cNvSpPr>
          <p:nvPr/>
        </p:nvSpPr>
        <p:spPr>
          <a:xfrm rot="5400000" flipH="1" flipV="1">
            <a:off x="2667000" y="-2667001"/>
            <a:ext cx="6858000" cy="12192002"/>
          </a:xfrm>
          <a:custGeom>
            <a:avLst/>
            <a:gdLst>
              <a:gd name="T1" fmla="*/ 0 w 21600"/>
              <a:gd name="T2" fmla="*/ -21600 h 21600"/>
              <a:gd name="T3" fmla="*/ 21600 w 21600"/>
              <a:gd name="T4" fmla="*/ 0 h 21600"/>
            </a:gdLst>
            <a:ahLst/>
            <a:cxnLst/>
            <a:rect l="T1" t="T2" r="T3" b="T4"/>
            <a:pathLst>
              <a:path w="21600" h="21600">
                <a:moveTo>
                  <a:pt x="21599" y="6859"/>
                </a:moveTo>
                <a:lnTo>
                  <a:pt x="21599" y="21600"/>
                </a:lnTo>
                <a:lnTo>
                  <a:pt x="16891" y="21600"/>
                </a:lnTo>
                <a:lnTo>
                  <a:pt x="16891" y="21599"/>
                </a:lnTo>
                <a:lnTo>
                  <a:pt x="0" y="21599"/>
                </a:lnTo>
                <a:lnTo>
                  <a:pt x="0" y="0"/>
                </a:lnTo>
                <a:lnTo>
                  <a:pt x="11147" y="0"/>
                </a:lnTo>
                <a:lnTo>
                  <a:pt x="17531" y="3590"/>
                </a:lnTo>
                <a:lnTo>
                  <a:pt x="17531" y="4562"/>
                </a:lnTo>
                <a:lnTo>
                  <a:pt x="21599" y="6859"/>
                </a:lnTo>
                <a:lnTo>
                  <a:pt x="17531" y="6859"/>
                </a:lnTo>
                <a:lnTo>
                  <a:pt x="17531" y="6859"/>
                </a:lnTo>
                <a:close/>
              </a:path>
            </a:pathLst>
          </a:custGeom>
          <a:solidFill>
            <a:srgbClr val="003352">
              <a:alpha val="90000"/>
            </a:srgbClr>
          </a:solidFill>
          <a:ln w="12700" cap="flat" cmpd="sng">
            <a:noFill/>
            <a:prstDash val="solid"/>
            <a:round/>
          </a:ln>
        </p:spPr>
      </p:sp>
      <p:sp>
        <p:nvSpPr>
          <p:cNvPr id="192" name="文本框"/>
          <p:cNvSpPr>
            <a:spLocks noGrp="1"/>
          </p:cNvSpPr>
          <p:nvPr>
            <p:ph type="title"/>
          </p:nvPr>
        </p:nvSpPr>
        <p:spPr>
          <a:xfrm>
            <a:off x="6360242" y="3429000"/>
            <a:ext cx="4945598" cy="124358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sz="5400" b="1">
                <a:solidFill>
                  <a:schemeClr val="bg1"/>
                </a:solidFill>
                <a:latin typeface="Trebuchet MS" charset="0"/>
                <a:ea typeface="Tahoma" pitchFamily="34" charset="0"/>
                <a:cs typeface="Tahoma" pitchFamily="34" charset="0"/>
              </a:rPr>
              <a:t>Thank You</a:t>
            </a:r>
            <a:endParaRPr lang="zh-CN" altLang="en-US" sz="5400" b="1">
              <a:solidFill>
                <a:schemeClr val="bg1"/>
              </a:solidFill>
              <a:latin typeface="Trebuchet MS" charset="0"/>
              <a:ea typeface="Tahoma" pitchFamily="34" charset="0"/>
              <a:cs typeface="Tahoma" pitchFamily="34" charset="0"/>
            </a:endParaRPr>
          </a:p>
        </p:txBody>
      </p:sp>
      <p:sp>
        <p:nvSpPr>
          <p:cNvPr id="193" name="曲线"/>
          <p:cNvSpPr>
            <a:spLocks/>
          </p:cNvSpPr>
          <p:nvPr/>
        </p:nvSpPr>
        <p:spPr>
          <a:xfrm rot="13500000">
            <a:off x="-729898" y="-1215856"/>
            <a:ext cx="6043521" cy="8427077"/>
          </a:xfrm>
          <a:custGeom>
            <a:avLst/>
            <a:gdLst>
              <a:gd name="T1" fmla="*/ 0 w 21600"/>
              <a:gd name="T2" fmla="*/ 0 h 21600"/>
              <a:gd name="T3" fmla="*/ 21600 w 21600"/>
              <a:gd name="T4" fmla="*/ 21600 h 21600"/>
            </a:gdLst>
            <a:ahLst/>
            <a:cxnLst/>
            <a:rect l="T1" t="T2" r="T3" b="T4"/>
            <a:pathLst>
              <a:path w="21600" h="21600">
                <a:moveTo>
                  <a:pt x="21600" y="10938"/>
                </a:moveTo>
                <a:lnTo>
                  <a:pt x="6733" y="21599"/>
                </a:lnTo>
                <a:lnTo>
                  <a:pt x="0" y="21599"/>
                </a:lnTo>
                <a:lnTo>
                  <a:pt x="0" y="4552"/>
                </a:lnTo>
                <a:lnTo>
                  <a:pt x="6347" y="0"/>
                </a:lnTo>
                <a:close/>
              </a:path>
            </a:pathLst>
          </a:custGeom>
          <a:solidFill>
            <a:srgbClr val="003352"/>
          </a:solidFill>
          <a:ln w="12700" cap="flat" cmpd="sng">
            <a:noFill/>
            <a:prstDash val="solid"/>
            <a:round/>
          </a:ln>
        </p:spPr>
      </p:sp>
      <p:sp>
        <p:nvSpPr>
          <p:cNvPr id="194" name="曲线"/>
          <p:cNvSpPr>
            <a:spLocks/>
          </p:cNvSpPr>
          <p:nvPr/>
        </p:nvSpPr>
        <p:spPr>
          <a:xfrm rot="13500000">
            <a:off x="-1145231" y="-2123853"/>
            <a:ext cx="6043521" cy="9008880"/>
          </a:xfrm>
          <a:custGeom>
            <a:avLst/>
            <a:gdLst>
              <a:gd name="T1" fmla="*/ 0 w 21600"/>
              <a:gd name="T2" fmla="*/ 0 h 21600"/>
              <a:gd name="T3" fmla="*/ 21600 w 21600"/>
              <a:gd name="T4" fmla="*/ 21600 h 21600"/>
            </a:gdLst>
            <a:ahLst/>
            <a:cxnLst/>
            <a:rect l="T1" t="T2" r="T3" b="T4"/>
            <a:pathLst>
              <a:path w="21600" h="21600">
                <a:moveTo>
                  <a:pt x="21600" y="11626"/>
                </a:moveTo>
                <a:lnTo>
                  <a:pt x="6733" y="21600"/>
                </a:lnTo>
                <a:lnTo>
                  <a:pt x="0" y="21600"/>
                </a:lnTo>
                <a:lnTo>
                  <a:pt x="0" y="2863"/>
                </a:lnTo>
                <a:lnTo>
                  <a:pt x="4268" y="0"/>
                </a:lnTo>
                <a:close/>
              </a:path>
            </a:pathLst>
          </a:custGeom>
          <a:pattFill prst="wdDnDiag">
            <a:fgClr>
              <a:srgbClr val="2FB0FF"/>
            </a:fgClr>
            <a:bgClr>
              <a:srgbClr val="1B6771"/>
            </a:bgClr>
          </a:pattFill>
          <a:ln w="12700" cap="flat" cmpd="sng">
            <a:noFill/>
            <a:prstDash val="solid"/>
            <a:round/>
          </a:ln>
        </p:spPr>
      </p:sp>
      <p:sp>
        <p:nvSpPr>
          <p:cNvPr id="195" name="曲线"/>
          <p:cNvSpPr>
            <a:spLocks/>
          </p:cNvSpPr>
          <p:nvPr/>
        </p:nvSpPr>
        <p:spPr>
          <a:xfrm rot="18900000" flipH="1">
            <a:off x="-2681152" y="-465959"/>
            <a:ext cx="8639119" cy="5739762"/>
          </a:xfrm>
          <a:custGeom>
            <a:avLst/>
            <a:gdLst>
              <a:gd name="T1" fmla="*/ 0 w 21600"/>
              <a:gd name="T2" fmla="*/ 0 h 21600"/>
              <a:gd name="T3" fmla="*/ 21600 w 21600"/>
              <a:gd name="T4" fmla="*/ 21600 h 21600"/>
            </a:gdLst>
            <a:ahLst/>
            <a:cxnLst/>
            <a:rect l="T1" t="T2" r="T3" b="T4"/>
            <a:pathLst>
              <a:path w="21600" h="21600">
                <a:moveTo>
                  <a:pt x="9475" y="0"/>
                </a:moveTo>
                <a:lnTo>
                  <a:pt x="0" y="14261"/>
                </a:lnTo>
                <a:lnTo>
                  <a:pt x="0" y="21599"/>
                </a:lnTo>
                <a:lnTo>
                  <a:pt x="19373" y="21600"/>
                </a:lnTo>
                <a:lnTo>
                  <a:pt x="21600" y="18249"/>
                </a:lnTo>
                <a:close/>
              </a:path>
            </a:pathLst>
          </a:custGeom>
          <a:solidFill>
            <a:srgbClr val="003352">
              <a:alpha val="51000"/>
            </a:srgbClr>
          </a:solidFill>
          <a:ln w="12700" cap="flat" cmpd="sng">
            <a:noFill/>
            <a:prstDash val="solid"/>
            <a:round/>
          </a:ln>
        </p:spPr>
      </p:sp>
    </p:spTree>
    <p:extLst>
      <p:ext uri="{BB962C8B-B14F-4D97-AF65-F5344CB8AC3E}">
        <p14:creationId xmlns:p14="http://schemas.microsoft.com/office/powerpoint/2010/main" val="171023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429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40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2485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276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017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429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798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0283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8204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8204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sldNum" idx="4"/>
          </p:nvPr>
        </p:nvSpPr>
        <p:spPr>
          <a:xfrm>
            <a:off x="11112500" y="6356349"/>
            <a:ext cx="66039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Arial" charset="0"/>
                <a:ea typeface="宋体" charset="0"/>
                <a:cs typeface="Arial" charset="0"/>
              </a:rPr>
              <a:t>‹#›</a:t>
            </a:fld>
            <a:endParaRPr lang="zh-CN" altLang="en-US" sz="1200">
              <a:solidFill>
                <a:srgbClr val="898989"/>
              </a:solidFill>
              <a:latin typeface="Arial" charset="0"/>
              <a:ea typeface="宋体" charset="0"/>
              <a:cs typeface="Arial" charset="0"/>
            </a:endParaRPr>
          </a:p>
        </p:txBody>
      </p:sp>
      <p:sp>
        <p:nvSpPr>
          <p:cNvPr id="5" name="矩形"/>
          <p:cNvSpPr>
            <a:spLocks/>
          </p:cNvSpPr>
          <p:nvPr/>
        </p:nvSpPr>
        <p:spPr>
          <a:xfrm>
            <a:off x="0" y="1"/>
            <a:ext cx="12192000" cy="6857999"/>
          </a:xfrm>
          <a:prstGeom prst="rect">
            <a:avLst/>
          </a:prstGeom>
          <a:solidFill>
            <a:srgbClr val="289BAA"/>
          </a:solidFill>
          <a:ln w="12700" cap="flat" cmpd="sng">
            <a:noFill/>
            <a:prstDash val="solid"/>
            <a:round/>
          </a:ln>
        </p:spPr>
      </p:sp>
      <p:sp>
        <p:nvSpPr>
          <p:cNvPr id="6" name="曲线"/>
          <p:cNvSpPr>
            <a:spLocks/>
          </p:cNvSpPr>
          <p:nvPr/>
        </p:nvSpPr>
        <p:spPr>
          <a:xfrm>
            <a:off x="0" y="1"/>
            <a:ext cx="12192002" cy="6857999"/>
          </a:xfrm>
          <a:custGeom>
            <a:avLst/>
            <a:gdLst>
              <a:gd name="T1" fmla="*/ 0 w 21600"/>
              <a:gd name="T2" fmla="*/ 0 h 21600"/>
              <a:gd name="T3" fmla="*/ 21600 w 21600"/>
              <a:gd name="T4" fmla="*/ 21600 h 21600"/>
            </a:gdLst>
            <a:ahLst/>
            <a:cxnLst/>
            <a:rect l="T1" t="T2" r="T3" b="T4"/>
            <a:pathLst>
              <a:path w="21600" h="21600">
                <a:moveTo>
                  <a:pt x="0" y="0"/>
                </a:moveTo>
                <a:lnTo>
                  <a:pt x="13358" y="0"/>
                </a:lnTo>
                <a:lnTo>
                  <a:pt x="18178" y="8551"/>
                </a:lnTo>
                <a:lnTo>
                  <a:pt x="19996" y="8551"/>
                </a:lnTo>
                <a:lnTo>
                  <a:pt x="21599" y="11397"/>
                </a:lnTo>
                <a:lnTo>
                  <a:pt x="21600" y="21600"/>
                </a:lnTo>
                <a:lnTo>
                  <a:pt x="0" y="21600"/>
                </a:lnTo>
                <a:close/>
              </a:path>
            </a:pathLst>
          </a:custGeom>
          <a:solidFill>
            <a:srgbClr val="47C3D3">
              <a:alpha val="74000"/>
            </a:srgbClr>
          </a:solidFill>
          <a:ln w="12700" cap="flat" cmpd="sng">
            <a:noFill/>
            <a:prstDash val="solid"/>
            <a:round/>
          </a:ln>
        </p:spPr>
      </p:sp>
      <p:sp>
        <p:nvSpPr>
          <p:cNvPr id="7" name="曲线"/>
          <p:cNvSpPr>
            <a:spLocks/>
          </p:cNvSpPr>
          <p:nvPr/>
        </p:nvSpPr>
        <p:spPr>
          <a:xfrm rot="16200000" flipV="1">
            <a:off x="2964809" y="-2364446"/>
            <a:ext cx="6862744" cy="11591639"/>
          </a:xfrm>
          <a:custGeom>
            <a:avLst/>
            <a:gdLst>
              <a:gd name="T1" fmla="*/ 0 w 21600"/>
              <a:gd name="T2" fmla="*/ -21600 h 21600"/>
              <a:gd name="T3" fmla="*/ 21600 w 21600"/>
              <a:gd name="T4" fmla="*/ 0 h 21600"/>
            </a:gdLst>
            <a:ahLst/>
            <a:cxnLst/>
            <a:rect l="T1" t="T2" r="T3" b="T4"/>
            <a:pathLst>
              <a:path w="21600" h="21600">
                <a:moveTo>
                  <a:pt x="21600" y="21600"/>
                </a:moveTo>
                <a:lnTo>
                  <a:pt x="21600" y="9764"/>
                </a:lnTo>
                <a:lnTo>
                  <a:pt x="13048" y="9764"/>
                </a:lnTo>
                <a:lnTo>
                  <a:pt x="13048" y="9764"/>
                </a:lnTo>
                <a:lnTo>
                  <a:pt x="21600" y="9764"/>
                </a:lnTo>
                <a:lnTo>
                  <a:pt x="13048" y="4694"/>
                </a:lnTo>
                <a:lnTo>
                  <a:pt x="13048" y="2547"/>
                </a:lnTo>
                <a:lnTo>
                  <a:pt x="8736" y="0"/>
                </a:lnTo>
                <a:lnTo>
                  <a:pt x="0" y="0"/>
                </a:lnTo>
                <a:lnTo>
                  <a:pt x="0" y="21600"/>
                </a:lnTo>
                <a:close/>
              </a:path>
            </a:pathLst>
          </a:custGeom>
          <a:pattFill prst="wdDnDiag">
            <a:fgClr>
              <a:srgbClr val="47C3D3"/>
            </a:fgClr>
            <a:bgClr>
              <a:srgbClr val="289BAA"/>
            </a:bgClr>
          </a:pattFill>
          <a:ln w="12700" cap="flat" cmpd="sng">
            <a:noFill/>
            <a:prstDash val="solid"/>
            <a:round/>
          </a:ln>
        </p:spPr>
      </p:sp>
      <p:sp>
        <p:nvSpPr>
          <p:cNvPr id="8"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pattFill prst="wdUpDiag">
            <a:fgClr>
              <a:srgbClr val="47C3D3"/>
            </a:fgClr>
            <a:bgClr>
              <a:srgbClr val="1B6771"/>
            </a:bgClr>
          </a:pattFill>
          <a:ln w="12700" cap="flat" cmpd="sng">
            <a:noFill/>
            <a:prstDash val="solid"/>
            <a:round/>
          </a:ln>
        </p:spPr>
      </p:sp>
      <p:sp>
        <p:nvSpPr>
          <p:cNvPr id="9" name="曲线"/>
          <p:cNvSpPr>
            <a:spLocks/>
          </p:cNvSpPr>
          <p:nvPr/>
        </p:nvSpPr>
        <p:spPr>
          <a:xfrm rot="16200000" flipV="1">
            <a:off x="2664629" y="-2669372"/>
            <a:ext cx="6862744" cy="12192000"/>
          </a:xfrm>
          <a:custGeom>
            <a:avLst/>
            <a:gdLst>
              <a:gd name="T1" fmla="*/ 0 w 21600"/>
              <a:gd name="T2" fmla="*/ -21600 h 21600"/>
              <a:gd name="T3" fmla="*/ 21600 w 21600"/>
              <a:gd name="T4" fmla="*/ 0 h 21600"/>
            </a:gdLst>
            <a:ahLst/>
            <a:cxnLst/>
            <a:rect l="T1" t="T2" r="T3" b="T4"/>
            <a:pathLst>
              <a:path w="21600" h="21600">
                <a:moveTo>
                  <a:pt x="21600" y="21600"/>
                </a:moveTo>
                <a:lnTo>
                  <a:pt x="21600" y="10347"/>
                </a:lnTo>
                <a:lnTo>
                  <a:pt x="13048" y="10347"/>
                </a:lnTo>
                <a:lnTo>
                  <a:pt x="13048" y="10347"/>
                </a:lnTo>
                <a:lnTo>
                  <a:pt x="21600" y="10347"/>
                </a:lnTo>
                <a:lnTo>
                  <a:pt x="13048" y="5526"/>
                </a:lnTo>
                <a:lnTo>
                  <a:pt x="13048" y="3485"/>
                </a:lnTo>
                <a:lnTo>
                  <a:pt x="6843" y="0"/>
                </a:lnTo>
                <a:lnTo>
                  <a:pt x="0" y="0"/>
                </a:lnTo>
                <a:lnTo>
                  <a:pt x="0" y="21600"/>
                </a:lnTo>
                <a:close/>
              </a:path>
            </a:pathLst>
          </a:custGeom>
          <a:solidFill>
            <a:srgbClr val="003352">
              <a:alpha val="90000"/>
            </a:srgbClr>
          </a:solidFill>
          <a:ln w="12700" cap="flat" cmpd="sng">
            <a:noFill/>
            <a:prstDash val="solid"/>
            <a:round/>
          </a:ln>
        </p:spPr>
      </p:sp>
      <p:sp>
        <p:nvSpPr>
          <p:cNvPr id="10" name="矩形"/>
          <p:cNvSpPr>
            <a:spLocks/>
          </p:cNvSpPr>
          <p:nvPr/>
        </p:nvSpPr>
        <p:spPr>
          <a:xfrm>
            <a:off x="444500" y="542925"/>
            <a:ext cx="11214101" cy="53553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latinLnBrk="0" hangingPunct="1">
              <a:lnSpc>
                <a:spcPct val="90000"/>
              </a:lnSpc>
              <a:spcBef>
                <a:spcPts val="0"/>
              </a:spcBef>
              <a:spcAft>
                <a:spcPts val="0"/>
              </a:spcAft>
              <a:buNone/>
            </a:pPr>
            <a:r>
              <a:rPr lang="en-US" altLang="zh-CN" sz="3200" b="1" i="0" u="none" strike="noStrike" kern="1200" cap="none" spc="-70" baseline="0">
                <a:solidFill>
                  <a:schemeClr val="bg1"/>
                </a:solidFill>
                <a:latin typeface="Trebuchet MS" charset="0"/>
                <a:ea typeface="宋体" charset="0"/>
                <a:cs typeface="Droid Sans" charset="0"/>
              </a:rPr>
              <a:t>Click to edit Master title style</a:t>
            </a:r>
            <a:endParaRPr lang="zh-CN" altLang="en-US" sz="3200" b="1" i="0" u="none" strike="noStrike" kern="1200" cap="none" spc="-70" baseline="0">
              <a:solidFill>
                <a:schemeClr val="bg1"/>
              </a:solidFill>
              <a:latin typeface="Trebuchet MS" charset="0"/>
              <a:ea typeface="宋体" charset="0"/>
              <a:cs typeface="Droid Sans" charset="0"/>
            </a:endParaRPr>
          </a:p>
        </p:txBody>
      </p:sp>
      <p:grpSp>
        <p:nvGrpSpPr>
          <p:cNvPr id="13" name="组合"/>
          <p:cNvGrpSpPr>
            <a:grpSpLocks/>
          </p:cNvGrpSpPr>
          <p:nvPr/>
        </p:nvGrpSpPr>
        <p:grpSpPr>
          <a:xfrm rot="16200000">
            <a:off x="499387" y="-322655"/>
            <a:ext cx="535530" cy="645309"/>
            <a:chOff x="499387" y="-322655"/>
            <a:chExt cx="535530" cy="645309"/>
          </a:xfrm>
        </p:grpSpPr>
        <p:sp>
          <p:nvSpPr>
            <p:cNvPr id="11" name="曲线"/>
            <p:cNvSpPr>
              <a:spLocks/>
            </p:cNvSpPr>
            <p:nvPr/>
          </p:nvSpPr>
          <p:spPr>
            <a:xfrm rot="2700000">
              <a:off x="499387" y="-212876"/>
              <a:ext cx="535531" cy="535530"/>
            </a:xfrm>
            <a:custGeom>
              <a:avLst/>
              <a:gdLst>
                <a:gd name="T1" fmla="*/ 0 w 21600"/>
                <a:gd name="T2" fmla="*/ 0 h 21600"/>
                <a:gd name="T3" fmla="*/ 21600 w 21600"/>
                <a:gd name="T4" fmla="*/ 21600 h 21600"/>
              </a:gdLst>
              <a:ahLst/>
              <a:cxnLst/>
              <a:rect l="T1" t="T2" r="T3" b="T4"/>
              <a:pathLst>
                <a:path w="21600" h="21600">
                  <a:moveTo>
                    <a:pt x="21599" y="21600"/>
                  </a:moveTo>
                  <a:lnTo>
                    <a:pt x="0" y="21600"/>
                  </a:lnTo>
                  <a:lnTo>
                    <a:pt x="0" y="0"/>
                  </a:lnTo>
                  <a:close/>
                </a:path>
              </a:pathLst>
            </a:custGeom>
            <a:solidFill>
              <a:srgbClr val="003352"/>
            </a:solidFill>
            <a:ln w="12700" cap="flat" cmpd="sng">
              <a:noFill/>
              <a:prstDash val="solid"/>
              <a:round/>
            </a:ln>
          </p:spPr>
        </p:sp>
        <p:sp>
          <p:nvSpPr>
            <p:cNvPr id="12" name="曲线"/>
            <p:cNvSpPr>
              <a:spLocks/>
            </p:cNvSpPr>
            <p:nvPr/>
          </p:nvSpPr>
          <p:spPr>
            <a:xfrm rot="8100000" flipH="1">
              <a:off x="508214" y="-322655"/>
              <a:ext cx="517874" cy="517875"/>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2FB0FF"/>
              </a:fgClr>
              <a:bgClr>
                <a:srgbClr val="1B6771"/>
              </a:bgClr>
            </a:pattFill>
            <a:ln w="12700" cap="flat" cmpd="sng">
              <a:noFill/>
              <a:prstDash val="solid"/>
              <a:round/>
            </a:ln>
          </p:spPr>
        </p:sp>
      </p:grpSp>
      <p:grpSp>
        <p:nvGrpSpPr>
          <p:cNvPr id="16" name="组合"/>
          <p:cNvGrpSpPr>
            <a:grpSpLocks/>
          </p:cNvGrpSpPr>
          <p:nvPr/>
        </p:nvGrpSpPr>
        <p:grpSpPr>
          <a:xfrm>
            <a:off x="-1" y="1357409"/>
            <a:ext cx="12192002" cy="4846320"/>
            <a:chOff x="-1" y="1357409"/>
            <a:chExt cx="12192002" cy="4846320"/>
          </a:xfrm>
        </p:grpSpPr>
        <p:sp>
          <p:nvSpPr>
            <p:cNvPr id="14" name="减去单角的矩形"/>
            <p:cNvSpPr>
              <a:spLocks/>
            </p:cNvSpPr>
            <p:nvPr/>
          </p:nvSpPr>
          <p:spPr>
            <a:xfrm flipV="1">
              <a:off x="-1" y="1357409"/>
              <a:ext cx="12192000" cy="4846320"/>
            </a:xfrm>
            <a:prstGeom prst="snip1Rect">
              <a:avLst>
                <a:gd name="adj" fmla="val 4"/>
              </a:avLst>
            </a:prstGeom>
            <a:pattFill prst="dkVert">
              <a:fgClr>
                <a:srgbClr val="0C4360"/>
              </a:fgClr>
              <a:bgClr>
                <a:srgbClr val="1B6771"/>
              </a:bgClr>
            </a:pattFill>
            <a:ln w="12700" cap="flat" cmpd="sng">
              <a:noFill/>
              <a:prstDash val="solid"/>
              <a:round/>
            </a:ln>
          </p:spPr>
        </p:sp>
        <p:sp>
          <p:nvSpPr>
            <p:cNvPr id="15" name="减去单角的矩形"/>
            <p:cNvSpPr>
              <a:spLocks/>
            </p:cNvSpPr>
            <p:nvPr/>
          </p:nvSpPr>
          <p:spPr>
            <a:xfrm flipV="1">
              <a:off x="-1" y="1357409"/>
              <a:ext cx="12192002" cy="4846320"/>
            </a:xfrm>
            <a:prstGeom prst="snip1Rect">
              <a:avLst>
                <a:gd name="adj" fmla="val 19662"/>
              </a:avLst>
            </a:prstGeom>
            <a:solidFill>
              <a:srgbClr val="003352"/>
            </a:solidFill>
            <a:ln w="12700" cap="flat" cmpd="sng">
              <a:noFill/>
              <a:prstDash val="solid"/>
              <a:round/>
            </a:ln>
          </p:spPr>
        </p:sp>
      </p:grpSp>
      <p:sp>
        <p:nvSpPr>
          <p:cNvPr id="17" name="曲线"/>
          <p:cNvSpPr>
            <a:spLocks/>
          </p:cNvSpPr>
          <p:nvPr/>
        </p:nvSpPr>
        <p:spPr>
          <a:xfrm flipH="1">
            <a:off x="10782300" y="5448296"/>
            <a:ext cx="1409700" cy="1409702"/>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close/>
              </a:path>
            </a:pathLst>
          </a:custGeom>
          <a:pattFill prst="dkHorz">
            <a:fgClr>
              <a:srgbClr val="1B6771"/>
            </a:fgClr>
            <a:bgClr>
              <a:srgbClr val="47C3D3"/>
            </a:bgClr>
          </a:pattFill>
          <a:ln w="12700" cap="flat" cmpd="sng">
            <a:noFill/>
            <a:prstDash val="solid"/>
            <a:round/>
          </a:ln>
        </p:spPr>
      </p:sp>
      <p:sp>
        <p:nvSpPr>
          <p:cNvPr id="18" name="矩形"/>
          <p:cNvSpPr>
            <a:spLocks/>
          </p:cNvSpPr>
          <p:nvPr/>
        </p:nvSpPr>
        <p:spPr>
          <a:xfrm>
            <a:off x="11252200" y="6315075"/>
            <a:ext cx="40640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chemeClr val="bg1"/>
                </a:solidFill>
                <a:latin typeface="Trade Gothic LT Pro" pitchFamily="34" charset="0"/>
                <a:ea typeface="宋体" charset="0"/>
                <a:cs typeface="Arial" charset="0"/>
              </a:rPr>
              <a:t>‹#›</a:t>
            </a:fld>
            <a:endParaRPr lang="zh-CN" altLang="en-US" sz="1000" b="0" i="0" u="none" strike="noStrike" kern="1200" cap="none" spc="0" baseline="0">
              <a:solidFill>
                <a:schemeClr val="bg1"/>
              </a:solidFill>
              <a:latin typeface="Trade Gothic LT Pro" pitchFamily="34" charset="0"/>
              <a:ea typeface="宋体" charset="0"/>
              <a:cs typeface="Arial" charset="0"/>
            </a:endParaRPr>
          </a:p>
        </p:txBody>
      </p:sp>
    </p:spTree>
    <p:extLst>
      <p:ext uri="{BB962C8B-B14F-4D97-AF65-F5344CB8AC3E}">
        <p14:creationId xmlns:p14="http://schemas.microsoft.com/office/powerpoint/2010/main" val="12172834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Trebuchet MS" charset="0"/>
          <a:ea typeface="宋体" charset="0"/>
          <a:cs typeface="Trebuchet MS" charset="0"/>
        </a:defRPr>
      </a:lvl1pPr>
    </p:titleStyle>
    <p:bodyStyle>
      <a:lvl1pPr marL="228600" indent="-228600" algn="l" defTabSz="914400" eaLnBrk="1" fontAlgn="auto" latinLnBrk="0" hangingPunct="1">
        <a:lnSpc>
          <a:spcPct val="90000"/>
        </a:lnSpc>
        <a:spcBef>
          <a:spcPts val="1000"/>
        </a:spcBef>
        <a:buClr>
          <a:schemeClr val="accent2"/>
        </a:buClr>
        <a:buFont typeface="Arial" charset="0"/>
        <a:buChar char="•"/>
        <a:defRPr sz="2800" kern="1200">
          <a:solidFill>
            <a:schemeClr val="tx1"/>
          </a:solidFill>
          <a:latin typeface="Arial" charset="0"/>
          <a:ea typeface="宋体" charset="0"/>
          <a:cs typeface="Arial" charset="0"/>
        </a:defRPr>
      </a:lvl1pPr>
      <a:lvl2pPr marL="685800" indent="-228600" algn="l" defTabSz="914400" eaLnBrk="1" fontAlgn="auto" latinLnBrk="0" hangingPunct="1">
        <a:lnSpc>
          <a:spcPct val="90000"/>
        </a:lnSpc>
        <a:spcBef>
          <a:spcPts val="500"/>
        </a:spcBef>
        <a:buClr>
          <a:schemeClr val="accent2"/>
        </a:buClr>
        <a:buFont typeface="Arial" charset="0"/>
        <a:buChar char="•"/>
        <a:defRPr sz="2400" kern="1200">
          <a:solidFill>
            <a:schemeClr val="tx1"/>
          </a:solidFill>
          <a:latin typeface="Arial" charset="0"/>
          <a:ea typeface="宋体" charset="0"/>
          <a:cs typeface="Arial" charset="0"/>
        </a:defRPr>
      </a:lvl2pPr>
      <a:lvl3pPr marL="1143000" indent="-228600" algn="l" defTabSz="914400" eaLnBrk="1" fontAlgn="auto" latinLnBrk="0" hangingPunct="1">
        <a:lnSpc>
          <a:spcPct val="90000"/>
        </a:lnSpc>
        <a:spcBef>
          <a:spcPts val="500"/>
        </a:spcBef>
        <a:buClr>
          <a:schemeClr val="accent2"/>
        </a:buClr>
        <a:buFont typeface="Arial" charset="0"/>
        <a:buChar char="•"/>
        <a:defRPr sz="2000" kern="1200">
          <a:solidFill>
            <a:schemeClr val="tx1"/>
          </a:solidFill>
          <a:latin typeface="Arial" charset="0"/>
          <a:ea typeface="宋体" charset="0"/>
          <a:cs typeface="Arial" charset="0"/>
        </a:defRPr>
      </a:lvl3pPr>
      <a:lvl4pPr marL="1600200" indent="-228600" algn="l" defTabSz="914400" eaLnBrk="1" fontAlgn="auto" latinLnBrk="0" hangingPunct="1">
        <a:lnSpc>
          <a:spcPct val="90000"/>
        </a:lnSpc>
        <a:spcBef>
          <a:spcPts val="500"/>
        </a:spcBef>
        <a:buClr>
          <a:schemeClr val="accent2"/>
        </a:buClr>
        <a:buFont typeface="Arial" charset="0"/>
        <a:buChar char="•"/>
        <a:defRPr sz="1800" kern="1200">
          <a:solidFill>
            <a:schemeClr val="tx1"/>
          </a:solidFill>
          <a:latin typeface="Arial" charset="0"/>
          <a:ea typeface="宋体" charset="0"/>
          <a:cs typeface="Arial" charset="0"/>
        </a:defRPr>
      </a:lvl4pPr>
      <a:lvl5pPr marL="2057400" indent="-228600" algn="l" defTabSz="914400" eaLnBrk="1" fontAlgn="auto" latinLnBrk="0" hangingPunct="1">
        <a:lnSpc>
          <a:spcPct val="90000"/>
        </a:lnSpc>
        <a:spcBef>
          <a:spcPts val="500"/>
        </a:spcBef>
        <a:buClr>
          <a:schemeClr val="accent2"/>
        </a:buClr>
        <a:buFont typeface="Arial" charset="0"/>
        <a:buChar char="•"/>
        <a:defRPr sz="1800" kern="1200">
          <a:solidFill>
            <a:schemeClr val="tx1"/>
          </a:solidFill>
          <a:latin typeface="Arial" charset="0"/>
          <a:ea typeface="宋体" charset="0"/>
          <a:cs typeface="Arial" charset="0"/>
        </a:defRPr>
      </a:lvl5pPr>
      <a:lvl6pPr marL="2514600" indent="-228600" algn="l" defTabSz="914400" eaLnBrk="1" fontAlgn="auto" latinLnBrk="0" hangingPunct="1">
        <a:lnSpc>
          <a:spcPct val="90000"/>
        </a:lnSpc>
        <a:spcBef>
          <a:spcPts val="500"/>
        </a:spcBef>
        <a:buFont typeface="Arial" charset="0"/>
        <a:buChar char="•"/>
        <a:defRPr sz="1800" kern="1200">
          <a:solidFill>
            <a:schemeClr val="tx1"/>
          </a:solidFill>
          <a:latin typeface="Arial" charset="0"/>
          <a:ea typeface="宋体" charset="0"/>
          <a:cs typeface="Arial" charset="0"/>
        </a:defRPr>
      </a:lvl6pPr>
      <a:lvl7pPr marL="2971800" indent="-228600" algn="l" defTabSz="914400" eaLnBrk="1" fontAlgn="auto" latinLnBrk="0" hangingPunct="1">
        <a:lnSpc>
          <a:spcPct val="90000"/>
        </a:lnSpc>
        <a:spcBef>
          <a:spcPts val="500"/>
        </a:spcBef>
        <a:buFont typeface="Arial" charset="0"/>
        <a:buChar char="•"/>
        <a:defRPr sz="1800" kern="1200">
          <a:solidFill>
            <a:schemeClr val="tx1"/>
          </a:solidFill>
          <a:latin typeface="Arial" charset="0"/>
          <a:ea typeface="宋体" charset="0"/>
          <a:cs typeface="Arial" charset="0"/>
        </a:defRPr>
      </a:lvl7pPr>
      <a:lvl8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Arial" charset="0"/>
          <a:ea typeface="宋体" charset="0"/>
          <a:cs typeface="Arial" charset="0"/>
        </a:defRPr>
      </a:lvl8pPr>
      <a:lvl9pPr marL="3429000" indent="-228600" algn="l" defTabSz="914400" eaLnBrk="1" fontAlgn="auto" latinLnBrk="0" hangingPunct="1">
        <a:lnSpc>
          <a:spcPct val="90000"/>
        </a:lnSpc>
        <a:spcBef>
          <a:spcPts val="500"/>
        </a:spcBef>
        <a:buFont typeface="Arial" charset="0"/>
        <a:buChar char="•"/>
        <a:defRPr sz="1800" kern="1200">
          <a:solidFill>
            <a:schemeClr val="tx1"/>
          </a:solidFill>
          <a:latin typeface="Arial" charset="0"/>
          <a:ea typeface="宋体" charset="0"/>
          <a:cs typeface="Arial"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0" name="文本框"/>
          <p:cNvSpPr>
            <a:spLocks noGrp="1"/>
          </p:cNvSpPr>
          <p:nvPr>
            <p:ph type="ctrTitle"/>
          </p:nvPr>
        </p:nvSpPr>
        <p:spPr>
          <a:xfrm>
            <a:off x="2761487" y="2414389"/>
            <a:ext cx="8565875" cy="124358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6600" b="1" i="0" u="none" strike="noStrike" kern="1200" cap="none" spc="0" baseline="0">
                <a:solidFill>
                  <a:schemeClr val="accent2"/>
                </a:solidFill>
                <a:latin typeface="Trebuchet MS" charset="0"/>
                <a:ea typeface="Tahoma" pitchFamily="34" charset="0"/>
                <a:cs typeface="Tahoma" pitchFamily="34" charset="0"/>
              </a:rPr>
              <a:t>Keylogger &amp; Security</a:t>
            </a:r>
            <a:endParaRPr lang="zh-CN" altLang="en-US" sz="6600" b="1" i="0" u="none" strike="noStrike" kern="1200" cap="none" spc="0" baseline="0">
              <a:solidFill>
                <a:schemeClr val="accent2"/>
              </a:solidFill>
              <a:latin typeface="Trebuchet MS" charset="0"/>
              <a:ea typeface="Tahoma" pitchFamily="34" charset="0"/>
              <a:cs typeface="Tahoma" pitchFamily="34" charset="0"/>
            </a:endParaRPr>
          </a:p>
        </p:txBody>
      </p:sp>
      <p:sp>
        <p:nvSpPr>
          <p:cNvPr id="61" name="文本框"/>
          <p:cNvSpPr>
            <a:spLocks noGrp="1"/>
          </p:cNvSpPr>
          <p:nvPr>
            <p:ph type="subTitle" idx="1"/>
          </p:nvPr>
        </p:nvSpPr>
        <p:spPr>
          <a:xfrm>
            <a:off x="2761487" y="4037915"/>
            <a:ext cx="7931394" cy="156978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1800" b="0" i="0" u="none" strike="noStrike" kern="1200" cap="none" spc="0" baseline="0" dirty="0">
                <a:solidFill>
                  <a:srgbClr val="B9E4FF"/>
                </a:solidFill>
                <a:latin typeface="Arial" charset="0"/>
                <a:ea typeface="宋体" charset="0"/>
                <a:cs typeface="Arial" charset="0"/>
              </a:rPr>
              <a:t>Presented by:</a:t>
            </a:r>
          </a:p>
          <a:p>
            <a:pPr marL="0" indent="0" algn="l">
              <a:lnSpc>
                <a:spcPct val="90000"/>
              </a:lnSpc>
              <a:spcBef>
                <a:spcPts val="1000"/>
              </a:spcBef>
              <a:spcAft>
                <a:spcPts val="0"/>
              </a:spcAft>
              <a:buNone/>
            </a:pPr>
            <a:r>
              <a:rPr lang="en-US" altLang="zh-CN" sz="1800" dirty="0" smtClean="0">
                <a:solidFill>
                  <a:srgbClr val="B9E4FF"/>
                </a:solidFill>
              </a:rPr>
              <a:t>Mohammed </a:t>
            </a:r>
            <a:r>
              <a:rPr lang="en-US" altLang="zh-CN" sz="1800" dirty="0" err="1" smtClean="0">
                <a:solidFill>
                  <a:srgbClr val="B9E4FF"/>
                </a:solidFill>
              </a:rPr>
              <a:t>jafran</a:t>
            </a:r>
            <a:r>
              <a:rPr lang="en-US" altLang="zh-CN" sz="1800" smtClean="0">
                <a:solidFill>
                  <a:srgbClr val="B9E4FF"/>
                </a:solidFill>
              </a:rPr>
              <a:t> J</a:t>
            </a:r>
            <a:endParaRPr lang="en-US" altLang="zh-CN" sz="1800" b="0" i="0" u="none" strike="noStrike" kern="1200" cap="none" spc="0" baseline="0">
              <a:solidFill>
                <a:srgbClr val="B9E4FF"/>
              </a:solidFill>
              <a:latin typeface="Arial" charset="0"/>
              <a:ea typeface="宋体" charset="0"/>
              <a:cs typeface="Arial" charset="0"/>
            </a:endParaRPr>
          </a:p>
          <a:p>
            <a:pPr marL="0" indent="0" algn="l">
              <a:lnSpc>
                <a:spcPct val="90000"/>
              </a:lnSpc>
              <a:spcBef>
                <a:spcPts val="1000"/>
              </a:spcBef>
              <a:spcAft>
                <a:spcPts val="0"/>
              </a:spcAft>
              <a:buNone/>
            </a:pPr>
            <a:r>
              <a:rPr lang="en-US" altLang="zh-CN" sz="1800" b="0" i="0" u="none" strike="noStrike" kern="1200" cap="none" spc="0" baseline="0" dirty="0">
                <a:solidFill>
                  <a:srgbClr val="B9E4FF"/>
                </a:solidFill>
                <a:latin typeface="Arial" charset="0"/>
                <a:ea typeface="宋体" charset="0"/>
                <a:cs typeface="Arial" charset="0"/>
              </a:rPr>
              <a:t>Sri </a:t>
            </a:r>
            <a:r>
              <a:rPr lang="en-US" altLang="zh-CN" sz="1800" b="0" i="0" u="none" strike="noStrike" kern="1200" cap="none" spc="0" baseline="0" dirty="0" err="1">
                <a:solidFill>
                  <a:srgbClr val="B9E4FF"/>
                </a:solidFill>
                <a:latin typeface="Arial" charset="0"/>
                <a:ea typeface="宋体" charset="0"/>
                <a:cs typeface="Arial" charset="0"/>
              </a:rPr>
              <a:t>Muthukumaran</a:t>
            </a:r>
            <a:r>
              <a:rPr lang="en-US" altLang="zh-CN" sz="1800" b="0" i="0" u="none" strike="noStrike" kern="1200" cap="none" spc="0" baseline="0" dirty="0">
                <a:solidFill>
                  <a:srgbClr val="B9E4FF"/>
                </a:solidFill>
                <a:latin typeface="Arial" charset="0"/>
                <a:ea typeface="宋体" charset="0"/>
                <a:cs typeface="Arial" charset="0"/>
              </a:rPr>
              <a:t> Institute Of Technology</a:t>
            </a:r>
          </a:p>
          <a:p>
            <a:pPr marL="0" indent="0" algn="l">
              <a:lnSpc>
                <a:spcPct val="90000"/>
              </a:lnSpc>
              <a:spcBef>
                <a:spcPts val="1000"/>
              </a:spcBef>
              <a:spcAft>
                <a:spcPts val="0"/>
              </a:spcAft>
              <a:buNone/>
            </a:pPr>
            <a:r>
              <a:rPr lang="en-US" altLang="zh-CN" sz="1800" b="0" i="0" u="none" strike="noStrike" kern="1200" cap="none" spc="0" baseline="0" dirty="0">
                <a:solidFill>
                  <a:srgbClr val="B9E4FF"/>
                </a:solidFill>
                <a:latin typeface="Arial" charset="0"/>
                <a:ea typeface="宋体" charset="0"/>
                <a:cs typeface="Arial" charset="0"/>
              </a:rPr>
              <a:t>IT Department </a:t>
            </a:r>
            <a:endParaRPr lang="zh-CN" altLang="en-US" sz="1800" b="0" i="0" u="none" strike="noStrike" kern="1200" cap="none" spc="0" baseline="0" dirty="0">
              <a:solidFill>
                <a:srgbClr val="B9E4FF"/>
              </a:solidFill>
              <a:latin typeface="Arial" charset="0"/>
              <a:ea typeface="宋体" charset="0"/>
              <a:cs typeface="Arial" charset="0"/>
            </a:endParaRPr>
          </a:p>
        </p:txBody>
      </p:sp>
    </p:spTree>
    <p:extLst>
      <p:ext uri="{BB962C8B-B14F-4D97-AF65-F5344CB8AC3E}">
        <p14:creationId xmlns:p14="http://schemas.microsoft.com/office/powerpoint/2010/main" val="26824328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6" name="文本框"/>
          <p:cNvSpPr>
            <a:spLocks noGrp="1"/>
          </p:cNvSpPr>
          <p:nvPr>
            <p:ph type="title"/>
          </p:nvPr>
        </p:nvSpPr>
        <p:spPr>
          <a:xfrm>
            <a:off x="444500" y="998209"/>
            <a:ext cx="3030220" cy="4801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charset="0"/>
                <a:ea typeface="宋体" charset="0"/>
                <a:cs typeface="Lucida Sans"/>
              </a:rPr>
              <a:t>FUTURE SCOP</a:t>
            </a:r>
            <a:r>
              <a:rPr lang="en-US" altLang="zh-CN" sz="2800" b="1" i="0" u="none" strike="noStrike" kern="1200" cap="none" spc="600" baseline="0">
                <a:solidFill>
                  <a:schemeClr val="bg1"/>
                </a:solidFill>
                <a:latin typeface="Trebuchet MS" charset="0"/>
                <a:ea typeface="宋体" charset="0"/>
                <a:cs typeface="Lucida Sans"/>
              </a:rPr>
              <a:t>E:</a:t>
            </a:r>
            <a:endParaRPr lang="zh-CN" altLang="en-US" sz="2800" b="1" i="0" u="none" strike="noStrike" kern="1200" cap="none" spc="600" baseline="0">
              <a:solidFill>
                <a:schemeClr val="bg1"/>
              </a:solidFill>
              <a:latin typeface="Trebuchet MS" charset="0"/>
              <a:ea typeface="宋体" charset="0"/>
              <a:cs typeface="Lucida Sans"/>
            </a:endParaRPr>
          </a:p>
        </p:txBody>
      </p:sp>
      <p:sp>
        <p:nvSpPr>
          <p:cNvPr id="187" name="文本框"/>
          <p:cNvSpPr>
            <a:spLocks noGrp="1"/>
          </p:cNvSpPr>
          <p:nvPr>
            <p:ph type="body" idx="4294967295"/>
          </p:nvPr>
        </p:nvSpPr>
        <p:spPr>
          <a:xfrm>
            <a:off x="444500" y="1802123"/>
            <a:ext cx="7477189" cy="38175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600"/>
              </a:spcBef>
              <a:spcAft>
                <a:spcPts val="400"/>
              </a:spcAft>
              <a:buNone/>
            </a:pPr>
            <a:r>
              <a:rPr lang="en-US" altLang="zh-CN" sz="2000" b="0" i="0" u="none" strike="noStrike" kern="1200" cap="none" spc="0" baseline="0">
                <a:solidFill>
                  <a:srgbClr val="B9E4FF"/>
                </a:solidFill>
                <a:latin typeface="Arial" charset="0"/>
                <a:ea typeface="Arial" charset="0"/>
                <a:cs typeface="Arial"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endParaRPr lang="zh-CN" altLang="en-US" sz="2000" b="0" i="0" u="none" strike="noStrike" kern="1200" cap="none" spc="0" baseline="0">
              <a:solidFill>
                <a:srgbClr val="B9E4FF"/>
              </a:solidFill>
              <a:latin typeface="Arial" charset="0"/>
              <a:ea typeface="Arial" charset="0"/>
              <a:cs typeface="Arial" charset="0"/>
            </a:endParaRPr>
          </a:p>
        </p:txBody>
      </p:sp>
    </p:spTree>
    <p:extLst>
      <p:ext uri="{BB962C8B-B14F-4D97-AF65-F5344CB8AC3E}">
        <p14:creationId xmlns:p14="http://schemas.microsoft.com/office/powerpoint/2010/main" val="182235857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 name="文本框"/>
          <p:cNvSpPr>
            <a:spLocks noGrp="1"/>
          </p:cNvSpPr>
          <p:nvPr>
            <p:ph type="ctrTitle"/>
          </p:nvPr>
        </p:nvSpPr>
        <p:spPr>
          <a:xfrm>
            <a:off x="7116020" y="2807208"/>
            <a:ext cx="3558199" cy="124358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5400" b="1" i="0" u="none" strike="noStrike" kern="1200" cap="none" spc="0" baseline="0">
                <a:solidFill>
                  <a:schemeClr val="bg1"/>
                </a:solidFill>
                <a:latin typeface="Trebuchet MS" charset="0"/>
                <a:ea typeface="Tahoma" pitchFamily="34" charset="0"/>
                <a:cs typeface="Tahoma" pitchFamily="34" charset="0"/>
              </a:rPr>
              <a:t>Thank You</a:t>
            </a:r>
            <a:endParaRPr lang="zh-CN" altLang="en-US" sz="5400" b="1" i="0" u="none" strike="noStrike" kern="1200" cap="none" spc="0" baseline="0">
              <a:solidFill>
                <a:schemeClr val="bg1"/>
              </a:solidFill>
              <a:latin typeface="Trebuchet MS" charset="0"/>
              <a:ea typeface="Tahoma" pitchFamily="34" charset="0"/>
              <a:cs typeface="Tahoma" pitchFamily="34" charset="0"/>
            </a:endParaRPr>
          </a:p>
        </p:txBody>
      </p:sp>
    </p:spTree>
    <p:extLst>
      <p:ext uri="{BB962C8B-B14F-4D97-AF65-F5344CB8AC3E}">
        <p14:creationId xmlns:p14="http://schemas.microsoft.com/office/powerpoint/2010/main" val="161329656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文本框"/>
          <p:cNvSpPr>
            <a:spLocks noGrp="1"/>
          </p:cNvSpPr>
          <p:nvPr>
            <p:ph type="title"/>
          </p:nvPr>
        </p:nvSpPr>
        <p:spPr>
          <a:xfrm>
            <a:off x="636161" y="1406271"/>
            <a:ext cx="1948420" cy="4904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charset="0"/>
                <a:ea typeface="宋体" charset="0"/>
                <a:cs typeface="Lucida Sans"/>
              </a:rPr>
              <a:t>OUTLIN</a:t>
            </a:r>
            <a:r>
              <a:rPr lang="en-US" altLang="zh-CN" sz="2800" b="1" i="0" u="none" strike="noStrike" kern="1200" cap="none" spc="600" baseline="0">
                <a:solidFill>
                  <a:schemeClr val="bg1"/>
                </a:solidFill>
                <a:latin typeface="Trebuchet MS" charset="0"/>
                <a:ea typeface="宋体" charset="0"/>
                <a:cs typeface="Lucida Sans"/>
              </a:rPr>
              <a:t>E:</a:t>
            </a:r>
            <a:endParaRPr lang="zh-CN" altLang="en-US" sz="2800" b="1" i="0" u="none" strike="noStrike" kern="1200" cap="none" spc="600" baseline="0">
              <a:solidFill>
                <a:schemeClr val="bg1"/>
              </a:solidFill>
              <a:latin typeface="Trebuchet MS" charset="0"/>
              <a:ea typeface="宋体" charset="0"/>
              <a:cs typeface="Lucida Sans"/>
            </a:endParaRPr>
          </a:p>
        </p:txBody>
      </p:sp>
      <p:sp>
        <p:nvSpPr>
          <p:cNvPr id="95" name="文本框"/>
          <p:cNvSpPr>
            <a:spLocks noGrp="1"/>
          </p:cNvSpPr>
          <p:nvPr>
            <p:ph type="body" idx="1"/>
          </p:nvPr>
        </p:nvSpPr>
        <p:spPr>
          <a:xfrm>
            <a:off x="636161" y="2103317"/>
            <a:ext cx="6803136" cy="33484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90000"/>
              </a:lnSpc>
              <a:spcBef>
                <a:spcPts val="1000"/>
              </a:spcBef>
              <a:spcAft>
                <a:spcPts val="0"/>
              </a:spcAft>
              <a:buClr>
                <a:schemeClr val="accent2"/>
              </a:buClr>
              <a:buFont typeface="Arial" charset="0"/>
              <a:buChar char="•"/>
            </a:pPr>
            <a:r>
              <a:rPr lang="en-US" altLang="zh-CN" sz="2000" b="1" i="0" u="none" strike="noStrike" kern="1200" cap="none" spc="0" baseline="0">
                <a:solidFill>
                  <a:srgbClr val="B9E4FF"/>
                </a:solidFill>
                <a:latin typeface="Arial" charset="0"/>
                <a:ea typeface="Arial" charset="0"/>
                <a:cs typeface="Arial" charset="0"/>
              </a:rPr>
              <a:t>Introduction</a:t>
            </a:r>
          </a:p>
          <a:p>
            <a:pPr marL="305435" indent="-305435" algn="l">
              <a:lnSpc>
                <a:spcPct val="90000"/>
              </a:lnSpc>
              <a:spcBef>
                <a:spcPts val="1000"/>
              </a:spcBef>
              <a:spcAft>
                <a:spcPts val="0"/>
              </a:spcAft>
              <a:buClr>
                <a:schemeClr val="accent2"/>
              </a:buClr>
              <a:buFont typeface="Arial" charset="0"/>
              <a:buChar char="•"/>
            </a:pPr>
            <a:r>
              <a:rPr lang="en-US" altLang="zh-CN" sz="2000" b="1" i="0" u="none" strike="noStrike" kern="1200" cap="none" spc="0" baseline="0">
                <a:solidFill>
                  <a:srgbClr val="B9E4FF"/>
                </a:solidFill>
                <a:latin typeface="Arial" charset="0"/>
                <a:ea typeface="Arial" charset="0"/>
                <a:cs typeface="Arial" charset="0"/>
              </a:rPr>
              <a:t>Problem Statement</a:t>
            </a:r>
            <a:endParaRPr lang="en-US" altLang="zh-CN" sz="2000" b="0" i="0" u="none" strike="noStrike" kern="1200" cap="none" spc="0" baseline="0">
              <a:solidFill>
                <a:srgbClr val="B9E4FF"/>
              </a:solidFill>
              <a:latin typeface="Arial" charset="0"/>
              <a:ea typeface="宋体" charset="0"/>
              <a:cs typeface="Arial" charset="0"/>
            </a:endParaRPr>
          </a:p>
          <a:p>
            <a:pPr marL="305435" indent="-305435" algn="l">
              <a:lnSpc>
                <a:spcPct val="90000"/>
              </a:lnSpc>
              <a:spcBef>
                <a:spcPts val="1000"/>
              </a:spcBef>
              <a:spcAft>
                <a:spcPts val="0"/>
              </a:spcAft>
              <a:buClr>
                <a:schemeClr val="accent2"/>
              </a:buClr>
              <a:buFont typeface="Arial" charset="0"/>
              <a:buChar char="•"/>
            </a:pPr>
            <a:r>
              <a:rPr lang="en-US" altLang="zh-CN" sz="2000" b="1" i="0" u="none" strike="noStrike" kern="1200" cap="none" spc="0" baseline="0">
                <a:solidFill>
                  <a:srgbClr val="B9E4FF"/>
                </a:solidFill>
                <a:latin typeface="Arial" charset="0"/>
                <a:ea typeface="Arial" charset="0"/>
                <a:cs typeface="Arial" charset="0"/>
              </a:rPr>
              <a:t>Proposed Solution</a:t>
            </a:r>
            <a:endParaRPr lang="en-US" altLang="zh-CN" sz="2000" b="0" i="0" u="none" strike="noStrike" kern="1200" cap="none" spc="0" baseline="0">
              <a:solidFill>
                <a:srgbClr val="B9E4FF"/>
              </a:solidFill>
              <a:latin typeface="Arial" charset="0"/>
              <a:ea typeface="宋体" charset="0"/>
              <a:cs typeface="Arial" charset="0"/>
            </a:endParaRPr>
          </a:p>
          <a:p>
            <a:pPr marL="305435" indent="-305435" algn="l">
              <a:lnSpc>
                <a:spcPct val="90000"/>
              </a:lnSpc>
              <a:spcBef>
                <a:spcPts val="1000"/>
              </a:spcBef>
              <a:spcAft>
                <a:spcPts val="0"/>
              </a:spcAft>
              <a:buClr>
                <a:schemeClr val="accent2"/>
              </a:buClr>
              <a:buFont typeface="Arial" charset="0"/>
              <a:buChar char="•"/>
            </a:pPr>
            <a:r>
              <a:rPr lang="en-US" altLang="zh-CN" sz="2000" b="1" i="0" u="none" strike="noStrike" kern="1200" cap="none" spc="0" baseline="0">
                <a:solidFill>
                  <a:srgbClr val="B9E4FF"/>
                </a:solidFill>
                <a:latin typeface="Arial" charset="0"/>
                <a:ea typeface="Arial" charset="0"/>
                <a:cs typeface="Calibri" charset="0"/>
              </a:rPr>
              <a:t>System </a:t>
            </a:r>
            <a:r>
              <a:rPr lang="en-US" altLang="zh-CN" sz="2000" b="1" i="0" u="none" strike="noStrike" kern="1200" cap="none" spc="0" baseline="0">
                <a:solidFill>
                  <a:srgbClr val="B9E4FF"/>
                </a:solidFill>
                <a:latin typeface="Arial" charset="0"/>
                <a:ea typeface="Arial" charset="0"/>
                <a:cs typeface="Arial" charset="0"/>
              </a:rPr>
              <a:t>Development Approach</a:t>
            </a:r>
            <a:endParaRPr lang="en-US" altLang="zh-CN" sz="2000" b="0" i="0" u="none" strike="noStrike" kern="1200" cap="none" spc="0" baseline="0">
              <a:solidFill>
                <a:srgbClr val="B9E4FF"/>
              </a:solidFill>
              <a:latin typeface="Arial" charset="0"/>
              <a:ea typeface="Arial" charset="0"/>
              <a:cs typeface="Arial" charset="0"/>
            </a:endParaRPr>
          </a:p>
          <a:p>
            <a:pPr marL="305435" indent="-305435" algn="l">
              <a:lnSpc>
                <a:spcPct val="90000"/>
              </a:lnSpc>
              <a:spcBef>
                <a:spcPts val="1000"/>
              </a:spcBef>
              <a:spcAft>
                <a:spcPts val="0"/>
              </a:spcAft>
              <a:buClr>
                <a:schemeClr val="accent2"/>
              </a:buClr>
              <a:buFont typeface="Arial" charset="0"/>
              <a:buChar char="•"/>
            </a:pPr>
            <a:r>
              <a:rPr lang="en-US" altLang="zh-CN" sz="2000" b="1" i="0" u="none" strike="noStrike" kern="1200" cap="none" spc="0" baseline="0">
                <a:solidFill>
                  <a:srgbClr val="B9E4FF"/>
                </a:solidFill>
                <a:latin typeface="Arial" charset="0"/>
                <a:ea typeface="Arial" charset="0"/>
                <a:cs typeface="Arial" charset="0"/>
              </a:rPr>
              <a:t>Algorithm &amp; Deployment  </a:t>
            </a:r>
            <a:endParaRPr lang="en-US" altLang="zh-CN" sz="2000" b="0" i="0" u="none" strike="noStrike" kern="1200" cap="none" spc="0" baseline="0">
              <a:solidFill>
                <a:srgbClr val="B9E4FF"/>
              </a:solidFill>
              <a:latin typeface="Arial" charset="0"/>
              <a:ea typeface="宋体" charset="0"/>
              <a:cs typeface="Calibri" charset="0"/>
            </a:endParaRPr>
          </a:p>
          <a:p>
            <a:pPr marL="305435" indent="-305435" algn="l">
              <a:lnSpc>
                <a:spcPct val="90000"/>
              </a:lnSpc>
              <a:spcBef>
                <a:spcPts val="1000"/>
              </a:spcBef>
              <a:spcAft>
                <a:spcPts val="0"/>
              </a:spcAft>
              <a:buClr>
                <a:schemeClr val="accent2"/>
              </a:buClr>
              <a:buFont typeface="Arial" charset="0"/>
              <a:buChar char="•"/>
            </a:pPr>
            <a:r>
              <a:rPr lang="en-US" altLang="zh-CN" sz="2000" b="1" i="0" u="none" strike="noStrike" kern="1200" cap="none" spc="0" baseline="0">
                <a:solidFill>
                  <a:srgbClr val="B9E4FF"/>
                </a:solidFill>
                <a:latin typeface="Arial" charset="0"/>
                <a:ea typeface="Arial" charset="0"/>
                <a:cs typeface="Arial" charset="0"/>
              </a:rPr>
              <a:t>Result </a:t>
            </a:r>
          </a:p>
          <a:p>
            <a:pPr marL="305435" indent="-305435" algn="l">
              <a:lnSpc>
                <a:spcPct val="90000"/>
              </a:lnSpc>
              <a:spcBef>
                <a:spcPts val="1000"/>
              </a:spcBef>
              <a:spcAft>
                <a:spcPts val="0"/>
              </a:spcAft>
              <a:buClr>
                <a:schemeClr val="accent2"/>
              </a:buClr>
              <a:buFont typeface="Arial" charset="0"/>
              <a:buChar char="•"/>
            </a:pPr>
            <a:r>
              <a:rPr lang="en-US" altLang="zh-CN" sz="2000" b="1" i="0" u="none" strike="noStrike" kern="1200" cap="none" spc="0" baseline="0">
                <a:solidFill>
                  <a:srgbClr val="B9E4FF"/>
                </a:solidFill>
                <a:latin typeface="Arial" charset="0"/>
                <a:ea typeface="Arial" charset="0"/>
                <a:cs typeface="Arial" charset="0"/>
              </a:rPr>
              <a:t>Conclusion</a:t>
            </a:r>
            <a:endParaRPr lang="en-US" altLang="zh-CN" sz="2000" b="0" i="0" u="none" strike="noStrike" kern="1200" cap="none" spc="0" baseline="0">
              <a:solidFill>
                <a:srgbClr val="B9E4FF"/>
              </a:solidFill>
              <a:latin typeface="Arial" charset="0"/>
              <a:ea typeface="宋体" charset="0"/>
              <a:cs typeface="Arial" charset="0"/>
            </a:endParaRPr>
          </a:p>
          <a:p>
            <a:pPr marL="305435" indent="-305435" algn="l">
              <a:lnSpc>
                <a:spcPct val="90000"/>
              </a:lnSpc>
              <a:spcBef>
                <a:spcPts val="1000"/>
              </a:spcBef>
              <a:spcAft>
                <a:spcPts val="0"/>
              </a:spcAft>
              <a:buClr>
                <a:schemeClr val="accent2"/>
              </a:buClr>
              <a:buFont typeface="Arial" charset="0"/>
              <a:buChar char="•"/>
            </a:pPr>
            <a:r>
              <a:rPr lang="en-US" altLang="zh-CN" sz="2000" b="1" i="0" u="none" strike="noStrike" kern="1200" cap="none" spc="0" baseline="0">
                <a:solidFill>
                  <a:srgbClr val="B9E4FF"/>
                </a:solidFill>
                <a:latin typeface="Arial" charset="0"/>
                <a:ea typeface="Arial" charset="0"/>
                <a:cs typeface="Arial" charset="0"/>
              </a:rPr>
              <a:t>Future Scope</a:t>
            </a:r>
            <a:endParaRPr lang="zh-CN" altLang="en-US" sz="2000" b="1" i="0" u="none" strike="noStrike" kern="1200" cap="none" spc="0" baseline="0">
              <a:solidFill>
                <a:srgbClr val="B9E4FF"/>
              </a:solidFill>
              <a:latin typeface="Arial" charset="0"/>
              <a:ea typeface="Arial" charset="0"/>
              <a:cs typeface="Arial" charset="0"/>
            </a:endParaRPr>
          </a:p>
        </p:txBody>
      </p:sp>
    </p:spTree>
    <p:extLst>
      <p:ext uri="{BB962C8B-B14F-4D97-AF65-F5344CB8AC3E}">
        <p14:creationId xmlns:p14="http://schemas.microsoft.com/office/powerpoint/2010/main" val="60685015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19" name="文本框"/>
          <p:cNvSpPr>
            <a:spLocks noGrp="1"/>
          </p:cNvSpPr>
          <p:nvPr>
            <p:ph type="title"/>
          </p:nvPr>
        </p:nvSpPr>
        <p:spPr>
          <a:xfrm>
            <a:off x="444500" y="1513310"/>
            <a:ext cx="2923851" cy="535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70" baseline="0">
                <a:solidFill>
                  <a:schemeClr val="bg1"/>
                </a:solidFill>
                <a:latin typeface="Trebuchet MS" charset="0"/>
                <a:ea typeface="宋体" charset="0"/>
                <a:cs typeface="Lucida Sans"/>
              </a:rPr>
              <a:t>INTRODUCTIO</a:t>
            </a:r>
            <a:r>
              <a:rPr lang="en-US" altLang="zh-CN" sz="2800" b="1" i="0" u="none" strike="noStrike" kern="1200" cap="none" spc="600" baseline="0">
                <a:solidFill>
                  <a:schemeClr val="bg1"/>
                </a:solidFill>
                <a:latin typeface="Trebuchet MS" charset="0"/>
                <a:ea typeface="宋体" charset="0"/>
                <a:cs typeface="Lucida Sans"/>
              </a:rPr>
              <a:t>N</a:t>
            </a:r>
            <a:r>
              <a:rPr lang="en-US" altLang="zh-CN" sz="3200" b="1" i="0" u="none" strike="noStrike" kern="1200" cap="none" spc="600" baseline="0">
                <a:solidFill>
                  <a:schemeClr val="bg1"/>
                </a:solidFill>
                <a:latin typeface="Trebuchet MS" charset="0"/>
                <a:ea typeface="宋体" charset="0"/>
                <a:cs typeface="Lucida Sans"/>
              </a:rPr>
              <a:t>:</a:t>
            </a:r>
            <a:endParaRPr lang="zh-CN" altLang="en-US" sz="3200" b="1" i="0" u="none" strike="noStrike" kern="1200" cap="none" spc="600" baseline="0">
              <a:solidFill>
                <a:schemeClr val="bg1"/>
              </a:solidFill>
              <a:latin typeface="Trebuchet MS" charset="0"/>
              <a:ea typeface="宋体" charset="0"/>
              <a:cs typeface="Lucida Sans"/>
            </a:endParaRPr>
          </a:p>
        </p:txBody>
      </p:sp>
      <p:sp>
        <p:nvSpPr>
          <p:cNvPr id="120" name="文本框"/>
          <p:cNvSpPr>
            <a:spLocks noGrp="1"/>
          </p:cNvSpPr>
          <p:nvPr>
            <p:ph type="body" idx="4294967295"/>
          </p:nvPr>
        </p:nvSpPr>
        <p:spPr>
          <a:xfrm>
            <a:off x="444500" y="2292574"/>
            <a:ext cx="7654471" cy="24054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600"/>
              </a:spcBef>
              <a:spcAft>
                <a:spcPts val="400"/>
              </a:spcAft>
              <a:buNone/>
            </a:pPr>
            <a:r>
              <a:rPr lang="en-US" altLang="zh-CN" sz="2000" b="0" i="0" u="none" strike="noStrike" kern="1200" cap="none" spc="0" baseline="0">
                <a:solidFill>
                  <a:srgbClr val="B9E4FF"/>
                </a:solidFill>
                <a:latin typeface="Arial" charset="0"/>
                <a:ea typeface="宋体" charset="0"/>
                <a:cs typeface="Arial"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zh-CN" altLang="en-US" sz="2000" b="0" i="0" u="none" strike="noStrike" kern="1200" cap="none" spc="0" baseline="0">
              <a:solidFill>
                <a:srgbClr val="B9E4FF"/>
              </a:solidFill>
              <a:latin typeface="Arial" charset="0"/>
              <a:ea typeface="宋体" charset="0"/>
              <a:cs typeface="Arial" charset="0"/>
            </a:endParaRPr>
          </a:p>
        </p:txBody>
      </p:sp>
    </p:spTree>
    <p:extLst>
      <p:ext uri="{BB962C8B-B14F-4D97-AF65-F5344CB8AC3E}">
        <p14:creationId xmlns:p14="http://schemas.microsoft.com/office/powerpoint/2010/main" val="184265734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文本框"/>
          <p:cNvSpPr>
            <a:spLocks noGrp="1"/>
          </p:cNvSpPr>
          <p:nvPr>
            <p:ph type="title"/>
          </p:nvPr>
        </p:nvSpPr>
        <p:spPr>
          <a:xfrm>
            <a:off x="383981" y="2127378"/>
            <a:ext cx="4206427" cy="51848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charset="0"/>
                <a:ea typeface="宋体" charset="0"/>
                <a:cs typeface="Lucida Sans"/>
              </a:rPr>
              <a:t>PROBLEM STATEMEN</a:t>
            </a:r>
            <a:r>
              <a:rPr lang="en-US" altLang="zh-CN" sz="2800" b="1" i="0" u="none" strike="noStrike" kern="1200" cap="none" spc="600" baseline="0">
                <a:solidFill>
                  <a:schemeClr val="bg1"/>
                </a:solidFill>
                <a:latin typeface="Trebuchet MS" charset="0"/>
                <a:ea typeface="宋体" charset="0"/>
                <a:cs typeface="Lucida Sans"/>
              </a:rPr>
              <a:t>T:</a:t>
            </a:r>
            <a:endParaRPr lang="zh-CN" altLang="en-US" sz="2800" b="1" i="0" u="none" strike="noStrike" kern="1200" cap="none" spc="600" baseline="0">
              <a:solidFill>
                <a:schemeClr val="bg1"/>
              </a:solidFill>
              <a:latin typeface="Trebuchet MS" charset="0"/>
              <a:ea typeface="宋体" charset="0"/>
              <a:cs typeface="Lucida Sans"/>
            </a:endParaRPr>
          </a:p>
        </p:txBody>
      </p:sp>
      <p:sp>
        <p:nvSpPr>
          <p:cNvPr id="151" name="文本框"/>
          <p:cNvSpPr>
            <a:spLocks noGrp="1"/>
          </p:cNvSpPr>
          <p:nvPr>
            <p:ph type="body" idx="1"/>
          </p:nvPr>
        </p:nvSpPr>
        <p:spPr>
          <a:xfrm>
            <a:off x="383981" y="2957804"/>
            <a:ext cx="7770973" cy="24539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90000"/>
              </a:lnSpc>
              <a:spcBef>
                <a:spcPts val="1000"/>
              </a:spcBef>
              <a:spcAft>
                <a:spcPts val="0"/>
              </a:spcAft>
              <a:buNone/>
            </a:pPr>
            <a:r>
              <a:rPr lang="en-US" altLang="zh-CN" sz="2000" b="0" i="0" u="none" strike="noStrike" kern="1200" cap="none" spc="0" baseline="0">
                <a:solidFill>
                  <a:srgbClr val="B9E4FF"/>
                </a:solidFill>
                <a:latin typeface="Arial" charset="0"/>
                <a:ea typeface="宋体" charset="0"/>
                <a:cs typeface="Arial"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zh-CN" altLang="en-US" sz="2000" b="0" i="0" u="none" strike="noStrike" kern="1200" cap="none" spc="0" baseline="0">
              <a:solidFill>
                <a:srgbClr val="B9E4FF"/>
              </a:solidFill>
              <a:latin typeface="Arial" charset="0"/>
              <a:ea typeface="宋体" charset="0"/>
              <a:cs typeface="Arial" charset="0"/>
            </a:endParaRPr>
          </a:p>
        </p:txBody>
      </p:sp>
    </p:spTree>
    <p:extLst>
      <p:ext uri="{BB962C8B-B14F-4D97-AF65-F5344CB8AC3E}">
        <p14:creationId xmlns:p14="http://schemas.microsoft.com/office/powerpoint/2010/main" val="110802638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444499" y="1326696"/>
            <a:ext cx="4023329" cy="4801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charset="0"/>
                <a:ea typeface="Arial" charset="0"/>
                <a:cs typeface="Arial" charset="0"/>
              </a:rPr>
              <a:t>PROPOSED SOLUTIO</a:t>
            </a:r>
            <a:r>
              <a:rPr lang="en-US" altLang="zh-CN" sz="2800" b="1" i="0" u="none" strike="noStrike" kern="1200" cap="none" spc="600" baseline="0">
                <a:solidFill>
                  <a:schemeClr val="bg1"/>
                </a:solidFill>
                <a:latin typeface="Trebuchet MS" charset="0"/>
                <a:ea typeface="Arial" charset="0"/>
                <a:cs typeface="Arial" charset="0"/>
              </a:rPr>
              <a:t>N:</a:t>
            </a:r>
            <a:endParaRPr lang="zh-CN" altLang="en-US" sz="3200" b="1" i="0" u="none" strike="noStrike" kern="1200" cap="none" spc="600" baseline="0">
              <a:solidFill>
                <a:schemeClr val="bg1"/>
              </a:solidFill>
              <a:latin typeface="Trebuchet MS" charset="0"/>
              <a:ea typeface="宋体" charset="0"/>
              <a:cs typeface="Lucida Sans"/>
            </a:endParaRPr>
          </a:p>
        </p:txBody>
      </p:sp>
      <p:sp>
        <p:nvSpPr>
          <p:cNvPr id="153" name="文本框"/>
          <p:cNvSpPr>
            <a:spLocks noGrp="1"/>
          </p:cNvSpPr>
          <p:nvPr>
            <p:ph type="body" idx="4294967295"/>
          </p:nvPr>
        </p:nvSpPr>
        <p:spPr>
          <a:xfrm>
            <a:off x="444500" y="2208598"/>
            <a:ext cx="7775769" cy="40242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just">
              <a:lnSpc>
                <a:spcPct val="100000"/>
              </a:lnSpc>
              <a:spcBef>
                <a:spcPts val="600"/>
              </a:spcBef>
              <a:spcAft>
                <a:spcPts val="400"/>
              </a:spcAft>
              <a:buClr>
                <a:schemeClr val="accent2"/>
              </a:buClr>
              <a:buFont typeface="Arial" charset="0"/>
              <a:buChar char="•"/>
            </a:pPr>
            <a:r>
              <a:rPr lang="en-US" altLang="zh-CN" sz="2000" b="0" i="0" u="none" strike="noStrike" kern="1200" cap="none" spc="0" baseline="0">
                <a:solidFill>
                  <a:srgbClr val="B9E4FF"/>
                </a:solidFill>
                <a:latin typeface="Arial" charset="0"/>
                <a:ea typeface="宋体" charset="0"/>
                <a:cs typeface="Arial" charset="0"/>
              </a:rPr>
              <a:t>Our solution employs signature-based detection, anomaly detection, and behavior analysis to combat keylogger threats effectively.</a:t>
            </a:r>
          </a:p>
          <a:p>
            <a:pPr marL="228600" indent="-228600" algn="just">
              <a:lnSpc>
                <a:spcPct val="100000"/>
              </a:lnSpc>
              <a:spcBef>
                <a:spcPts val="600"/>
              </a:spcBef>
              <a:spcAft>
                <a:spcPts val="400"/>
              </a:spcAft>
              <a:buClr>
                <a:schemeClr val="accent2"/>
              </a:buClr>
              <a:buFont typeface="Arial" charset="0"/>
              <a:buChar char="•"/>
            </a:pPr>
            <a:r>
              <a:rPr lang="en-US" altLang="zh-CN" sz="2000" b="0" i="0" u="none" strike="noStrike" kern="1200" cap="none" spc="0" baseline="0">
                <a:solidFill>
                  <a:srgbClr val="B9E4FF"/>
                </a:solidFill>
                <a:latin typeface="Arial" charset="0"/>
                <a:ea typeface="宋体" charset="0"/>
                <a:cs typeface="Arial" charset="0"/>
              </a:rPr>
              <a:t>Using machine learning, it adapts dynamically to new threats, ensuring continuous protection.</a:t>
            </a:r>
          </a:p>
          <a:p>
            <a:pPr marL="228600" indent="-228600" algn="just">
              <a:lnSpc>
                <a:spcPct val="100000"/>
              </a:lnSpc>
              <a:spcBef>
                <a:spcPts val="600"/>
              </a:spcBef>
              <a:spcAft>
                <a:spcPts val="400"/>
              </a:spcAft>
              <a:buClr>
                <a:schemeClr val="accent2"/>
              </a:buClr>
              <a:buFont typeface="Arial" charset="0"/>
              <a:buChar char="•"/>
            </a:pPr>
            <a:r>
              <a:rPr lang="en-US" altLang="zh-CN" sz="2000" b="0" i="0" u="none" strike="noStrike" kern="1200" cap="none" spc="0" baseline="0">
                <a:solidFill>
                  <a:srgbClr val="B9E4FF"/>
                </a:solidFill>
                <a:latin typeface="Arial" charset="0"/>
                <a:ea typeface="宋体" charset="0"/>
                <a:cs typeface="Arial" charset="0"/>
              </a:rPr>
              <a:t>Proactive features like real-time keystroke encryption and secure input handling prevent data compromise. </a:t>
            </a:r>
          </a:p>
          <a:p>
            <a:pPr marL="228600" indent="-228600" algn="just">
              <a:lnSpc>
                <a:spcPct val="100000"/>
              </a:lnSpc>
              <a:spcBef>
                <a:spcPts val="600"/>
              </a:spcBef>
              <a:spcAft>
                <a:spcPts val="400"/>
              </a:spcAft>
              <a:buClr>
                <a:schemeClr val="accent2"/>
              </a:buClr>
              <a:buFont typeface="Arial" charset="0"/>
              <a:buChar char="•"/>
            </a:pPr>
            <a:r>
              <a:rPr lang="en-US" altLang="zh-CN" sz="2000" b="0" i="0" u="none" strike="noStrike" kern="1200" cap="none" spc="0" baseline="0">
                <a:solidFill>
                  <a:srgbClr val="B9E4FF"/>
                </a:solidFill>
                <a:latin typeface="Arial" charset="0"/>
                <a:ea typeface="宋体" charset="0"/>
                <a:cs typeface="Arial" charset="0"/>
              </a:rPr>
              <a:t>Lightweight and compatible, it seamlessly integrates with existing cybersecurity infrastructures.</a:t>
            </a:r>
          </a:p>
          <a:p>
            <a:pPr marL="228600" indent="-228600" algn="just">
              <a:lnSpc>
                <a:spcPct val="100000"/>
              </a:lnSpc>
              <a:spcBef>
                <a:spcPts val="600"/>
              </a:spcBef>
              <a:spcAft>
                <a:spcPts val="400"/>
              </a:spcAft>
              <a:buClr>
                <a:schemeClr val="accent2"/>
              </a:buClr>
              <a:buFont typeface="Arial" charset="0"/>
              <a:buChar char="•"/>
            </a:pPr>
            <a:r>
              <a:rPr lang="en-US" altLang="zh-CN" sz="2000" b="0" i="0" u="none" strike="noStrike" kern="1200" cap="none" spc="0" baseline="0">
                <a:solidFill>
                  <a:srgbClr val="B9E4FF"/>
                </a:solidFill>
                <a:latin typeface="Arial" charset="0"/>
                <a:ea typeface="宋体" charset="0"/>
                <a:cs typeface="Arial" charset="0"/>
              </a:rPr>
              <a:t>Regular updates and threat intelligence feeds keep our solution resilient against emerging threats.</a:t>
            </a:r>
            <a:endParaRPr lang="zh-CN" altLang="en-US" sz="2000" b="0" i="0" u="none" strike="noStrike" kern="1200" cap="none" spc="0" baseline="0">
              <a:solidFill>
                <a:srgbClr val="B9E4FF"/>
              </a:solidFill>
              <a:latin typeface="Arial" charset="0"/>
              <a:ea typeface="宋体" charset="0"/>
              <a:cs typeface="Arial" charset="0"/>
            </a:endParaRPr>
          </a:p>
        </p:txBody>
      </p:sp>
    </p:spTree>
    <p:extLst>
      <p:ext uri="{BB962C8B-B14F-4D97-AF65-F5344CB8AC3E}">
        <p14:creationId xmlns:p14="http://schemas.microsoft.com/office/powerpoint/2010/main" val="14043482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383981" y="410545"/>
            <a:ext cx="3656174" cy="51848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charset="0"/>
                <a:ea typeface="宋体" charset="0"/>
                <a:cs typeface="Lucida Sans"/>
              </a:rPr>
              <a:t>SYSTEM APPROAC</a:t>
            </a:r>
            <a:r>
              <a:rPr lang="en-US" altLang="zh-CN" sz="2800" b="1" i="0" u="none" strike="noStrike" kern="1200" cap="none" spc="600" baseline="0">
                <a:solidFill>
                  <a:schemeClr val="bg1"/>
                </a:solidFill>
                <a:latin typeface="Trebuchet MS" charset="0"/>
                <a:ea typeface="宋体" charset="0"/>
                <a:cs typeface="Lucida Sans"/>
              </a:rPr>
              <a:t>H</a:t>
            </a:r>
            <a:r>
              <a:rPr lang="en-US" altLang="zh-CN" sz="2800" b="1" i="0" u="none" strike="noStrike" kern="1200" cap="none" spc="0" baseline="0">
                <a:solidFill>
                  <a:schemeClr val="bg1"/>
                </a:solidFill>
                <a:latin typeface="Trebuchet MS" charset="0"/>
                <a:ea typeface="宋体" charset="0"/>
                <a:cs typeface="Lucida Sans"/>
              </a:rPr>
              <a:t>:</a:t>
            </a:r>
            <a:endParaRPr lang="zh-CN" altLang="en-US" sz="2800" b="1" i="0" u="none" strike="noStrike" kern="1200" cap="none" spc="0" baseline="0">
              <a:solidFill>
                <a:schemeClr val="bg1"/>
              </a:solidFill>
              <a:latin typeface="Trebuchet MS" charset="0"/>
              <a:ea typeface="宋体" charset="0"/>
              <a:cs typeface="Lucida Sans"/>
            </a:endParaRPr>
          </a:p>
        </p:txBody>
      </p:sp>
      <p:sp>
        <p:nvSpPr>
          <p:cNvPr id="155" name="文本框"/>
          <p:cNvSpPr>
            <a:spLocks noGrp="1"/>
          </p:cNvSpPr>
          <p:nvPr>
            <p:ph type="body" idx="1"/>
          </p:nvPr>
        </p:nvSpPr>
        <p:spPr>
          <a:xfrm>
            <a:off x="383979" y="1194317"/>
            <a:ext cx="8797341" cy="52531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just">
              <a:lnSpc>
                <a:spcPct val="90000"/>
              </a:lnSpc>
              <a:spcBef>
                <a:spcPts val="1000"/>
              </a:spcBef>
              <a:spcAft>
                <a:spcPts val="0"/>
              </a:spcAft>
              <a:buClr>
                <a:schemeClr val="accent2"/>
              </a:buClr>
              <a:buFont typeface="Arial" charset="0"/>
              <a:buChar char="•"/>
            </a:pPr>
            <a:r>
              <a:rPr lang="en-US" altLang="zh-CN" sz="1800" b="0" i="0" u="none" strike="noStrike" kern="1200" cap="none" spc="0" baseline="0">
                <a:solidFill>
                  <a:srgbClr val="B9E4FF"/>
                </a:solidFill>
                <a:latin typeface="Arial" charset="0"/>
                <a:ea typeface="宋体" charset="0"/>
                <a:cs typeface="Arial" charset="0"/>
              </a:rPr>
              <a:t>Language: Our solution is developed primarily in Python, leveraging its versatility and extensive library support.</a:t>
            </a:r>
          </a:p>
          <a:p>
            <a:pPr marL="285750" indent="-285750" algn="just">
              <a:lnSpc>
                <a:spcPct val="90000"/>
              </a:lnSpc>
              <a:spcBef>
                <a:spcPts val="1000"/>
              </a:spcBef>
              <a:spcAft>
                <a:spcPts val="0"/>
              </a:spcAft>
              <a:buClr>
                <a:schemeClr val="accent2"/>
              </a:buClr>
              <a:buFont typeface="Arial" charset="0"/>
              <a:buChar char="•"/>
            </a:pPr>
            <a:r>
              <a:rPr lang="en-US" altLang="zh-CN" sz="1800" b="0" i="0" u="none" strike="noStrike" kern="1200" cap="none" spc="0" baseline="0">
                <a:solidFill>
                  <a:srgbClr val="B9E4FF"/>
                </a:solidFill>
                <a:latin typeface="Arial" charset="0"/>
                <a:ea typeface="宋体" charset="0"/>
                <a:cs typeface="Arial" charset="0"/>
              </a:rPr>
              <a:t>Libraries: We utilize Tkinter for GUI development, pynput for keyboard monitoring functionality, and json for data serialization.</a:t>
            </a:r>
          </a:p>
          <a:p>
            <a:pPr marL="285750" indent="-285750" algn="just">
              <a:lnSpc>
                <a:spcPct val="90000"/>
              </a:lnSpc>
              <a:spcBef>
                <a:spcPts val="1000"/>
              </a:spcBef>
              <a:spcAft>
                <a:spcPts val="0"/>
              </a:spcAft>
              <a:buClr>
                <a:schemeClr val="accent2"/>
              </a:buClr>
              <a:buFont typeface="Arial" charset="0"/>
              <a:buChar char="•"/>
            </a:pPr>
            <a:r>
              <a:rPr lang="en-US" altLang="zh-CN" sz="1800" b="0" i="0" u="none" strike="noStrike" kern="1200" cap="none" spc="0" baseline="0">
                <a:solidFill>
                  <a:srgbClr val="B9E4FF"/>
                </a:solidFill>
                <a:latin typeface="Arial" charset="0"/>
                <a:ea typeface="宋体" charset="0"/>
                <a:cs typeface="Arial" charset="0"/>
              </a:rPr>
              <a:t>System Requirements: The system requires a Python environment with Tkinter and pynput libraries installed.</a:t>
            </a:r>
          </a:p>
          <a:p>
            <a:pPr marL="285750" indent="-285750" algn="just">
              <a:lnSpc>
                <a:spcPct val="90000"/>
              </a:lnSpc>
              <a:spcBef>
                <a:spcPts val="1000"/>
              </a:spcBef>
              <a:spcAft>
                <a:spcPts val="0"/>
              </a:spcAft>
              <a:buClr>
                <a:schemeClr val="accent2"/>
              </a:buClr>
              <a:buFont typeface="Arial" charset="0"/>
              <a:buChar char="•"/>
            </a:pPr>
            <a:r>
              <a:rPr lang="en-US" altLang="zh-CN" sz="1800" b="0" i="0" u="none" strike="noStrike" kern="1200" cap="none" spc="0" baseline="0">
                <a:solidFill>
                  <a:srgbClr val="B9E4FF"/>
                </a:solidFill>
                <a:latin typeface="Arial" charset="0"/>
                <a:ea typeface="宋体" charset="0"/>
                <a:cs typeface="Arial" charset="0"/>
              </a:rPr>
              <a:t>Methodology: Our development methodology follows agile principles, with a focus on user requirements, modularity, and rigorous testing.</a:t>
            </a:r>
          </a:p>
          <a:p>
            <a:pPr marL="285750" indent="-285750" algn="just">
              <a:lnSpc>
                <a:spcPct val="90000"/>
              </a:lnSpc>
              <a:spcBef>
                <a:spcPts val="1000"/>
              </a:spcBef>
              <a:spcAft>
                <a:spcPts val="0"/>
              </a:spcAft>
              <a:buClr>
                <a:schemeClr val="accent2"/>
              </a:buClr>
              <a:buFont typeface="Arial" charset="0"/>
              <a:buChar char="•"/>
            </a:pPr>
            <a:r>
              <a:rPr lang="en-US" altLang="zh-CN" sz="1800" b="0" i="0" u="none" strike="noStrike" kern="1200" cap="none" spc="0" baseline="0">
                <a:solidFill>
                  <a:srgbClr val="B9E4FF"/>
                </a:solidFill>
                <a:latin typeface="Arial" charset="0"/>
                <a:ea typeface="宋体" charset="0"/>
                <a:cs typeface="Arial" charset="0"/>
              </a:rPr>
              <a:t>Development Process: We prioritize user-centric requirements gathering, followed by iterative development cycles emphasizing code quality and reliability.</a:t>
            </a:r>
          </a:p>
          <a:p>
            <a:pPr marL="285750" indent="-285750" algn="just">
              <a:lnSpc>
                <a:spcPct val="90000"/>
              </a:lnSpc>
              <a:spcBef>
                <a:spcPts val="1000"/>
              </a:spcBef>
              <a:spcAft>
                <a:spcPts val="0"/>
              </a:spcAft>
              <a:buClr>
                <a:schemeClr val="accent2"/>
              </a:buClr>
              <a:buFont typeface="Arial" charset="0"/>
              <a:buChar char="•"/>
            </a:pPr>
            <a:r>
              <a:rPr lang="en-US" altLang="zh-CN" sz="1800" b="0" i="0" u="none" strike="noStrike" kern="1200" cap="none" spc="0" baseline="0">
                <a:solidFill>
                  <a:srgbClr val="B9E4FF"/>
                </a:solidFill>
                <a:latin typeface="Arial" charset="0"/>
                <a:ea typeface="宋体" charset="0"/>
                <a:cs typeface="Arial" charset="0"/>
              </a:rPr>
              <a:t>Testing and Quality Assurance: Rigorous testing, including unit tests and integration tests, ensures functionality, security, and performance.</a:t>
            </a:r>
          </a:p>
          <a:p>
            <a:pPr marL="285750" indent="-285750" algn="just">
              <a:lnSpc>
                <a:spcPct val="90000"/>
              </a:lnSpc>
              <a:spcBef>
                <a:spcPts val="1000"/>
              </a:spcBef>
              <a:spcAft>
                <a:spcPts val="0"/>
              </a:spcAft>
              <a:buClr>
                <a:schemeClr val="accent2"/>
              </a:buClr>
              <a:buFont typeface="Arial" charset="0"/>
              <a:buChar char="•"/>
            </a:pPr>
            <a:r>
              <a:rPr lang="en-US" altLang="zh-CN" sz="1800" b="0" i="0" u="none" strike="noStrike" kern="1200" cap="none" spc="0" baseline="0">
                <a:solidFill>
                  <a:srgbClr val="B9E4FF"/>
                </a:solidFill>
                <a:latin typeface="Arial" charset="0"/>
                <a:ea typeface="宋体" charset="0"/>
                <a:cs typeface="Arial" charset="0"/>
              </a:rPr>
              <a:t>Deployment and Automation: Automation tools such as Jenkins and Docker streamline deployment processes, ensuring efficiency and consistency.</a:t>
            </a:r>
          </a:p>
          <a:p>
            <a:pPr marL="285750" indent="-285750" algn="just">
              <a:lnSpc>
                <a:spcPct val="90000"/>
              </a:lnSpc>
              <a:spcBef>
                <a:spcPts val="1000"/>
              </a:spcBef>
              <a:spcAft>
                <a:spcPts val="0"/>
              </a:spcAft>
              <a:buClr>
                <a:schemeClr val="accent2"/>
              </a:buClr>
              <a:buFont typeface="Arial" charset="0"/>
              <a:buChar char="•"/>
            </a:pPr>
            <a:r>
              <a:rPr lang="en-US" altLang="zh-CN" sz="1800" b="0" i="0" u="none" strike="noStrike" kern="1200" cap="none" spc="0" baseline="0">
                <a:solidFill>
                  <a:srgbClr val="B9E4FF"/>
                </a:solidFill>
                <a:latin typeface="Arial" charset="0"/>
                <a:ea typeface="宋体" charset="0"/>
                <a:cs typeface="Arial" charset="0"/>
              </a:rPr>
              <a:t>Monitoring and Maintenance: Post-deployment monitoring mechanisms track system performance and security incidents, enabling proactive maintenance and updates.</a:t>
            </a:r>
            <a:endParaRPr lang="zh-CN" altLang="en-US" sz="1800" b="0" i="0" u="none" strike="noStrike" kern="1200" cap="none" spc="0" baseline="0">
              <a:solidFill>
                <a:srgbClr val="B9E4FF"/>
              </a:solidFill>
              <a:latin typeface="Arial" charset="0"/>
              <a:ea typeface="宋体" charset="0"/>
              <a:cs typeface="Arial" charset="0"/>
            </a:endParaRPr>
          </a:p>
        </p:txBody>
      </p:sp>
    </p:spTree>
    <p:extLst>
      <p:ext uri="{BB962C8B-B14F-4D97-AF65-F5344CB8AC3E}">
        <p14:creationId xmlns:p14="http://schemas.microsoft.com/office/powerpoint/2010/main" val="5426649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444500" y="625151"/>
            <a:ext cx="5480439" cy="4801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charset="0"/>
                <a:ea typeface="Arial" charset="0"/>
                <a:cs typeface="Arial" charset="0"/>
              </a:rPr>
              <a:t>ALGORITHM &amp; DEPLOYMEN</a:t>
            </a:r>
            <a:r>
              <a:rPr lang="en-US" altLang="zh-CN" sz="2800" b="1" i="0" u="none" strike="noStrike" kern="1200" cap="none" spc="600" baseline="0">
                <a:solidFill>
                  <a:schemeClr val="bg1"/>
                </a:solidFill>
                <a:latin typeface="Trebuchet MS" charset="0"/>
                <a:ea typeface="Arial" charset="0"/>
                <a:cs typeface="Arial" charset="0"/>
              </a:rPr>
              <a:t>T:</a:t>
            </a:r>
            <a:endParaRPr lang="zh-CN" altLang="en-US" sz="3200" b="1" i="0" u="none" strike="noStrike" kern="1200" cap="none" spc="600" baseline="0">
              <a:solidFill>
                <a:schemeClr val="bg1"/>
              </a:solidFill>
              <a:latin typeface="Trebuchet MS" charset="0"/>
              <a:ea typeface="宋体" charset="0"/>
              <a:cs typeface="Lucida Sans"/>
            </a:endParaRPr>
          </a:p>
        </p:txBody>
      </p:sp>
      <p:sp>
        <p:nvSpPr>
          <p:cNvPr id="157" name="文本框"/>
          <p:cNvSpPr>
            <a:spLocks noGrp="1"/>
          </p:cNvSpPr>
          <p:nvPr>
            <p:ph type="body" idx="4294967295"/>
          </p:nvPr>
        </p:nvSpPr>
        <p:spPr>
          <a:xfrm>
            <a:off x="444500" y="1426204"/>
            <a:ext cx="7878406" cy="499325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just">
              <a:lnSpc>
                <a:spcPct val="100000"/>
              </a:lnSpc>
              <a:spcBef>
                <a:spcPts val="600"/>
              </a:spcBef>
              <a:spcAft>
                <a:spcPts val="400"/>
              </a:spcAft>
              <a:buClr>
                <a:schemeClr val="accent2"/>
              </a:buClr>
              <a:buFont typeface="Arial" charset="0"/>
              <a:buChar char="•"/>
            </a:pPr>
            <a:r>
              <a:rPr lang="en-US" altLang="zh-CN" sz="1800" b="0" i="0" u="none" strike="noStrike" kern="1200" cap="none" spc="0" baseline="0">
                <a:solidFill>
                  <a:srgbClr val="B9E4FF"/>
                </a:solidFill>
                <a:latin typeface="Arial" charset="0"/>
                <a:ea typeface="Arial" charset="0"/>
                <a:cs typeface="Arial" charset="0"/>
              </a:rPr>
              <a:t>Algorithm Overview:</a:t>
            </a:r>
          </a:p>
          <a:p>
            <a:pPr marL="762635" lvl="1" indent="-305435" algn="just">
              <a:lnSpc>
                <a:spcPct val="100000"/>
              </a:lnSpc>
              <a:spcBef>
                <a:spcPts val="600"/>
              </a:spcBef>
              <a:spcAft>
                <a:spcPts val="400"/>
              </a:spcAft>
              <a:buClr>
                <a:schemeClr val="accent2"/>
              </a:buClr>
              <a:buFont typeface="Arial" charset="0"/>
              <a:buChar char="•"/>
            </a:pPr>
            <a:r>
              <a:rPr lang="en-US" altLang="zh-CN" sz="1800" b="0" i="0" u="none" strike="noStrike" kern="1200" cap="none" spc="0" baseline="0">
                <a:solidFill>
                  <a:srgbClr val="B9E4FF"/>
                </a:solidFill>
                <a:latin typeface="Arial" charset="0"/>
                <a:ea typeface="Arial" charset="0"/>
                <a:cs typeface="Arial" charset="0"/>
              </a:rPr>
              <a:t>Our keylogger detection algorithm is designed to analyze keystroke patterns in real-time. It distinguishes between normal typing behavior and potentially malicious keylogger activity.</a:t>
            </a:r>
          </a:p>
          <a:p>
            <a:pPr marL="305435" indent="-305435" algn="just">
              <a:lnSpc>
                <a:spcPct val="100000"/>
              </a:lnSpc>
              <a:spcBef>
                <a:spcPts val="600"/>
              </a:spcBef>
              <a:spcAft>
                <a:spcPts val="400"/>
              </a:spcAft>
              <a:buClr>
                <a:schemeClr val="accent2"/>
              </a:buClr>
              <a:buFont typeface="Arial" charset="0"/>
              <a:buChar char="•"/>
            </a:pPr>
            <a:r>
              <a:rPr lang="en-US" altLang="zh-CN" sz="1800" b="0" i="0" u="none" strike="noStrike" kern="1200" cap="none" spc="0" baseline="0">
                <a:solidFill>
                  <a:srgbClr val="B9E4FF"/>
                </a:solidFill>
                <a:latin typeface="Arial" charset="0"/>
                <a:ea typeface="Arial" charset="0"/>
                <a:cs typeface="Arial" charset="0"/>
              </a:rPr>
              <a:t>Data Input:</a:t>
            </a:r>
          </a:p>
          <a:p>
            <a:pPr marL="762635" lvl="1" indent="-305435" algn="just">
              <a:lnSpc>
                <a:spcPct val="100000"/>
              </a:lnSpc>
              <a:spcBef>
                <a:spcPts val="600"/>
              </a:spcBef>
              <a:spcAft>
                <a:spcPts val="400"/>
              </a:spcAft>
              <a:buClr>
                <a:schemeClr val="accent2"/>
              </a:buClr>
              <a:buFont typeface="Arial" charset="0"/>
              <a:buChar char="•"/>
            </a:pPr>
            <a:r>
              <a:rPr lang="en-US" altLang="zh-CN" sz="1800" b="0" i="0" u="none" strike="noStrike" kern="1200" cap="none" spc="0" baseline="0">
                <a:solidFill>
                  <a:srgbClr val="B9E4FF"/>
                </a:solidFill>
                <a:latin typeface="Arial" charset="0"/>
                <a:ea typeface="Arial" charset="0"/>
                <a:cs typeface="Arial" charset="0"/>
              </a:rPr>
              <a:t>The algorithm takes input from keystroke events captured by the pynput library. It also considers contextual information such as timestamps and application focus.</a:t>
            </a:r>
          </a:p>
          <a:p>
            <a:pPr marL="305435" indent="-305435" algn="just">
              <a:lnSpc>
                <a:spcPct val="100000"/>
              </a:lnSpc>
              <a:spcBef>
                <a:spcPts val="600"/>
              </a:spcBef>
              <a:spcAft>
                <a:spcPts val="400"/>
              </a:spcAft>
              <a:buClr>
                <a:schemeClr val="accent2"/>
              </a:buClr>
              <a:buFont typeface="Arial" charset="0"/>
              <a:buChar char="•"/>
            </a:pPr>
            <a:r>
              <a:rPr lang="en-US" altLang="zh-CN" sz="1800" b="0" i="0" u="none" strike="noStrike" kern="1200" cap="none" spc="0" baseline="0">
                <a:solidFill>
                  <a:srgbClr val="B9E4FF"/>
                </a:solidFill>
                <a:latin typeface="Arial" charset="0"/>
                <a:ea typeface="Arial" charset="0"/>
                <a:cs typeface="Arial" charset="0"/>
              </a:rPr>
              <a:t>Training:</a:t>
            </a:r>
          </a:p>
          <a:p>
            <a:pPr marL="762635" lvl="1" indent="-305435" algn="just">
              <a:lnSpc>
                <a:spcPct val="100000"/>
              </a:lnSpc>
              <a:spcBef>
                <a:spcPts val="600"/>
              </a:spcBef>
              <a:spcAft>
                <a:spcPts val="400"/>
              </a:spcAft>
              <a:buClr>
                <a:schemeClr val="accent2"/>
              </a:buClr>
              <a:buFont typeface="Arial" charset="0"/>
              <a:buChar char="•"/>
            </a:pPr>
            <a:r>
              <a:rPr lang="en-US" altLang="zh-CN" sz="1800" b="0" i="0" u="none" strike="noStrike" kern="1200" cap="none" spc="0" baseline="0">
                <a:solidFill>
                  <a:srgbClr val="B9E4FF"/>
                </a:solidFill>
                <a:latin typeface="Arial" charset="0"/>
                <a:ea typeface="Arial" charset="0"/>
                <a:cs typeface="Arial" charset="0"/>
              </a:rPr>
              <a:t>The algorithm employs a heuristic approach and learns from observed keystroke patterns. It continuously refines its detection capabilities based on real-world usage scenarios.</a:t>
            </a:r>
          </a:p>
          <a:p>
            <a:pPr marL="305435" indent="-305435" algn="just">
              <a:lnSpc>
                <a:spcPct val="100000"/>
              </a:lnSpc>
              <a:spcBef>
                <a:spcPts val="600"/>
              </a:spcBef>
              <a:spcAft>
                <a:spcPts val="400"/>
              </a:spcAft>
              <a:buClr>
                <a:schemeClr val="accent2"/>
              </a:buClr>
              <a:buFont typeface="Arial" charset="0"/>
              <a:buChar char="•"/>
            </a:pPr>
            <a:r>
              <a:rPr lang="en-US" altLang="zh-CN" sz="1800" b="0" i="0" u="none" strike="noStrike" kern="1200" cap="none" spc="0" baseline="0">
                <a:solidFill>
                  <a:srgbClr val="B9E4FF"/>
                </a:solidFill>
                <a:latin typeface="Arial" charset="0"/>
                <a:ea typeface="Arial" charset="0"/>
                <a:cs typeface="Arial" charset="0"/>
              </a:rPr>
              <a:t>Prediction:</a:t>
            </a:r>
          </a:p>
          <a:p>
            <a:pPr marL="762635" lvl="1" indent="-305435" algn="just">
              <a:lnSpc>
                <a:spcPct val="100000"/>
              </a:lnSpc>
              <a:spcBef>
                <a:spcPts val="600"/>
              </a:spcBef>
              <a:spcAft>
                <a:spcPts val="400"/>
              </a:spcAft>
              <a:buClr>
                <a:schemeClr val="accent2"/>
              </a:buClr>
              <a:buFont typeface="Arial" charset="0"/>
              <a:buChar char="•"/>
            </a:pPr>
            <a:r>
              <a:rPr lang="en-US" altLang="zh-CN" sz="1800" b="0" i="0" u="none" strike="noStrike" kern="1200" cap="none" spc="0" baseline="0">
                <a:solidFill>
                  <a:srgbClr val="B9E4FF"/>
                </a:solidFill>
                <a:latin typeface="Arial" charset="0"/>
                <a:ea typeface="Arial" charset="0"/>
                <a:cs typeface="Arial" charset="0"/>
              </a:rPr>
              <a:t>Once deployed, the algorithm monitors keystroke events in real-time.</a:t>
            </a:r>
            <a:endParaRPr lang="zh-CN" altLang="en-US" sz="1800" b="0" i="0" u="none" strike="noStrike" kern="1200" cap="none" spc="0" baseline="0">
              <a:solidFill>
                <a:srgbClr val="B9E4FF"/>
              </a:solidFill>
              <a:latin typeface="Arial" charset="0"/>
              <a:ea typeface="Arial" charset="0"/>
              <a:cs typeface="Arial" charset="0"/>
            </a:endParaRPr>
          </a:p>
        </p:txBody>
      </p:sp>
    </p:spTree>
    <p:extLst>
      <p:ext uri="{BB962C8B-B14F-4D97-AF65-F5344CB8AC3E}">
        <p14:creationId xmlns:p14="http://schemas.microsoft.com/office/powerpoint/2010/main" val="143413277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文本框"/>
          <p:cNvSpPr>
            <a:spLocks noGrp="1"/>
          </p:cNvSpPr>
          <p:nvPr>
            <p:ph type="ctrTitle"/>
          </p:nvPr>
        </p:nvSpPr>
        <p:spPr>
          <a:xfrm>
            <a:off x="523944" y="856507"/>
            <a:ext cx="1696741" cy="52382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charset="0"/>
                <a:ea typeface="Tahoma" pitchFamily="34" charset="0"/>
                <a:cs typeface="Tahoma" pitchFamily="34" charset="0"/>
              </a:rPr>
              <a:t>RESUL</a:t>
            </a:r>
            <a:r>
              <a:rPr lang="en-US" altLang="zh-CN" sz="2800" b="1" i="0" u="none" strike="noStrike" kern="1200" cap="none" spc="600" baseline="0">
                <a:solidFill>
                  <a:schemeClr val="bg1"/>
                </a:solidFill>
                <a:latin typeface="Trebuchet MS" charset="0"/>
                <a:ea typeface="Tahoma" pitchFamily="34" charset="0"/>
                <a:cs typeface="Tahoma" pitchFamily="34" charset="0"/>
              </a:rPr>
              <a:t>T:</a:t>
            </a:r>
            <a:endParaRPr lang="zh-CN" altLang="en-US" sz="2800" b="1" i="0" u="none" strike="noStrike" kern="1200" cap="none" spc="600" baseline="0">
              <a:solidFill>
                <a:schemeClr val="bg1"/>
              </a:solidFill>
              <a:latin typeface="Trebuchet MS" charset="0"/>
              <a:ea typeface="Tahoma" pitchFamily="34" charset="0"/>
              <a:cs typeface="Tahoma" pitchFamily="34" charset="0"/>
            </a:endParaRPr>
          </a:p>
        </p:txBody>
      </p:sp>
      <p:pic>
        <p:nvPicPr>
          <p:cNvPr id="182" name="图片"/>
          <p:cNvPicPr>
            <a:picLocks noChangeAspect="1"/>
          </p:cNvPicPr>
          <p:nvPr/>
        </p:nvPicPr>
        <p:blipFill>
          <a:blip r:embed="rId3" cstate="print"/>
          <a:stretch>
            <a:fillRect/>
          </a:stretch>
        </p:blipFill>
        <p:spPr>
          <a:xfrm>
            <a:off x="846008" y="1922268"/>
            <a:ext cx="4774162" cy="3778574"/>
          </a:xfrm>
          <a:prstGeom prst="rect">
            <a:avLst/>
          </a:prstGeom>
          <a:noFill/>
          <a:ln w="12700" cap="flat" cmpd="sng">
            <a:noFill/>
            <a:prstDash val="solid"/>
            <a:miter/>
          </a:ln>
        </p:spPr>
      </p:pic>
      <p:pic>
        <p:nvPicPr>
          <p:cNvPr id="183" name="图片"/>
          <p:cNvPicPr>
            <a:picLocks noChangeAspect="1"/>
          </p:cNvPicPr>
          <p:nvPr/>
        </p:nvPicPr>
        <p:blipFill>
          <a:blip r:embed="rId4" cstate="print"/>
          <a:stretch>
            <a:fillRect/>
          </a:stretch>
        </p:blipFill>
        <p:spPr>
          <a:xfrm>
            <a:off x="6363182" y="1911469"/>
            <a:ext cx="4803128" cy="3848433"/>
          </a:xfrm>
          <a:prstGeom prst="rect">
            <a:avLst/>
          </a:prstGeom>
          <a:noFill/>
          <a:ln w="12700" cap="flat" cmpd="sng">
            <a:noFill/>
            <a:prstDash val="solid"/>
            <a:miter/>
          </a:ln>
        </p:spPr>
      </p:pic>
    </p:spTree>
    <p:extLst>
      <p:ext uri="{BB962C8B-B14F-4D97-AF65-F5344CB8AC3E}">
        <p14:creationId xmlns:p14="http://schemas.microsoft.com/office/powerpoint/2010/main" val="168113426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636160" y="1746151"/>
            <a:ext cx="2638885" cy="4904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2800" b="1" i="0" u="none" strike="noStrike" kern="1200" cap="none" spc="0" baseline="0">
                <a:solidFill>
                  <a:schemeClr val="bg1"/>
                </a:solidFill>
                <a:latin typeface="Trebuchet MS" charset="0"/>
                <a:ea typeface="宋体" charset="0"/>
                <a:cs typeface="Lucida Sans"/>
              </a:rPr>
              <a:t>CONCLUSIO</a:t>
            </a:r>
            <a:r>
              <a:rPr lang="en-US" altLang="zh-CN" sz="2800" b="1" i="0" u="none" strike="noStrike" kern="1200" cap="none" spc="600" baseline="0">
                <a:solidFill>
                  <a:schemeClr val="bg1"/>
                </a:solidFill>
                <a:latin typeface="Trebuchet MS" charset="0"/>
                <a:ea typeface="宋体" charset="0"/>
                <a:cs typeface="Lucida Sans"/>
              </a:rPr>
              <a:t>N</a:t>
            </a:r>
            <a:r>
              <a:rPr lang="en-US" altLang="zh-CN" sz="2500" b="1" i="0" u="none" strike="noStrike" kern="1200" cap="none" spc="600" baseline="0">
                <a:solidFill>
                  <a:schemeClr val="bg1"/>
                </a:solidFill>
                <a:latin typeface="Trebuchet MS" charset="0"/>
                <a:ea typeface="宋体" charset="0"/>
                <a:cs typeface="Lucida Sans"/>
              </a:rPr>
              <a:t>:</a:t>
            </a:r>
            <a:endParaRPr lang="zh-CN" altLang="en-US" sz="2500" b="1" i="0" u="none" strike="noStrike" kern="1200" cap="none" spc="600" baseline="0">
              <a:solidFill>
                <a:schemeClr val="bg1"/>
              </a:solidFill>
              <a:latin typeface="Trebuchet MS" charset="0"/>
              <a:ea typeface="宋体" charset="0"/>
              <a:cs typeface="Lucida Sans"/>
            </a:endParaRPr>
          </a:p>
        </p:txBody>
      </p:sp>
      <p:sp>
        <p:nvSpPr>
          <p:cNvPr id="185" name="文本框"/>
          <p:cNvSpPr>
            <a:spLocks noGrp="1"/>
          </p:cNvSpPr>
          <p:nvPr>
            <p:ph type="body" idx="1"/>
          </p:nvPr>
        </p:nvSpPr>
        <p:spPr>
          <a:xfrm>
            <a:off x="636160" y="2535019"/>
            <a:ext cx="7070925" cy="214874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90000"/>
              </a:lnSpc>
              <a:spcBef>
                <a:spcPts val="1000"/>
              </a:spcBef>
              <a:spcAft>
                <a:spcPts val="0"/>
              </a:spcAft>
              <a:buNone/>
            </a:pPr>
            <a:r>
              <a:rPr lang="en-US" altLang="zh-CN" sz="2000" b="0" i="0" u="none" strike="noStrike" kern="1200" cap="none" spc="0" baseline="0">
                <a:solidFill>
                  <a:srgbClr val="B9E4FF"/>
                </a:solidFill>
                <a:latin typeface="Arial" charset="0"/>
                <a:ea typeface="Arial" charset="0"/>
                <a:cs typeface="Arial"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zh-CN" altLang="en-US" sz="2000" b="0" i="0" u="none" strike="noStrike" kern="1200" cap="none" spc="0" baseline="0">
              <a:solidFill>
                <a:srgbClr val="B9E4FF"/>
              </a:solidFill>
              <a:latin typeface="Arial" charset="0"/>
              <a:ea typeface="Arial" charset="0"/>
              <a:cs typeface="Arial" charset="0"/>
            </a:endParaRPr>
          </a:p>
        </p:txBody>
      </p:sp>
    </p:spTree>
    <p:extLst>
      <p:ext uri="{BB962C8B-B14F-4D97-AF65-F5344CB8AC3E}">
        <p14:creationId xmlns:p14="http://schemas.microsoft.com/office/powerpoint/2010/main" val="79079514"/>
      </p:ext>
    </p:extLst>
  </p:cSld>
  <p:clrMapOvr>
    <a:masterClrMapping/>
  </p:clrMapOvr>
  <p:transition spd="med">
    <p:fade/>
  </p:transition>
</p:sld>
</file>

<file path=ppt/theme/theme1.xml><?xml version="1.0" encoding="utf-8"?>
<a:theme xmlns:a="http://schemas.openxmlformats.org/drawingml/2006/main" name="Office Theme">
  <a:themeElements>
    <a:clrScheme name="Office Theme">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113</TotalTime>
  <Words>546</Words>
  <Application>Microsoft Office PowerPoint</Application>
  <PresentationFormat>Custom</PresentationFormat>
  <Paragraphs>59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ELAMARAN manivel</cp:lastModifiedBy>
  <cp:revision>33</cp:revision>
  <dcterms:created xsi:type="dcterms:W3CDTF">2024-04-03T15:09:03Z</dcterms:created>
  <dcterms:modified xsi:type="dcterms:W3CDTF">2024-04-12T06:12:44Z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