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315" r:id="rId6"/>
    <p:sldId id="377" r:id="rId7"/>
    <p:sldId id="346" r:id="rId8"/>
    <p:sldId id="416" r:id="rId9"/>
    <p:sldId id="417" r:id="rId10"/>
    <p:sldId id="418" r:id="rId11"/>
    <p:sldId id="419" r:id="rId12"/>
    <p:sldId id="420" r:id="rId13"/>
    <p:sldId id="421" r:id="rId14"/>
    <p:sldId id="422" r:id="rId15"/>
    <p:sldId id="423" r:id="rId16"/>
    <p:sldId id="424" r:id="rId17"/>
    <p:sldId id="426" r:id="rId18"/>
    <p:sldId id="425" r:id="rId19"/>
    <p:sldId id="427" r:id="rId20"/>
    <p:sldId id="429" r:id="rId21"/>
    <p:sldId id="430" r:id="rId22"/>
    <p:sldId id="431" r:id="rId23"/>
    <p:sldId id="432" r:id="rId24"/>
    <p:sldId id="433" r:id="rId25"/>
    <p:sldId id="434" r:id="rId26"/>
    <p:sldId id="428" r:id="rId27"/>
    <p:sldId id="41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3874" userDrawn="1">
          <p15:clr>
            <a:srgbClr val="A4A3A4"/>
          </p15:clr>
        </p15:guide>
        <p15:guide id="6" orient="horz" pos="1230" userDrawn="1">
          <p15:clr>
            <a:srgbClr val="A4A3A4"/>
          </p15:clr>
        </p15:guide>
        <p15:guide id="8" pos="3700" userDrawn="1">
          <p15:clr>
            <a:srgbClr val="A4A3A4"/>
          </p15:clr>
        </p15:guide>
        <p15:guide id="9" pos="399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7"/>
    <a:srgbClr val="000000"/>
    <a:srgbClr val="FF6A00"/>
    <a:srgbClr val="FFFFFF"/>
    <a:srgbClr val="5A5A5A"/>
    <a:srgbClr val="FFEBE7"/>
    <a:srgbClr val="FFD9B2"/>
    <a:srgbClr val="FFAA99"/>
    <a:srgbClr val="E67386"/>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77045" autoAdjust="0"/>
  </p:normalViewPr>
  <p:slideViewPr>
    <p:cSldViewPr>
      <p:cViewPr varScale="1">
        <p:scale>
          <a:sx n="80" d="100"/>
          <a:sy n="80" d="100"/>
        </p:scale>
        <p:origin x="45" y="417"/>
      </p:cViewPr>
      <p:guideLst>
        <p:guide orient="horz" pos="3874"/>
        <p:guide orient="horz" pos="1230"/>
        <p:guide pos="3700"/>
        <p:guide pos="39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2"/>
        <a:sy n="1" d="2"/>
      </p:scale>
      <p:origin x="0" y="0"/>
    </p:cViewPr>
  </p:sorterViewPr>
  <p:notesViewPr>
    <p:cSldViewPr>
      <p:cViewPr varScale="1">
        <p:scale>
          <a:sx n="85" d="100"/>
          <a:sy n="85" d="100"/>
        </p:scale>
        <p:origin x="162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11/16/2020</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‹Nr.›</a:t>
            </a:fld>
            <a:endParaRPr lang="en-US" dirty="0">
              <a:latin typeface="Arial" pitchFamily="34" charset="0"/>
            </a:endParaRPr>
          </a:p>
        </p:txBody>
      </p:sp>
    </p:spTree>
    <p:extLst>
      <p:ext uri="{BB962C8B-B14F-4D97-AF65-F5344CB8AC3E}">
        <p14:creationId xmlns:p14="http://schemas.microsoft.com/office/powerpoint/2010/main" val="98734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11/16/2020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‹Nr.›</a:t>
            </a:fld>
            <a:endParaRPr lang="en-US" dirty="0"/>
          </a:p>
        </p:txBody>
      </p:sp>
    </p:spTree>
    <p:extLst>
      <p:ext uri="{BB962C8B-B14F-4D97-AF65-F5344CB8AC3E}">
        <p14:creationId xmlns:p14="http://schemas.microsoft.com/office/powerpoint/2010/main" val="192272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a:t>
            </a:fld>
            <a:endParaRPr lang="en-US" dirty="0"/>
          </a:p>
        </p:txBody>
      </p:sp>
    </p:spTree>
    <p:extLst>
      <p:ext uri="{BB962C8B-B14F-4D97-AF65-F5344CB8AC3E}">
        <p14:creationId xmlns:p14="http://schemas.microsoft.com/office/powerpoint/2010/main" val="136078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10</a:t>
            </a:fld>
            <a:endParaRPr lang="en-US" dirty="0"/>
          </a:p>
        </p:txBody>
      </p:sp>
    </p:spTree>
    <p:extLst>
      <p:ext uri="{BB962C8B-B14F-4D97-AF65-F5344CB8AC3E}">
        <p14:creationId xmlns:p14="http://schemas.microsoft.com/office/powerpoint/2010/main" val="2868145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11</a:t>
            </a:fld>
            <a:endParaRPr lang="en-US" dirty="0"/>
          </a:p>
        </p:txBody>
      </p:sp>
    </p:spTree>
    <p:extLst>
      <p:ext uri="{BB962C8B-B14F-4D97-AF65-F5344CB8AC3E}">
        <p14:creationId xmlns:p14="http://schemas.microsoft.com/office/powerpoint/2010/main" val="3305767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12</a:t>
            </a:fld>
            <a:endParaRPr lang="en-US" dirty="0"/>
          </a:p>
        </p:txBody>
      </p:sp>
    </p:spTree>
    <p:extLst>
      <p:ext uri="{BB962C8B-B14F-4D97-AF65-F5344CB8AC3E}">
        <p14:creationId xmlns:p14="http://schemas.microsoft.com/office/powerpoint/2010/main" val="1782338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13</a:t>
            </a:fld>
            <a:endParaRPr lang="en-US" dirty="0"/>
          </a:p>
        </p:txBody>
      </p:sp>
    </p:spTree>
    <p:extLst>
      <p:ext uri="{BB962C8B-B14F-4D97-AF65-F5344CB8AC3E}">
        <p14:creationId xmlns:p14="http://schemas.microsoft.com/office/powerpoint/2010/main" val="2676556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14</a:t>
            </a:fld>
            <a:endParaRPr lang="en-US" dirty="0"/>
          </a:p>
        </p:txBody>
      </p:sp>
    </p:spTree>
    <p:extLst>
      <p:ext uri="{BB962C8B-B14F-4D97-AF65-F5344CB8AC3E}">
        <p14:creationId xmlns:p14="http://schemas.microsoft.com/office/powerpoint/2010/main" val="85114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15</a:t>
            </a:fld>
            <a:endParaRPr lang="en-US" dirty="0"/>
          </a:p>
        </p:txBody>
      </p:sp>
    </p:spTree>
    <p:extLst>
      <p:ext uri="{BB962C8B-B14F-4D97-AF65-F5344CB8AC3E}">
        <p14:creationId xmlns:p14="http://schemas.microsoft.com/office/powerpoint/2010/main" val="2269636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16</a:t>
            </a:fld>
            <a:endParaRPr lang="en-US" dirty="0"/>
          </a:p>
        </p:txBody>
      </p:sp>
    </p:spTree>
    <p:extLst>
      <p:ext uri="{BB962C8B-B14F-4D97-AF65-F5344CB8AC3E}">
        <p14:creationId xmlns:p14="http://schemas.microsoft.com/office/powerpoint/2010/main" val="9377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17</a:t>
            </a:fld>
            <a:endParaRPr lang="en-US" dirty="0"/>
          </a:p>
        </p:txBody>
      </p:sp>
    </p:spTree>
    <p:extLst>
      <p:ext uri="{BB962C8B-B14F-4D97-AF65-F5344CB8AC3E}">
        <p14:creationId xmlns:p14="http://schemas.microsoft.com/office/powerpoint/2010/main" val="3576265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18</a:t>
            </a:fld>
            <a:endParaRPr lang="en-US" dirty="0"/>
          </a:p>
        </p:txBody>
      </p:sp>
    </p:spTree>
    <p:extLst>
      <p:ext uri="{BB962C8B-B14F-4D97-AF65-F5344CB8AC3E}">
        <p14:creationId xmlns:p14="http://schemas.microsoft.com/office/powerpoint/2010/main" val="5625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19</a:t>
            </a:fld>
            <a:endParaRPr lang="en-US" dirty="0"/>
          </a:p>
        </p:txBody>
      </p:sp>
    </p:spTree>
    <p:extLst>
      <p:ext uri="{BB962C8B-B14F-4D97-AF65-F5344CB8AC3E}">
        <p14:creationId xmlns:p14="http://schemas.microsoft.com/office/powerpoint/2010/main" val="1045398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a:t>
            </a:fld>
            <a:endParaRPr lang="en-US" dirty="0"/>
          </a:p>
        </p:txBody>
      </p:sp>
    </p:spTree>
    <p:extLst>
      <p:ext uri="{BB962C8B-B14F-4D97-AF65-F5344CB8AC3E}">
        <p14:creationId xmlns:p14="http://schemas.microsoft.com/office/powerpoint/2010/main" val="392713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20</a:t>
            </a:fld>
            <a:endParaRPr lang="en-US" dirty="0"/>
          </a:p>
        </p:txBody>
      </p:sp>
    </p:spTree>
    <p:extLst>
      <p:ext uri="{BB962C8B-B14F-4D97-AF65-F5344CB8AC3E}">
        <p14:creationId xmlns:p14="http://schemas.microsoft.com/office/powerpoint/2010/main" val="2888480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21</a:t>
            </a:fld>
            <a:endParaRPr lang="en-US" dirty="0"/>
          </a:p>
        </p:txBody>
      </p:sp>
    </p:spTree>
    <p:extLst>
      <p:ext uri="{BB962C8B-B14F-4D97-AF65-F5344CB8AC3E}">
        <p14:creationId xmlns:p14="http://schemas.microsoft.com/office/powerpoint/2010/main" val="2692361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22</a:t>
            </a:fld>
            <a:endParaRPr lang="en-US" dirty="0"/>
          </a:p>
        </p:txBody>
      </p:sp>
    </p:spTree>
    <p:extLst>
      <p:ext uri="{BB962C8B-B14F-4D97-AF65-F5344CB8AC3E}">
        <p14:creationId xmlns:p14="http://schemas.microsoft.com/office/powerpoint/2010/main" val="1503463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23</a:t>
            </a:fld>
            <a:endParaRPr lang="en-US" dirty="0"/>
          </a:p>
        </p:txBody>
      </p:sp>
    </p:spTree>
    <p:extLst>
      <p:ext uri="{BB962C8B-B14F-4D97-AF65-F5344CB8AC3E}">
        <p14:creationId xmlns:p14="http://schemas.microsoft.com/office/powerpoint/2010/main" val="3468026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3</a:t>
            </a:fld>
            <a:endParaRPr lang="en-US" dirty="0"/>
          </a:p>
        </p:txBody>
      </p:sp>
    </p:spTree>
    <p:extLst>
      <p:ext uri="{BB962C8B-B14F-4D97-AF65-F5344CB8AC3E}">
        <p14:creationId xmlns:p14="http://schemas.microsoft.com/office/powerpoint/2010/main" val="13245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4</a:t>
            </a:fld>
            <a:endParaRPr lang="en-US" dirty="0"/>
          </a:p>
        </p:txBody>
      </p:sp>
    </p:spTree>
    <p:extLst>
      <p:ext uri="{BB962C8B-B14F-4D97-AF65-F5344CB8AC3E}">
        <p14:creationId xmlns:p14="http://schemas.microsoft.com/office/powerpoint/2010/main" val="400311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5</a:t>
            </a:fld>
            <a:endParaRPr lang="en-US" dirty="0"/>
          </a:p>
        </p:txBody>
      </p:sp>
    </p:spTree>
    <p:extLst>
      <p:ext uri="{BB962C8B-B14F-4D97-AF65-F5344CB8AC3E}">
        <p14:creationId xmlns:p14="http://schemas.microsoft.com/office/powerpoint/2010/main" val="399702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6</a:t>
            </a:fld>
            <a:endParaRPr lang="en-US" dirty="0"/>
          </a:p>
        </p:txBody>
      </p:sp>
    </p:spTree>
    <p:extLst>
      <p:ext uri="{BB962C8B-B14F-4D97-AF65-F5344CB8AC3E}">
        <p14:creationId xmlns:p14="http://schemas.microsoft.com/office/powerpoint/2010/main" val="4005802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7</a:t>
            </a:fld>
            <a:endParaRPr lang="en-US" dirty="0"/>
          </a:p>
        </p:txBody>
      </p:sp>
    </p:spTree>
    <p:extLst>
      <p:ext uri="{BB962C8B-B14F-4D97-AF65-F5344CB8AC3E}">
        <p14:creationId xmlns:p14="http://schemas.microsoft.com/office/powerpoint/2010/main" val="203089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8</a:t>
            </a:fld>
            <a:endParaRPr lang="en-US" dirty="0"/>
          </a:p>
        </p:txBody>
      </p:sp>
    </p:spTree>
    <p:extLst>
      <p:ext uri="{BB962C8B-B14F-4D97-AF65-F5344CB8AC3E}">
        <p14:creationId xmlns:p14="http://schemas.microsoft.com/office/powerpoint/2010/main" val="382616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9</a:t>
            </a:fld>
            <a:endParaRPr lang="en-US" dirty="0"/>
          </a:p>
        </p:txBody>
      </p:sp>
    </p:spTree>
    <p:extLst>
      <p:ext uri="{BB962C8B-B14F-4D97-AF65-F5344CB8AC3E}">
        <p14:creationId xmlns:p14="http://schemas.microsoft.com/office/powerpoint/2010/main" val="293700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Ref idx="1001">
        <a:schemeClr val="bg1"/>
      </p:bgRef>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75FE14D7-0C74-BE44-B17B-BE8BC9596A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6120" y="188640"/>
            <a:ext cx="1972800" cy="1223867"/>
          </a:xfrm>
          <a:prstGeom prst="rect">
            <a:avLst/>
          </a:prstGeom>
        </p:spPr>
      </p:pic>
      <p:sp>
        <p:nvSpPr>
          <p:cNvPr id="16" name="Picture Placeholder 15"/>
          <p:cNvSpPr>
            <a:spLocks noGrp="1"/>
          </p:cNvSpPr>
          <p:nvPr>
            <p:ph type="pic" sz="quarter" idx="10"/>
          </p:nvPr>
        </p:nvSpPr>
        <p:spPr>
          <a:xfrm>
            <a:off x="0" y="0"/>
            <a:ext cx="6816080" cy="6858000"/>
          </a:xfrm>
          <a:prstGeom prst="rect">
            <a:avLst/>
          </a:prstGeom>
        </p:spPr>
        <p:txBody>
          <a:bodyPr anchor="ctr" anchorCtr="0"/>
          <a:lstStyle>
            <a:lvl1pPr marL="0" indent="0" algn="ctr">
              <a:buNone/>
              <a:defRPr sz="1800"/>
            </a:lvl1pPr>
          </a:lstStyle>
          <a:p>
            <a:r>
              <a:rPr lang="de-DE" smtClean="0"/>
              <a:t>Bild durch Klicken auf Symbol hinzufügen</a:t>
            </a:r>
            <a:endParaRPr lang="en-GB" dirty="0"/>
          </a:p>
        </p:txBody>
      </p:sp>
      <p:sp>
        <p:nvSpPr>
          <p:cNvPr id="2" name="Title 1"/>
          <p:cNvSpPr>
            <a:spLocks noGrp="1"/>
          </p:cNvSpPr>
          <p:nvPr userDrawn="1">
            <p:ph type="ctrTitle"/>
          </p:nvPr>
        </p:nvSpPr>
        <p:spPr bwMode="gray">
          <a:xfrm>
            <a:off x="7464424" y="1925468"/>
            <a:ext cx="4104183" cy="2448000"/>
          </a:xfrm>
        </p:spPr>
        <p:txBody>
          <a:bodyPr wrap="square" lIns="0" tIns="0" rIns="0" bIns="0" anchor="t" anchorCtr="0">
            <a:normAutofit/>
          </a:bodyPr>
          <a:lstStyle>
            <a:lvl1pPr algn="l">
              <a:defRPr sz="4000" b="0" baseline="0">
                <a:solidFill>
                  <a:schemeClr val="tx1"/>
                </a:solidFill>
                <a:latin typeface="+mj-lt"/>
              </a:defRPr>
            </a:lvl1pPr>
          </a:lstStyle>
          <a:p>
            <a:r>
              <a:rPr lang="de-DE" noProof="0" smtClean="0"/>
              <a:t>Titelmasterformat durch Klicken bearbeiten</a:t>
            </a:r>
            <a:endParaRPr lang="en-US" noProof="0" dirty="0"/>
          </a:p>
        </p:txBody>
      </p:sp>
      <p:sp>
        <p:nvSpPr>
          <p:cNvPr id="3" name="Subtitle 2"/>
          <p:cNvSpPr>
            <a:spLocks noGrp="1"/>
          </p:cNvSpPr>
          <p:nvPr>
            <p:ph type="subTitle" idx="1"/>
          </p:nvPr>
        </p:nvSpPr>
        <p:spPr>
          <a:xfrm>
            <a:off x="7464424" y="4797152"/>
            <a:ext cx="4104183" cy="1585648"/>
          </a:xfrm>
          <a:prstGeom prst="rect">
            <a:avLst/>
          </a:prstGeom>
        </p:spPr>
        <p:txBody>
          <a:bodyPr lIns="0" tIns="0" rIns="0" bIns="0" anchor="b" anchorCtr="0">
            <a:normAutofit/>
          </a:bodyPr>
          <a:lstStyle>
            <a:lvl1pPr marL="0" indent="0" algn="l">
              <a:spcBef>
                <a:spcPts val="0"/>
              </a:spcBef>
              <a:buNone/>
              <a:defRPr lang="en-GB" sz="2000" b="1" kern="1200" noProof="0" dirty="0">
                <a:solidFill>
                  <a:schemeClr val="tx1"/>
                </a:solidFill>
                <a:latin typeface="+mn-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dirty="0"/>
          </a:p>
        </p:txBody>
      </p:sp>
    </p:spTree>
  </p:cSld>
  <p:clrMapOvr>
    <a:overrideClrMapping bg1="lt1" tx1="dk1" bg2="lt2" tx2="dk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15:guide id="1" pos="3432" userDrawn="1">
          <p15:clr>
            <a:srgbClr val="FBAE40"/>
          </p15:clr>
        </p15:guide>
        <p15:guide id="2" orient="horz" pos="232" userDrawn="1">
          <p15:clr>
            <a:srgbClr val="FBAE40"/>
          </p15:clr>
        </p15:guide>
        <p15:guide id="3" pos="7446" userDrawn="1">
          <p15:clr>
            <a:srgbClr val="FBAE40"/>
          </p15:clr>
        </p15:guide>
        <p15:guide id="4" orient="horz" pos="4247" userDrawn="1">
          <p15:clr>
            <a:srgbClr val="FBAE40"/>
          </p15:clr>
        </p15:guide>
        <p15:guide id="5" pos="470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rge left+tex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6312687" y="404812"/>
            <a:ext cx="5257340"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6312023" y="1557338"/>
            <a:ext cx="5256089"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p:cNvSpPr>
          <p:nvPr>
            <p:ph type="pic" sz="quarter" idx="18"/>
          </p:nvPr>
        </p:nvSpPr>
        <p:spPr>
          <a:xfrm>
            <a:off x="0" y="0"/>
            <a:ext cx="5879976" cy="6732000"/>
          </a:xfrm>
          <a:prstGeom prst="rect">
            <a:avLst/>
          </a:prstGeom>
        </p:spPr>
        <p:txBody>
          <a:bodyPr anchor="t" anchorCtr="0"/>
          <a:lstStyle>
            <a:lvl1pPr marL="0" indent="0" algn="ctr">
              <a:buNone/>
              <a:defRPr sz="2000"/>
            </a:lvl1pPr>
          </a:lstStyle>
          <a:p>
            <a:r>
              <a:rPr lang="de-DE" smtClean="0"/>
              <a:t>Bild durch Klicken auf Symbol hinzufügen</a:t>
            </a:r>
            <a:endParaRPr lang="en-GB"/>
          </a:p>
        </p:txBody>
      </p:sp>
    </p:spTree>
    <p:extLst>
      <p:ext uri="{BB962C8B-B14F-4D97-AF65-F5344CB8AC3E}">
        <p14:creationId xmlns:p14="http://schemas.microsoft.com/office/powerpoint/2010/main" val="264054356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rge right+tex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88265" y="404812"/>
            <a:ext cx="5292272"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588963" y="1557338"/>
            <a:ext cx="5291013"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p:cNvSpPr>
          <p:nvPr>
            <p:ph type="pic" sz="quarter" idx="18"/>
          </p:nvPr>
        </p:nvSpPr>
        <p:spPr>
          <a:xfrm>
            <a:off x="6096000" y="0"/>
            <a:ext cx="6096000" cy="6732000"/>
          </a:xfrm>
          <a:prstGeom prst="rect">
            <a:avLst/>
          </a:prstGeom>
        </p:spPr>
        <p:txBody>
          <a:bodyPr anchor="t" anchorCtr="0"/>
          <a:lstStyle>
            <a:lvl1pPr marL="0" indent="0" algn="ctr">
              <a:buNone/>
              <a:defRPr sz="2000"/>
            </a:lvl1pPr>
          </a:lstStyle>
          <a:p>
            <a:r>
              <a:rPr lang="de-DE" smtClean="0"/>
              <a:t>Bild durch Klicken auf Symbol hinzufügen</a:t>
            </a:r>
            <a:endParaRPr lang="en-GB"/>
          </a:p>
        </p:txBody>
      </p:sp>
    </p:spTree>
    <p:extLst>
      <p:ext uri="{BB962C8B-B14F-4D97-AF65-F5344CB8AC3E}">
        <p14:creationId xmlns:p14="http://schemas.microsoft.com/office/powerpoint/2010/main" val="2344303568"/>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creen">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88265" y="404812"/>
            <a:ext cx="10979848"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588963" y="1557338"/>
            <a:ext cx="5291013"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p:cNvSpPr>
          <p:nvPr>
            <p:ph type="pic" sz="quarter" idx="18"/>
          </p:nvPr>
        </p:nvSpPr>
        <p:spPr>
          <a:xfrm>
            <a:off x="6931063" y="2471122"/>
            <a:ext cx="4019965" cy="1962992"/>
          </a:xfrm>
          <a:prstGeom prst="rect">
            <a:avLst/>
          </a:prstGeom>
        </p:spPr>
        <p:txBody>
          <a:bodyPr anchor="t" anchorCtr="0"/>
          <a:lstStyle>
            <a:lvl1pPr marL="0" indent="0" algn="ctr">
              <a:buNone/>
              <a:defRPr sz="2000"/>
            </a:lvl1pPr>
          </a:lstStyle>
          <a:p>
            <a:r>
              <a:rPr lang="de-DE" smtClean="0"/>
              <a:t>Bild durch Klicken auf Symbol hinzufügen</a:t>
            </a:r>
            <a:endParaRPr lang="en-GB" dirty="0"/>
          </a:p>
        </p:txBody>
      </p:sp>
      <p:grpSp>
        <p:nvGrpSpPr>
          <p:cNvPr id="8" name="Group 31">
            <a:extLst>
              <a:ext uri="{FF2B5EF4-FFF2-40B4-BE49-F238E27FC236}">
                <a16:creationId xmlns:a16="http://schemas.microsoft.com/office/drawing/2014/main" id="{548D86D2-6A7F-F644-81E0-91F4A0348416}"/>
              </a:ext>
            </a:extLst>
          </p:cNvPr>
          <p:cNvGrpSpPr/>
          <p:nvPr userDrawn="1"/>
        </p:nvGrpSpPr>
        <p:grpSpPr>
          <a:xfrm>
            <a:off x="6735600" y="2275200"/>
            <a:ext cx="4419420" cy="3263558"/>
            <a:chOff x="2477504" y="3411571"/>
            <a:chExt cx="2291840" cy="1786432"/>
          </a:xfrm>
        </p:grpSpPr>
        <p:grpSp>
          <p:nvGrpSpPr>
            <p:cNvPr id="9" name="Group 32">
              <a:extLst>
                <a:ext uri="{FF2B5EF4-FFF2-40B4-BE49-F238E27FC236}">
                  <a16:creationId xmlns:a16="http://schemas.microsoft.com/office/drawing/2014/main" id="{AB99E1FC-DBE0-614B-9F84-D55B0A3C3A1D}"/>
                </a:ext>
              </a:extLst>
            </p:cNvPr>
            <p:cNvGrpSpPr/>
            <p:nvPr/>
          </p:nvGrpSpPr>
          <p:grpSpPr>
            <a:xfrm>
              <a:off x="2477504" y="3411571"/>
              <a:ext cx="2291840" cy="1786432"/>
              <a:chOff x="2266415" y="653136"/>
              <a:chExt cx="3780260" cy="2946615"/>
            </a:xfrm>
          </p:grpSpPr>
          <p:sp>
            <p:nvSpPr>
              <p:cNvPr id="14" name="Rectangle 13">
                <a:extLst>
                  <a:ext uri="{FF2B5EF4-FFF2-40B4-BE49-F238E27FC236}">
                    <a16:creationId xmlns:a16="http://schemas.microsoft.com/office/drawing/2014/main" id="{EFCDFD8A-7F63-BD42-8CDC-60174A975220}"/>
                  </a:ext>
                </a:extLst>
              </p:cNvPr>
              <p:cNvSpPr/>
              <p:nvPr/>
            </p:nvSpPr>
            <p:spPr bwMode="gray">
              <a:xfrm>
                <a:off x="2409092" y="797169"/>
                <a:ext cx="3499339" cy="1852246"/>
              </a:xfrm>
              <a:prstGeom prst="rect">
                <a:avLst/>
              </a:prstGeom>
              <a:solidFill>
                <a:schemeClr val="accent4">
                  <a:lumMod val="20000"/>
                  <a:lumOff val="80000"/>
                </a:schemeClr>
              </a:solidFill>
              <a:ln w="9525" algn="ctr">
                <a:noFill/>
                <a:miter lim="800000"/>
                <a:headEnd/>
                <a:tailEnd/>
              </a:ln>
              <a:effectLst/>
            </p:spPr>
            <p:txBody>
              <a:bodyPr lIns="84667" tIns="0" rIns="864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15" name="Group 42">
                <a:extLst>
                  <a:ext uri="{FF2B5EF4-FFF2-40B4-BE49-F238E27FC236}">
                    <a16:creationId xmlns:a16="http://schemas.microsoft.com/office/drawing/2014/main" id="{1C2B3F67-A325-5F46-A9FD-10BC1399462D}"/>
                  </a:ext>
                </a:extLst>
              </p:cNvPr>
              <p:cNvGrpSpPr/>
              <p:nvPr/>
            </p:nvGrpSpPr>
            <p:grpSpPr>
              <a:xfrm>
                <a:off x="2266415" y="653136"/>
                <a:ext cx="3780260" cy="2946615"/>
                <a:chOff x="1255713" y="-1588"/>
                <a:chExt cx="5614988" cy="4376738"/>
              </a:xfrm>
            </p:grpSpPr>
            <p:sp>
              <p:nvSpPr>
                <p:cNvPr id="16" name="Rectangle 18">
                  <a:extLst>
                    <a:ext uri="{FF2B5EF4-FFF2-40B4-BE49-F238E27FC236}">
                      <a16:creationId xmlns:a16="http://schemas.microsoft.com/office/drawing/2014/main" id="{84172589-8519-2C4D-8AF8-B19DC30012B8}"/>
                    </a:ext>
                  </a:extLst>
                </p:cNvPr>
                <p:cNvSpPr>
                  <a:spLocks noChangeArrowheads="1"/>
                </p:cNvSpPr>
                <p:nvPr/>
              </p:nvSpPr>
              <p:spPr bwMode="auto">
                <a:xfrm>
                  <a:off x="3406776" y="3581400"/>
                  <a:ext cx="1311275" cy="709613"/>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7" name="Rectangle 19">
                  <a:extLst>
                    <a:ext uri="{FF2B5EF4-FFF2-40B4-BE49-F238E27FC236}">
                      <a16:creationId xmlns:a16="http://schemas.microsoft.com/office/drawing/2014/main" id="{BC5C802F-6C19-0344-8E45-449C1FB79DB3}"/>
                    </a:ext>
                  </a:extLst>
                </p:cNvPr>
                <p:cNvSpPr>
                  <a:spLocks noChangeArrowheads="1"/>
                </p:cNvSpPr>
                <p:nvPr/>
              </p:nvSpPr>
              <p:spPr bwMode="auto">
                <a:xfrm>
                  <a:off x="2973388" y="4197350"/>
                  <a:ext cx="2179638" cy="17780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8" name="Freeform 26">
                  <a:extLst>
                    <a:ext uri="{FF2B5EF4-FFF2-40B4-BE49-F238E27FC236}">
                      <a16:creationId xmlns:a16="http://schemas.microsoft.com/office/drawing/2014/main" id="{BEF7C89B-3C88-224C-8853-13D0C9598E7A}"/>
                    </a:ext>
                  </a:extLst>
                </p:cNvPr>
                <p:cNvSpPr>
                  <a:spLocks noEditPoints="1"/>
                </p:cNvSpPr>
                <p:nvPr/>
              </p:nvSpPr>
              <p:spPr bwMode="auto">
                <a:xfrm>
                  <a:off x="1255713" y="-1588"/>
                  <a:ext cx="5614988" cy="3143250"/>
                </a:xfrm>
                <a:custGeom>
                  <a:avLst/>
                  <a:gdLst>
                    <a:gd name="T0" fmla="*/ 2651 w 2651"/>
                    <a:gd name="T1" fmla="*/ 96 h 1485"/>
                    <a:gd name="T2" fmla="*/ 2555 w 2651"/>
                    <a:gd name="T3" fmla="*/ 0 h 1485"/>
                    <a:gd name="T4" fmla="*/ 96 w 2651"/>
                    <a:gd name="T5" fmla="*/ 0 h 1485"/>
                    <a:gd name="T6" fmla="*/ 0 w 2651"/>
                    <a:gd name="T7" fmla="*/ 96 h 1485"/>
                    <a:gd name="T8" fmla="*/ 0 w 2651"/>
                    <a:gd name="T9" fmla="*/ 1485 h 1485"/>
                    <a:gd name="T10" fmla="*/ 2651 w 2651"/>
                    <a:gd name="T11" fmla="*/ 1485 h 1485"/>
                    <a:gd name="T12" fmla="*/ 2651 w 2651"/>
                    <a:gd name="T13" fmla="*/ 96 h 1485"/>
                    <a:gd name="T14" fmla="*/ 2526 w 2651"/>
                    <a:gd name="T15" fmla="*/ 1367 h 1485"/>
                    <a:gd name="T16" fmla="*/ 125 w 2651"/>
                    <a:gd name="T17" fmla="*/ 1367 h 1485"/>
                    <a:gd name="T18" fmla="*/ 125 w 2651"/>
                    <a:gd name="T19" fmla="*/ 122 h 1485"/>
                    <a:gd name="T20" fmla="*/ 2526 w 2651"/>
                    <a:gd name="T21" fmla="*/ 122 h 1485"/>
                    <a:gd name="T22" fmla="*/ 2526 w 2651"/>
                    <a:gd name="T23" fmla="*/ 1367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51" h="1485">
                      <a:moveTo>
                        <a:pt x="2651" y="96"/>
                      </a:moveTo>
                      <a:cubicBezTo>
                        <a:pt x="2651" y="43"/>
                        <a:pt x="2608" y="0"/>
                        <a:pt x="2555" y="0"/>
                      </a:cubicBezTo>
                      <a:cubicBezTo>
                        <a:pt x="96" y="0"/>
                        <a:pt x="96" y="0"/>
                        <a:pt x="96" y="0"/>
                      </a:cubicBezTo>
                      <a:cubicBezTo>
                        <a:pt x="43" y="0"/>
                        <a:pt x="0" y="43"/>
                        <a:pt x="0" y="96"/>
                      </a:cubicBezTo>
                      <a:cubicBezTo>
                        <a:pt x="0" y="1485"/>
                        <a:pt x="0" y="1485"/>
                        <a:pt x="0" y="1485"/>
                      </a:cubicBezTo>
                      <a:cubicBezTo>
                        <a:pt x="2651" y="1485"/>
                        <a:pt x="2651" y="1485"/>
                        <a:pt x="2651" y="1485"/>
                      </a:cubicBezTo>
                      <a:lnTo>
                        <a:pt x="2651" y="96"/>
                      </a:lnTo>
                      <a:close/>
                      <a:moveTo>
                        <a:pt x="2526" y="1367"/>
                      </a:moveTo>
                      <a:cubicBezTo>
                        <a:pt x="125" y="1367"/>
                        <a:pt x="125" y="1367"/>
                        <a:pt x="125" y="1367"/>
                      </a:cubicBezTo>
                      <a:cubicBezTo>
                        <a:pt x="125" y="122"/>
                        <a:pt x="125" y="122"/>
                        <a:pt x="125" y="122"/>
                      </a:cubicBezTo>
                      <a:cubicBezTo>
                        <a:pt x="2526" y="122"/>
                        <a:pt x="2526" y="122"/>
                        <a:pt x="2526" y="122"/>
                      </a:cubicBezTo>
                      <a:lnTo>
                        <a:pt x="2526" y="1367"/>
                      </a:lnTo>
                      <a:close/>
                    </a:path>
                  </a:pathLst>
                </a:custGeom>
                <a:solidFill>
                  <a:srgbClr val="3635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9" name="Freeform 27">
                  <a:extLst>
                    <a:ext uri="{FF2B5EF4-FFF2-40B4-BE49-F238E27FC236}">
                      <a16:creationId xmlns:a16="http://schemas.microsoft.com/office/drawing/2014/main" id="{12670C08-6AD9-B049-AF39-1AB871DCDD6C}"/>
                    </a:ext>
                  </a:extLst>
                </p:cNvPr>
                <p:cNvSpPr>
                  <a:spLocks/>
                </p:cNvSpPr>
                <p:nvPr/>
              </p:nvSpPr>
              <p:spPr bwMode="auto">
                <a:xfrm>
                  <a:off x="1255713" y="3141663"/>
                  <a:ext cx="5614988" cy="508000"/>
                </a:xfrm>
                <a:custGeom>
                  <a:avLst/>
                  <a:gdLst>
                    <a:gd name="T0" fmla="*/ 0 w 2651"/>
                    <a:gd name="T1" fmla="*/ 0 h 240"/>
                    <a:gd name="T2" fmla="*/ 0 w 2651"/>
                    <a:gd name="T3" fmla="*/ 143 h 240"/>
                    <a:gd name="T4" fmla="*/ 96 w 2651"/>
                    <a:gd name="T5" fmla="*/ 240 h 240"/>
                    <a:gd name="T6" fmla="*/ 2555 w 2651"/>
                    <a:gd name="T7" fmla="*/ 240 h 240"/>
                    <a:gd name="T8" fmla="*/ 2651 w 2651"/>
                    <a:gd name="T9" fmla="*/ 143 h 240"/>
                    <a:gd name="T10" fmla="*/ 2651 w 2651"/>
                    <a:gd name="T11" fmla="*/ 0 h 240"/>
                    <a:gd name="T12" fmla="*/ 0 w 2651"/>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651" h="240">
                      <a:moveTo>
                        <a:pt x="0" y="0"/>
                      </a:moveTo>
                      <a:cubicBezTo>
                        <a:pt x="0" y="143"/>
                        <a:pt x="0" y="143"/>
                        <a:pt x="0" y="143"/>
                      </a:cubicBezTo>
                      <a:cubicBezTo>
                        <a:pt x="0" y="197"/>
                        <a:pt x="43" y="240"/>
                        <a:pt x="96" y="240"/>
                      </a:cubicBezTo>
                      <a:cubicBezTo>
                        <a:pt x="2555" y="240"/>
                        <a:pt x="2555" y="240"/>
                        <a:pt x="2555" y="240"/>
                      </a:cubicBezTo>
                      <a:cubicBezTo>
                        <a:pt x="2608" y="240"/>
                        <a:pt x="2651" y="197"/>
                        <a:pt x="2651" y="143"/>
                      </a:cubicBezTo>
                      <a:cubicBezTo>
                        <a:pt x="2651" y="0"/>
                        <a:pt x="2651" y="0"/>
                        <a:pt x="2651" y="0"/>
                      </a:cubicBezTo>
                      <a:lnTo>
                        <a:pt x="0" y="0"/>
                      </a:lnTo>
                      <a:close/>
                    </a:path>
                  </a:pathLst>
                </a:custGeom>
                <a:solidFill>
                  <a:schemeClr val="accent6">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nvGrpSpPr>
            <p:cNvPr id="11" name="Group 33">
              <a:extLst>
                <a:ext uri="{FF2B5EF4-FFF2-40B4-BE49-F238E27FC236}">
                  <a16:creationId xmlns:a16="http://schemas.microsoft.com/office/drawing/2014/main" id="{6AF6F6E7-FFE1-084A-AD48-D64E1D394320}"/>
                </a:ext>
              </a:extLst>
            </p:cNvPr>
            <p:cNvGrpSpPr/>
            <p:nvPr/>
          </p:nvGrpSpPr>
          <p:grpSpPr>
            <a:xfrm>
              <a:off x="3456997" y="4092708"/>
              <a:ext cx="506738" cy="272793"/>
              <a:chOff x="3684588" y="3324226"/>
              <a:chExt cx="2816225" cy="1516063"/>
            </a:xfrm>
            <a:solidFill>
              <a:schemeClr val="accent6">
                <a:lumMod val="60000"/>
                <a:lumOff val="40000"/>
              </a:schemeClr>
            </a:solidFill>
          </p:grpSpPr>
          <p:sp>
            <p:nvSpPr>
              <p:cNvPr id="12" name="Freeform 7">
                <a:extLst>
                  <a:ext uri="{FF2B5EF4-FFF2-40B4-BE49-F238E27FC236}">
                    <a16:creationId xmlns:a16="http://schemas.microsoft.com/office/drawing/2014/main" id="{B2EDF1BE-B14E-4844-95C2-8FB5BCFB627F}"/>
                  </a:ext>
                </a:extLst>
              </p:cNvPr>
              <p:cNvSpPr>
                <a:spLocks/>
              </p:cNvSpPr>
              <p:nvPr/>
            </p:nvSpPr>
            <p:spPr bwMode="auto">
              <a:xfrm>
                <a:off x="6494463" y="4838701"/>
                <a:ext cx="6350" cy="1588"/>
              </a:xfrm>
              <a:custGeom>
                <a:avLst/>
                <a:gdLst>
                  <a:gd name="T0" fmla="*/ 4 w 4"/>
                  <a:gd name="T1" fmla="*/ 0 h 1"/>
                  <a:gd name="T2" fmla="*/ 3 w 4"/>
                  <a:gd name="T3" fmla="*/ 0 h 1"/>
                  <a:gd name="T4" fmla="*/ 0 w 4"/>
                  <a:gd name="T5" fmla="*/ 1 h 1"/>
                  <a:gd name="T6" fmla="*/ 3 w 4"/>
                  <a:gd name="T7" fmla="*/ 0 h 1"/>
                  <a:gd name="T8" fmla="*/ 4 w 4"/>
                  <a:gd name="T9" fmla="*/ 0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3" y="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chemeClr val="accent1"/>
                  </a:solidFill>
                </a:endParaRPr>
              </a:p>
            </p:txBody>
          </p:sp>
          <p:sp>
            <p:nvSpPr>
              <p:cNvPr id="13" name="Freeform 8">
                <a:extLst>
                  <a:ext uri="{FF2B5EF4-FFF2-40B4-BE49-F238E27FC236}">
                    <a16:creationId xmlns:a16="http://schemas.microsoft.com/office/drawing/2014/main" id="{35CB4D69-9DB6-C848-BFF8-BEC815449CEC}"/>
                  </a:ext>
                </a:extLst>
              </p:cNvPr>
              <p:cNvSpPr>
                <a:spLocks/>
              </p:cNvSpPr>
              <p:nvPr/>
            </p:nvSpPr>
            <p:spPr bwMode="auto">
              <a:xfrm>
                <a:off x="3684588" y="3324226"/>
                <a:ext cx="30163" cy="0"/>
              </a:xfrm>
              <a:custGeom>
                <a:avLst/>
                <a:gdLst>
                  <a:gd name="T0" fmla="*/ 19 w 19"/>
                  <a:gd name="T1" fmla="*/ 0 w 19"/>
                  <a:gd name="T2" fmla="*/ 19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lnTo>
                      <a:pt x="0" y="0"/>
                    </a:lnTo>
                    <a:lnTo>
                      <a:pt x="19"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chemeClr val="accent1"/>
                  </a:solidFill>
                </a:endParaRPr>
              </a:p>
            </p:txBody>
          </p:sp>
        </p:grpSp>
      </p:grpSp>
    </p:spTree>
    <p:extLst>
      <p:ext uri="{BB962C8B-B14F-4D97-AF65-F5344CB8AC3E}">
        <p14:creationId xmlns:p14="http://schemas.microsoft.com/office/powerpoint/2010/main" val="4186961038"/>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laptop">
    <p:spTree>
      <p:nvGrpSpPr>
        <p:cNvPr id="1" name=""/>
        <p:cNvGrpSpPr/>
        <p:nvPr/>
      </p:nvGrpSpPr>
      <p:grpSpPr>
        <a:xfrm>
          <a:off x="0" y="0"/>
          <a:ext cx="0" cy="0"/>
          <a:chOff x="0" y="0"/>
          <a:chExt cx="0" cy="0"/>
        </a:xfrm>
      </p:grpSpPr>
      <p:grpSp>
        <p:nvGrpSpPr>
          <p:cNvPr id="20" name="Group 70">
            <a:extLst>
              <a:ext uri="{FF2B5EF4-FFF2-40B4-BE49-F238E27FC236}">
                <a16:creationId xmlns:a16="http://schemas.microsoft.com/office/drawing/2014/main" id="{043AE1FE-BC37-8F4F-A575-604411E8EBDE}"/>
              </a:ext>
            </a:extLst>
          </p:cNvPr>
          <p:cNvGrpSpPr/>
          <p:nvPr userDrawn="1"/>
        </p:nvGrpSpPr>
        <p:grpSpPr>
          <a:xfrm>
            <a:off x="6295695" y="2296800"/>
            <a:ext cx="5313523" cy="2703729"/>
            <a:chOff x="7620123" y="3282177"/>
            <a:chExt cx="2751408" cy="1400023"/>
          </a:xfrm>
        </p:grpSpPr>
        <p:grpSp>
          <p:nvGrpSpPr>
            <p:cNvPr id="22" name="Group 71">
              <a:extLst>
                <a:ext uri="{FF2B5EF4-FFF2-40B4-BE49-F238E27FC236}">
                  <a16:creationId xmlns:a16="http://schemas.microsoft.com/office/drawing/2014/main" id="{65D1A84D-C32F-8845-A6CC-23C6D34E8EEA}"/>
                </a:ext>
              </a:extLst>
            </p:cNvPr>
            <p:cNvGrpSpPr/>
            <p:nvPr/>
          </p:nvGrpSpPr>
          <p:grpSpPr>
            <a:xfrm>
              <a:off x="7620123" y="3282177"/>
              <a:ext cx="2751408" cy="1400023"/>
              <a:chOff x="7014708" y="4927600"/>
              <a:chExt cx="2215741" cy="1127455"/>
            </a:xfrm>
          </p:grpSpPr>
          <p:sp>
            <p:nvSpPr>
              <p:cNvPr id="27" name="Rectangle 26">
                <a:extLst>
                  <a:ext uri="{FF2B5EF4-FFF2-40B4-BE49-F238E27FC236}">
                    <a16:creationId xmlns:a16="http://schemas.microsoft.com/office/drawing/2014/main" id="{9A26841A-5DA4-7C49-B59D-F0E3EDDD702A}"/>
                  </a:ext>
                </a:extLst>
              </p:cNvPr>
              <p:cNvSpPr/>
              <p:nvPr/>
            </p:nvSpPr>
            <p:spPr bwMode="gray">
              <a:xfrm>
                <a:off x="7252253" y="4959626"/>
                <a:ext cx="1739258" cy="921025"/>
              </a:xfrm>
              <a:prstGeom prst="rect">
                <a:avLst/>
              </a:prstGeom>
              <a:solidFill>
                <a:schemeClr val="accent4">
                  <a:lumMod val="20000"/>
                  <a:lumOff val="80000"/>
                </a:schemeClr>
              </a:solidFill>
              <a:ln w="9525" algn="ctr">
                <a:noFill/>
                <a:miter lim="800000"/>
                <a:headEnd/>
                <a:tailEnd/>
              </a:ln>
              <a:effectLst/>
            </p:spPr>
            <p:txBody>
              <a:bodyPr lIns="84667" tIns="0" rIns="864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28" name="Group 81">
                <a:extLst>
                  <a:ext uri="{FF2B5EF4-FFF2-40B4-BE49-F238E27FC236}">
                    <a16:creationId xmlns:a16="http://schemas.microsoft.com/office/drawing/2014/main" id="{4521C486-78A2-A94B-A223-A06A3FA9A341}"/>
                  </a:ext>
                </a:extLst>
              </p:cNvPr>
              <p:cNvGrpSpPr/>
              <p:nvPr/>
            </p:nvGrpSpPr>
            <p:grpSpPr>
              <a:xfrm>
                <a:off x="7014708" y="4927600"/>
                <a:ext cx="2215741" cy="1127455"/>
                <a:chOff x="1566863" y="4646613"/>
                <a:chExt cx="4579938" cy="2330450"/>
              </a:xfrm>
            </p:grpSpPr>
            <p:sp>
              <p:nvSpPr>
                <p:cNvPr id="29" name="Freeform 22">
                  <a:extLst>
                    <a:ext uri="{FF2B5EF4-FFF2-40B4-BE49-F238E27FC236}">
                      <a16:creationId xmlns:a16="http://schemas.microsoft.com/office/drawing/2014/main" id="{96196486-6C75-EA4B-8098-105EACC8CE0E}"/>
                    </a:ext>
                  </a:extLst>
                </p:cNvPr>
                <p:cNvSpPr>
                  <a:spLocks/>
                </p:cNvSpPr>
                <p:nvPr/>
              </p:nvSpPr>
              <p:spPr bwMode="auto">
                <a:xfrm>
                  <a:off x="1566863" y="6821488"/>
                  <a:ext cx="4579938" cy="155575"/>
                </a:xfrm>
                <a:custGeom>
                  <a:avLst/>
                  <a:gdLst>
                    <a:gd name="T0" fmla="*/ 2158 w 2162"/>
                    <a:gd name="T1" fmla="*/ 18 h 73"/>
                    <a:gd name="T2" fmla="*/ 2136 w 2162"/>
                    <a:gd name="T3" fmla="*/ 1 h 73"/>
                    <a:gd name="T4" fmla="*/ 1313 w 2162"/>
                    <a:gd name="T5" fmla="*/ 1 h 73"/>
                    <a:gd name="T6" fmla="*/ 1313 w 2162"/>
                    <a:gd name="T7" fmla="*/ 12 h 73"/>
                    <a:gd name="T8" fmla="*/ 1309 w 2162"/>
                    <a:gd name="T9" fmla="*/ 21 h 73"/>
                    <a:gd name="T10" fmla="*/ 1082 w 2162"/>
                    <a:gd name="T11" fmla="*/ 21 h 73"/>
                    <a:gd name="T12" fmla="*/ 1080 w 2162"/>
                    <a:gd name="T13" fmla="*/ 21 h 73"/>
                    <a:gd name="T14" fmla="*/ 853 w 2162"/>
                    <a:gd name="T15" fmla="*/ 21 h 73"/>
                    <a:gd name="T16" fmla="*/ 849 w 2162"/>
                    <a:gd name="T17" fmla="*/ 12 h 73"/>
                    <a:gd name="T18" fmla="*/ 849 w 2162"/>
                    <a:gd name="T19" fmla="*/ 1 h 73"/>
                    <a:gd name="T20" fmla="*/ 26 w 2162"/>
                    <a:gd name="T21" fmla="*/ 1 h 73"/>
                    <a:gd name="T22" fmla="*/ 4 w 2162"/>
                    <a:gd name="T23" fmla="*/ 18 h 73"/>
                    <a:gd name="T24" fmla="*/ 4 w 2162"/>
                    <a:gd name="T25" fmla="*/ 53 h 73"/>
                    <a:gd name="T26" fmla="*/ 25 w 2162"/>
                    <a:gd name="T27" fmla="*/ 69 h 73"/>
                    <a:gd name="T28" fmla="*/ 1078 w 2162"/>
                    <a:gd name="T29" fmla="*/ 69 h 73"/>
                    <a:gd name="T30" fmla="*/ 1084 w 2162"/>
                    <a:gd name="T31" fmla="*/ 69 h 73"/>
                    <a:gd name="T32" fmla="*/ 2137 w 2162"/>
                    <a:gd name="T33" fmla="*/ 69 h 73"/>
                    <a:gd name="T34" fmla="*/ 2158 w 2162"/>
                    <a:gd name="T35" fmla="*/ 53 h 73"/>
                    <a:gd name="T36" fmla="*/ 2158 w 2162"/>
                    <a:gd name="T37"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2" h="73">
                      <a:moveTo>
                        <a:pt x="2158" y="18"/>
                      </a:moveTo>
                      <a:cubicBezTo>
                        <a:pt x="2158" y="18"/>
                        <a:pt x="2162" y="0"/>
                        <a:pt x="2136" y="1"/>
                      </a:cubicBezTo>
                      <a:cubicBezTo>
                        <a:pt x="1313" y="1"/>
                        <a:pt x="1313" y="1"/>
                        <a:pt x="1313" y="1"/>
                      </a:cubicBezTo>
                      <a:cubicBezTo>
                        <a:pt x="1313" y="12"/>
                        <a:pt x="1313" y="12"/>
                        <a:pt x="1313" y="12"/>
                      </a:cubicBezTo>
                      <a:cubicBezTo>
                        <a:pt x="1313" y="23"/>
                        <a:pt x="1309" y="21"/>
                        <a:pt x="1309" y="21"/>
                      </a:cubicBezTo>
                      <a:cubicBezTo>
                        <a:pt x="1082" y="21"/>
                        <a:pt x="1082" y="21"/>
                        <a:pt x="1082" y="21"/>
                      </a:cubicBezTo>
                      <a:cubicBezTo>
                        <a:pt x="1080" y="21"/>
                        <a:pt x="1080" y="21"/>
                        <a:pt x="1080" y="21"/>
                      </a:cubicBezTo>
                      <a:cubicBezTo>
                        <a:pt x="853" y="21"/>
                        <a:pt x="853" y="21"/>
                        <a:pt x="853" y="21"/>
                      </a:cubicBezTo>
                      <a:cubicBezTo>
                        <a:pt x="853" y="21"/>
                        <a:pt x="849" y="23"/>
                        <a:pt x="849" y="12"/>
                      </a:cubicBezTo>
                      <a:cubicBezTo>
                        <a:pt x="849" y="1"/>
                        <a:pt x="849" y="1"/>
                        <a:pt x="849" y="1"/>
                      </a:cubicBezTo>
                      <a:cubicBezTo>
                        <a:pt x="26" y="1"/>
                        <a:pt x="26" y="1"/>
                        <a:pt x="26" y="1"/>
                      </a:cubicBezTo>
                      <a:cubicBezTo>
                        <a:pt x="0" y="0"/>
                        <a:pt x="4" y="18"/>
                        <a:pt x="4" y="18"/>
                      </a:cubicBezTo>
                      <a:cubicBezTo>
                        <a:pt x="4" y="53"/>
                        <a:pt x="4" y="53"/>
                        <a:pt x="4" y="53"/>
                      </a:cubicBezTo>
                      <a:cubicBezTo>
                        <a:pt x="4" y="73"/>
                        <a:pt x="25" y="69"/>
                        <a:pt x="25" y="69"/>
                      </a:cubicBezTo>
                      <a:cubicBezTo>
                        <a:pt x="1078" y="69"/>
                        <a:pt x="1078" y="69"/>
                        <a:pt x="1078" y="69"/>
                      </a:cubicBezTo>
                      <a:cubicBezTo>
                        <a:pt x="1084" y="69"/>
                        <a:pt x="1084" y="69"/>
                        <a:pt x="1084" y="69"/>
                      </a:cubicBezTo>
                      <a:cubicBezTo>
                        <a:pt x="2137" y="69"/>
                        <a:pt x="2137" y="69"/>
                        <a:pt x="2137" y="69"/>
                      </a:cubicBezTo>
                      <a:cubicBezTo>
                        <a:pt x="2137" y="69"/>
                        <a:pt x="2158" y="73"/>
                        <a:pt x="2158" y="53"/>
                      </a:cubicBezTo>
                      <a:lnTo>
                        <a:pt x="2158" y="18"/>
                      </a:ln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Freeform 23">
                  <a:extLst>
                    <a:ext uri="{FF2B5EF4-FFF2-40B4-BE49-F238E27FC236}">
                      <a16:creationId xmlns:a16="http://schemas.microsoft.com/office/drawing/2014/main" id="{64102E47-CDEB-7F49-A873-A89DB642A43E}"/>
                    </a:ext>
                  </a:extLst>
                </p:cNvPr>
                <p:cNvSpPr>
                  <a:spLocks noEditPoints="1"/>
                </p:cNvSpPr>
                <p:nvPr/>
              </p:nvSpPr>
              <p:spPr bwMode="auto">
                <a:xfrm>
                  <a:off x="1985963" y="4646613"/>
                  <a:ext cx="3743325" cy="2122488"/>
                </a:xfrm>
                <a:custGeom>
                  <a:avLst/>
                  <a:gdLst>
                    <a:gd name="T0" fmla="*/ 1765 w 1767"/>
                    <a:gd name="T1" fmla="*/ 28 h 1003"/>
                    <a:gd name="T2" fmla="*/ 1737 w 1767"/>
                    <a:gd name="T3" fmla="*/ 0 h 1003"/>
                    <a:gd name="T4" fmla="*/ 883 w 1767"/>
                    <a:gd name="T5" fmla="*/ 0 h 1003"/>
                    <a:gd name="T6" fmla="*/ 29 w 1767"/>
                    <a:gd name="T7" fmla="*/ 0 h 1003"/>
                    <a:gd name="T8" fmla="*/ 1 w 1767"/>
                    <a:gd name="T9" fmla="*/ 28 h 1003"/>
                    <a:gd name="T10" fmla="*/ 1 w 1767"/>
                    <a:gd name="T11" fmla="*/ 981 h 1003"/>
                    <a:gd name="T12" fmla="*/ 26 w 1767"/>
                    <a:gd name="T13" fmla="*/ 1002 h 1003"/>
                    <a:gd name="T14" fmla="*/ 883 w 1767"/>
                    <a:gd name="T15" fmla="*/ 1002 h 1003"/>
                    <a:gd name="T16" fmla="*/ 1741 w 1767"/>
                    <a:gd name="T17" fmla="*/ 1002 h 1003"/>
                    <a:gd name="T18" fmla="*/ 1766 w 1767"/>
                    <a:gd name="T19" fmla="*/ 981 h 1003"/>
                    <a:gd name="T20" fmla="*/ 1765 w 1767"/>
                    <a:gd name="T21" fmla="*/ 28 h 1003"/>
                    <a:gd name="T22" fmla="*/ 883 w 1767"/>
                    <a:gd name="T23" fmla="*/ 981 h 1003"/>
                    <a:gd name="T24" fmla="*/ 865 w 1767"/>
                    <a:gd name="T25" fmla="*/ 963 h 1003"/>
                    <a:gd name="T26" fmla="*/ 883 w 1767"/>
                    <a:gd name="T27" fmla="*/ 945 h 1003"/>
                    <a:gd name="T28" fmla="*/ 901 w 1767"/>
                    <a:gd name="T29" fmla="*/ 963 h 1003"/>
                    <a:gd name="T30" fmla="*/ 883 w 1767"/>
                    <a:gd name="T31" fmla="*/ 981 h 1003"/>
                    <a:gd name="T32" fmla="*/ 1719 w 1767"/>
                    <a:gd name="T33" fmla="*/ 923 h 1003"/>
                    <a:gd name="T34" fmla="*/ 383 w 1767"/>
                    <a:gd name="T35" fmla="*/ 923 h 1003"/>
                    <a:gd name="T36" fmla="*/ 47 w 1767"/>
                    <a:gd name="T37" fmla="*/ 923 h 1003"/>
                    <a:gd name="T38" fmla="*/ 47 w 1767"/>
                    <a:gd name="T39" fmla="*/ 50 h 1003"/>
                    <a:gd name="T40" fmla="*/ 1403 w 1767"/>
                    <a:gd name="T41" fmla="*/ 50 h 1003"/>
                    <a:gd name="T42" fmla="*/ 1719 w 1767"/>
                    <a:gd name="T43" fmla="*/ 50 h 1003"/>
                    <a:gd name="T44" fmla="*/ 1719 w 1767"/>
                    <a:gd name="T45" fmla="*/ 92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7" h="1003">
                      <a:moveTo>
                        <a:pt x="1765" y="28"/>
                      </a:moveTo>
                      <a:cubicBezTo>
                        <a:pt x="1767" y="3"/>
                        <a:pt x="1737" y="0"/>
                        <a:pt x="1737" y="0"/>
                      </a:cubicBezTo>
                      <a:cubicBezTo>
                        <a:pt x="883" y="0"/>
                        <a:pt x="883" y="0"/>
                        <a:pt x="883" y="0"/>
                      </a:cubicBezTo>
                      <a:cubicBezTo>
                        <a:pt x="29" y="0"/>
                        <a:pt x="29" y="0"/>
                        <a:pt x="29" y="0"/>
                      </a:cubicBezTo>
                      <a:cubicBezTo>
                        <a:pt x="29" y="0"/>
                        <a:pt x="0" y="3"/>
                        <a:pt x="1" y="28"/>
                      </a:cubicBezTo>
                      <a:cubicBezTo>
                        <a:pt x="1" y="981"/>
                        <a:pt x="1" y="981"/>
                        <a:pt x="1" y="981"/>
                      </a:cubicBezTo>
                      <a:cubicBezTo>
                        <a:pt x="1" y="981"/>
                        <a:pt x="1" y="1003"/>
                        <a:pt x="26" y="1002"/>
                      </a:cubicBezTo>
                      <a:cubicBezTo>
                        <a:pt x="883" y="1002"/>
                        <a:pt x="883" y="1002"/>
                        <a:pt x="883" y="1002"/>
                      </a:cubicBezTo>
                      <a:cubicBezTo>
                        <a:pt x="1741" y="1002"/>
                        <a:pt x="1741" y="1002"/>
                        <a:pt x="1741" y="1002"/>
                      </a:cubicBezTo>
                      <a:cubicBezTo>
                        <a:pt x="1766" y="1003"/>
                        <a:pt x="1766" y="981"/>
                        <a:pt x="1766" y="981"/>
                      </a:cubicBezTo>
                      <a:lnTo>
                        <a:pt x="1765" y="28"/>
                      </a:lnTo>
                      <a:close/>
                      <a:moveTo>
                        <a:pt x="883" y="981"/>
                      </a:moveTo>
                      <a:cubicBezTo>
                        <a:pt x="873" y="981"/>
                        <a:pt x="865" y="973"/>
                        <a:pt x="865" y="963"/>
                      </a:cubicBezTo>
                      <a:cubicBezTo>
                        <a:pt x="865" y="953"/>
                        <a:pt x="873" y="945"/>
                        <a:pt x="883" y="945"/>
                      </a:cubicBezTo>
                      <a:cubicBezTo>
                        <a:pt x="893" y="945"/>
                        <a:pt x="901" y="953"/>
                        <a:pt x="901" y="963"/>
                      </a:cubicBezTo>
                      <a:cubicBezTo>
                        <a:pt x="901" y="973"/>
                        <a:pt x="893" y="981"/>
                        <a:pt x="883" y="981"/>
                      </a:cubicBezTo>
                      <a:close/>
                      <a:moveTo>
                        <a:pt x="1719" y="923"/>
                      </a:moveTo>
                      <a:cubicBezTo>
                        <a:pt x="383" y="923"/>
                        <a:pt x="383" y="923"/>
                        <a:pt x="383" y="923"/>
                      </a:cubicBezTo>
                      <a:cubicBezTo>
                        <a:pt x="47" y="923"/>
                        <a:pt x="47" y="923"/>
                        <a:pt x="47" y="923"/>
                      </a:cubicBezTo>
                      <a:cubicBezTo>
                        <a:pt x="47" y="50"/>
                        <a:pt x="47" y="50"/>
                        <a:pt x="47" y="50"/>
                      </a:cubicBezTo>
                      <a:cubicBezTo>
                        <a:pt x="1403" y="50"/>
                        <a:pt x="1403" y="50"/>
                        <a:pt x="1403" y="50"/>
                      </a:cubicBezTo>
                      <a:cubicBezTo>
                        <a:pt x="1719" y="50"/>
                        <a:pt x="1719" y="50"/>
                        <a:pt x="1719" y="50"/>
                      </a:cubicBezTo>
                      <a:lnTo>
                        <a:pt x="1719" y="923"/>
                      </a:lnTo>
                      <a:close/>
                    </a:path>
                  </a:pathLst>
                </a:custGeom>
                <a:solidFill>
                  <a:srgbClr val="3635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nvGrpSpPr>
            <p:cNvPr id="24" name="Group 72">
              <a:extLst>
                <a:ext uri="{FF2B5EF4-FFF2-40B4-BE49-F238E27FC236}">
                  <a16:creationId xmlns:a16="http://schemas.microsoft.com/office/drawing/2014/main" id="{ECE10C6A-7B1D-DD47-8FC8-C83ADE63B86D}"/>
                </a:ext>
              </a:extLst>
            </p:cNvPr>
            <p:cNvGrpSpPr/>
            <p:nvPr/>
          </p:nvGrpSpPr>
          <p:grpSpPr>
            <a:xfrm>
              <a:off x="8823934" y="3925553"/>
              <a:ext cx="524405" cy="282304"/>
              <a:chOff x="3684588" y="3324226"/>
              <a:chExt cx="2816225" cy="1516063"/>
            </a:xfrm>
            <a:solidFill>
              <a:schemeClr val="accent6">
                <a:lumMod val="60000"/>
                <a:lumOff val="40000"/>
              </a:schemeClr>
            </a:solidFill>
          </p:grpSpPr>
          <p:sp>
            <p:nvSpPr>
              <p:cNvPr id="25" name="Freeform 7">
                <a:extLst>
                  <a:ext uri="{FF2B5EF4-FFF2-40B4-BE49-F238E27FC236}">
                    <a16:creationId xmlns:a16="http://schemas.microsoft.com/office/drawing/2014/main" id="{4F8173EE-95EB-EC49-AE7A-F6974C2EC917}"/>
                  </a:ext>
                </a:extLst>
              </p:cNvPr>
              <p:cNvSpPr>
                <a:spLocks/>
              </p:cNvSpPr>
              <p:nvPr/>
            </p:nvSpPr>
            <p:spPr bwMode="auto">
              <a:xfrm>
                <a:off x="6494463" y="4838701"/>
                <a:ext cx="6350" cy="1588"/>
              </a:xfrm>
              <a:custGeom>
                <a:avLst/>
                <a:gdLst>
                  <a:gd name="T0" fmla="*/ 4 w 4"/>
                  <a:gd name="T1" fmla="*/ 0 h 1"/>
                  <a:gd name="T2" fmla="*/ 3 w 4"/>
                  <a:gd name="T3" fmla="*/ 0 h 1"/>
                  <a:gd name="T4" fmla="*/ 0 w 4"/>
                  <a:gd name="T5" fmla="*/ 1 h 1"/>
                  <a:gd name="T6" fmla="*/ 3 w 4"/>
                  <a:gd name="T7" fmla="*/ 0 h 1"/>
                  <a:gd name="T8" fmla="*/ 4 w 4"/>
                  <a:gd name="T9" fmla="*/ 0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3" y="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chemeClr val="accent1"/>
                  </a:solidFill>
                </a:endParaRPr>
              </a:p>
            </p:txBody>
          </p:sp>
          <p:sp>
            <p:nvSpPr>
              <p:cNvPr id="26" name="Freeform 8">
                <a:extLst>
                  <a:ext uri="{FF2B5EF4-FFF2-40B4-BE49-F238E27FC236}">
                    <a16:creationId xmlns:a16="http://schemas.microsoft.com/office/drawing/2014/main" id="{6AAF1699-518F-D640-9D94-E8D138FD5D4A}"/>
                  </a:ext>
                </a:extLst>
              </p:cNvPr>
              <p:cNvSpPr>
                <a:spLocks/>
              </p:cNvSpPr>
              <p:nvPr/>
            </p:nvSpPr>
            <p:spPr bwMode="auto">
              <a:xfrm>
                <a:off x="3684588" y="3324226"/>
                <a:ext cx="30163" cy="0"/>
              </a:xfrm>
              <a:custGeom>
                <a:avLst/>
                <a:gdLst>
                  <a:gd name="T0" fmla="*/ 19 w 19"/>
                  <a:gd name="T1" fmla="*/ 0 w 19"/>
                  <a:gd name="T2" fmla="*/ 19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lnTo>
                      <a:pt x="0" y="0"/>
                    </a:lnTo>
                    <a:lnTo>
                      <a:pt x="19"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chemeClr val="accent1"/>
                  </a:solidFill>
                </a:endParaRPr>
              </a:p>
            </p:txBody>
          </p:sp>
        </p:grpSp>
      </p:grpSp>
      <p:sp>
        <p:nvSpPr>
          <p:cNvPr id="23" name="Title Placeholder 1"/>
          <p:cNvSpPr>
            <a:spLocks noGrp="1"/>
          </p:cNvSpPr>
          <p:nvPr>
            <p:ph type="title"/>
          </p:nvPr>
        </p:nvSpPr>
        <p:spPr>
          <a:xfrm>
            <a:off x="588265" y="404812"/>
            <a:ext cx="10979848"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588963" y="1557338"/>
            <a:ext cx="5291013"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p:cNvSpPr>
          <p:nvPr>
            <p:ph type="pic" sz="quarter" idx="18"/>
          </p:nvPr>
        </p:nvSpPr>
        <p:spPr>
          <a:xfrm>
            <a:off x="6896895" y="2419200"/>
            <a:ext cx="4104000" cy="2134800"/>
          </a:xfrm>
          <a:prstGeom prst="rect">
            <a:avLst/>
          </a:prstGeom>
        </p:spPr>
        <p:txBody>
          <a:bodyPr anchor="t" anchorCtr="0"/>
          <a:lstStyle>
            <a:lvl1pPr marL="0" indent="0" algn="ctr">
              <a:buNone/>
              <a:defRPr sz="2000"/>
            </a:lvl1pPr>
          </a:lstStyle>
          <a:p>
            <a:r>
              <a:rPr lang="de-DE" smtClean="0"/>
              <a:t>Bild durch Klicken auf Symbol hinzufügen</a:t>
            </a:r>
            <a:endParaRPr lang="en-GB" dirty="0"/>
          </a:p>
        </p:txBody>
      </p:sp>
    </p:spTree>
    <p:extLst>
      <p:ext uri="{BB962C8B-B14F-4D97-AF65-F5344CB8AC3E}">
        <p14:creationId xmlns:p14="http://schemas.microsoft.com/office/powerpoint/2010/main" val="2325814753"/>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tablet">
    <p:spTree>
      <p:nvGrpSpPr>
        <p:cNvPr id="1" name=""/>
        <p:cNvGrpSpPr/>
        <p:nvPr/>
      </p:nvGrpSpPr>
      <p:grpSpPr>
        <a:xfrm>
          <a:off x="0" y="0"/>
          <a:ext cx="0" cy="0"/>
          <a:chOff x="0" y="0"/>
          <a:chExt cx="0" cy="0"/>
        </a:xfrm>
      </p:grpSpPr>
      <p:grpSp>
        <p:nvGrpSpPr>
          <p:cNvPr id="17" name="Group 32">
            <a:extLst>
              <a:ext uri="{FF2B5EF4-FFF2-40B4-BE49-F238E27FC236}">
                <a16:creationId xmlns:a16="http://schemas.microsoft.com/office/drawing/2014/main" id="{EC607A97-0585-E04C-B940-5C221F784480}"/>
              </a:ext>
            </a:extLst>
          </p:cNvPr>
          <p:cNvGrpSpPr/>
          <p:nvPr userDrawn="1"/>
        </p:nvGrpSpPr>
        <p:grpSpPr>
          <a:xfrm>
            <a:off x="7534800" y="1836000"/>
            <a:ext cx="3257920" cy="4164309"/>
            <a:chOff x="2799617" y="3063448"/>
            <a:chExt cx="1648052" cy="2106557"/>
          </a:xfrm>
        </p:grpSpPr>
        <p:grpSp>
          <p:nvGrpSpPr>
            <p:cNvPr id="18" name="Group 33">
              <a:extLst>
                <a:ext uri="{FF2B5EF4-FFF2-40B4-BE49-F238E27FC236}">
                  <a16:creationId xmlns:a16="http://schemas.microsoft.com/office/drawing/2014/main" id="{E2D53E36-89FF-3041-86CA-D30A0E559750}"/>
                </a:ext>
              </a:extLst>
            </p:cNvPr>
            <p:cNvGrpSpPr/>
            <p:nvPr/>
          </p:nvGrpSpPr>
          <p:grpSpPr>
            <a:xfrm>
              <a:off x="2799617" y="3063448"/>
              <a:ext cx="1648052" cy="2106557"/>
              <a:chOff x="8964273" y="4255446"/>
              <a:chExt cx="1648052" cy="2106557"/>
            </a:xfrm>
          </p:grpSpPr>
          <p:sp>
            <p:nvSpPr>
              <p:cNvPr id="33" name="Rectangle 32">
                <a:extLst>
                  <a:ext uri="{FF2B5EF4-FFF2-40B4-BE49-F238E27FC236}">
                    <a16:creationId xmlns:a16="http://schemas.microsoft.com/office/drawing/2014/main" id="{6CE2597C-BA83-524C-B155-9D93D611F2EE}"/>
                  </a:ext>
                </a:extLst>
              </p:cNvPr>
              <p:cNvSpPr/>
              <p:nvPr/>
            </p:nvSpPr>
            <p:spPr bwMode="gray">
              <a:xfrm>
                <a:off x="9077152" y="4368802"/>
                <a:ext cx="1433368" cy="1864944"/>
              </a:xfrm>
              <a:prstGeom prst="rect">
                <a:avLst/>
              </a:prstGeom>
              <a:solidFill>
                <a:schemeClr val="accent4">
                  <a:lumMod val="20000"/>
                  <a:lumOff val="80000"/>
                </a:schemeClr>
              </a:solidFill>
              <a:ln w="9525" algn="ctr">
                <a:noFill/>
                <a:miter lim="800000"/>
                <a:headEnd/>
                <a:tailEnd/>
              </a:ln>
              <a:effectLst/>
            </p:spPr>
            <p:txBody>
              <a:bodyPr lIns="84667" tIns="0" rIns="864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34" name="Freeform 20">
                <a:extLst>
                  <a:ext uri="{FF2B5EF4-FFF2-40B4-BE49-F238E27FC236}">
                    <a16:creationId xmlns:a16="http://schemas.microsoft.com/office/drawing/2014/main" id="{48F8020E-EE03-3B40-9A1D-5ADD6CD97007}"/>
                  </a:ext>
                </a:extLst>
              </p:cNvPr>
              <p:cNvSpPr>
                <a:spLocks noEditPoints="1"/>
              </p:cNvSpPr>
              <p:nvPr/>
            </p:nvSpPr>
            <p:spPr bwMode="auto">
              <a:xfrm>
                <a:off x="8964273" y="4255446"/>
                <a:ext cx="1648052" cy="2106557"/>
              </a:xfrm>
              <a:custGeom>
                <a:avLst/>
                <a:gdLst>
                  <a:gd name="T0" fmla="*/ 1151 w 1156"/>
                  <a:gd name="T1" fmla="*/ 1416 h 1478"/>
                  <a:gd name="T2" fmla="*/ 1149 w 1156"/>
                  <a:gd name="T3" fmla="*/ 74 h 1478"/>
                  <a:gd name="T4" fmla="*/ 1075 w 1156"/>
                  <a:gd name="T5" fmla="*/ 10 h 1478"/>
                  <a:gd name="T6" fmla="*/ 578 w 1156"/>
                  <a:gd name="T7" fmla="*/ 10 h 1478"/>
                  <a:gd name="T8" fmla="*/ 80 w 1156"/>
                  <a:gd name="T9" fmla="*/ 10 h 1478"/>
                  <a:gd name="T10" fmla="*/ 6 w 1156"/>
                  <a:gd name="T11" fmla="*/ 74 h 1478"/>
                  <a:gd name="T12" fmla="*/ 5 w 1156"/>
                  <a:gd name="T13" fmla="*/ 1416 h 1478"/>
                  <a:gd name="T14" fmla="*/ 62 w 1156"/>
                  <a:gd name="T15" fmla="*/ 1475 h 1478"/>
                  <a:gd name="T16" fmla="*/ 578 w 1156"/>
                  <a:gd name="T17" fmla="*/ 1475 h 1478"/>
                  <a:gd name="T18" fmla="*/ 1093 w 1156"/>
                  <a:gd name="T19" fmla="*/ 1475 h 1478"/>
                  <a:gd name="T20" fmla="*/ 1151 w 1156"/>
                  <a:gd name="T21" fmla="*/ 1416 h 1478"/>
                  <a:gd name="T22" fmla="*/ 578 w 1156"/>
                  <a:gd name="T23" fmla="*/ 1445 h 1478"/>
                  <a:gd name="T24" fmla="*/ 553 w 1156"/>
                  <a:gd name="T25" fmla="*/ 1420 h 1478"/>
                  <a:gd name="T26" fmla="*/ 578 w 1156"/>
                  <a:gd name="T27" fmla="*/ 1395 h 1478"/>
                  <a:gd name="T28" fmla="*/ 603 w 1156"/>
                  <a:gd name="T29" fmla="*/ 1420 h 1478"/>
                  <a:gd name="T30" fmla="*/ 578 w 1156"/>
                  <a:gd name="T31" fmla="*/ 1445 h 1478"/>
                  <a:gd name="T32" fmla="*/ 1058 w 1156"/>
                  <a:gd name="T33" fmla="*/ 226 h 1478"/>
                  <a:gd name="T34" fmla="*/ 1058 w 1156"/>
                  <a:gd name="T35" fmla="*/ 1368 h 1478"/>
                  <a:gd name="T36" fmla="*/ 98 w 1156"/>
                  <a:gd name="T37" fmla="*/ 1368 h 1478"/>
                  <a:gd name="T38" fmla="*/ 98 w 1156"/>
                  <a:gd name="T39" fmla="*/ 1189 h 1478"/>
                  <a:gd name="T40" fmla="*/ 98 w 1156"/>
                  <a:gd name="T41" fmla="*/ 104 h 1478"/>
                  <a:gd name="T42" fmla="*/ 1058 w 1156"/>
                  <a:gd name="T43" fmla="*/ 104 h 1478"/>
                  <a:gd name="T44" fmla="*/ 1058 w 1156"/>
                  <a:gd name="T45" fmla="*/ 226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56" h="1478">
                    <a:moveTo>
                      <a:pt x="1151" y="1416"/>
                    </a:moveTo>
                    <a:cubicBezTo>
                      <a:pt x="1149" y="74"/>
                      <a:pt x="1149" y="74"/>
                      <a:pt x="1149" y="74"/>
                    </a:cubicBezTo>
                    <a:cubicBezTo>
                      <a:pt x="1152" y="0"/>
                      <a:pt x="1075" y="10"/>
                      <a:pt x="1075" y="10"/>
                    </a:cubicBezTo>
                    <a:cubicBezTo>
                      <a:pt x="578" y="10"/>
                      <a:pt x="578" y="10"/>
                      <a:pt x="578" y="10"/>
                    </a:cubicBezTo>
                    <a:cubicBezTo>
                      <a:pt x="80" y="10"/>
                      <a:pt x="80" y="10"/>
                      <a:pt x="80" y="10"/>
                    </a:cubicBezTo>
                    <a:cubicBezTo>
                      <a:pt x="80" y="10"/>
                      <a:pt x="4" y="0"/>
                      <a:pt x="6" y="74"/>
                    </a:cubicBezTo>
                    <a:cubicBezTo>
                      <a:pt x="5" y="1416"/>
                      <a:pt x="5" y="1416"/>
                      <a:pt x="5" y="1416"/>
                    </a:cubicBezTo>
                    <a:cubicBezTo>
                      <a:pt x="5" y="1416"/>
                      <a:pt x="0" y="1478"/>
                      <a:pt x="62" y="1475"/>
                    </a:cubicBezTo>
                    <a:cubicBezTo>
                      <a:pt x="578" y="1475"/>
                      <a:pt x="578" y="1475"/>
                      <a:pt x="578" y="1475"/>
                    </a:cubicBezTo>
                    <a:cubicBezTo>
                      <a:pt x="1093" y="1475"/>
                      <a:pt x="1093" y="1475"/>
                      <a:pt x="1093" y="1475"/>
                    </a:cubicBezTo>
                    <a:cubicBezTo>
                      <a:pt x="1156" y="1478"/>
                      <a:pt x="1151" y="1416"/>
                      <a:pt x="1151" y="1416"/>
                    </a:cubicBezTo>
                    <a:close/>
                    <a:moveTo>
                      <a:pt x="578" y="1445"/>
                    </a:moveTo>
                    <a:cubicBezTo>
                      <a:pt x="564" y="1445"/>
                      <a:pt x="553" y="1434"/>
                      <a:pt x="553" y="1420"/>
                    </a:cubicBezTo>
                    <a:cubicBezTo>
                      <a:pt x="553" y="1406"/>
                      <a:pt x="564" y="1395"/>
                      <a:pt x="578" y="1395"/>
                    </a:cubicBezTo>
                    <a:cubicBezTo>
                      <a:pt x="592" y="1395"/>
                      <a:pt x="603" y="1406"/>
                      <a:pt x="603" y="1420"/>
                    </a:cubicBezTo>
                    <a:cubicBezTo>
                      <a:pt x="603" y="1434"/>
                      <a:pt x="592" y="1445"/>
                      <a:pt x="578" y="1445"/>
                    </a:cubicBezTo>
                    <a:close/>
                    <a:moveTo>
                      <a:pt x="1058" y="226"/>
                    </a:moveTo>
                    <a:cubicBezTo>
                      <a:pt x="1058" y="1368"/>
                      <a:pt x="1058" y="1368"/>
                      <a:pt x="1058" y="1368"/>
                    </a:cubicBezTo>
                    <a:cubicBezTo>
                      <a:pt x="98" y="1368"/>
                      <a:pt x="98" y="1368"/>
                      <a:pt x="98" y="1368"/>
                    </a:cubicBezTo>
                    <a:cubicBezTo>
                      <a:pt x="98" y="1189"/>
                      <a:pt x="98" y="1189"/>
                      <a:pt x="98" y="1189"/>
                    </a:cubicBezTo>
                    <a:cubicBezTo>
                      <a:pt x="98" y="104"/>
                      <a:pt x="98" y="104"/>
                      <a:pt x="98" y="104"/>
                    </a:cubicBezTo>
                    <a:cubicBezTo>
                      <a:pt x="1058" y="104"/>
                      <a:pt x="1058" y="104"/>
                      <a:pt x="1058" y="104"/>
                    </a:cubicBezTo>
                    <a:lnTo>
                      <a:pt x="1058" y="226"/>
                    </a:lnTo>
                    <a:close/>
                  </a:path>
                </a:pathLst>
              </a:custGeom>
              <a:solidFill>
                <a:srgbClr val="363534"/>
              </a:solidFill>
              <a:ln>
                <a:noFill/>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19" name="Group 34">
              <a:extLst>
                <a:ext uri="{FF2B5EF4-FFF2-40B4-BE49-F238E27FC236}">
                  <a16:creationId xmlns:a16="http://schemas.microsoft.com/office/drawing/2014/main" id="{761E7D1B-795F-8946-84AD-FD18D1013B2A}"/>
                </a:ext>
              </a:extLst>
            </p:cNvPr>
            <p:cNvGrpSpPr/>
            <p:nvPr/>
          </p:nvGrpSpPr>
          <p:grpSpPr>
            <a:xfrm>
              <a:off x="3478299" y="4089466"/>
              <a:ext cx="441744" cy="237805"/>
              <a:chOff x="3684588" y="3324226"/>
              <a:chExt cx="2816225" cy="1516063"/>
            </a:xfrm>
            <a:solidFill>
              <a:schemeClr val="accent6">
                <a:lumMod val="60000"/>
                <a:lumOff val="40000"/>
              </a:schemeClr>
            </a:solidFill>
          </p:grpSpPr>
          <p:sp>
            <p:nvSpPr>
              <p:cNvPr id="31" name="Freeform 7">
                <a:extLst>
                  <a:ext uri="{FF2B5EF4-FFF2-40B4-BE49-F238E27FC236}">
                    <a16:creationId xmlns:a16="http://schemas.microsoft.com/office/drawing/2014/main" id="{E65BC27D-DBBD-E448-AEBF-846CF909F39F}"/>
                  </a:ext>
                </a:extLst>
              </p:cNvPr>
              <p:cNvSpPr>
                <a:spLocks/>
              </p:cNvSpPr>
              <p:nvPr/>
            </p:nvSpPr>
            <p:spPr bwMode="auto">
              <a:xfrm>
                <a:off x="6494463" y="4838701"/>
                <a:ext cx="6350" cy="1588"/>
              </a:xfrm>
              <a:custGeom>
                <a:avLst/>
                <a:gdLst>
                  <a:gd name="T0" fmla="*/ 4 w 4"/>
                  <a:gd name="T1" fmla="*/ 0 h 1"/>
                  <a:gd name="T2" fmla="*/ 3 w 4"/>
                  <a:gd name="T3" fmla="*/ 0 h 1"/>
                  <a:gd name="T4" fmla="*/ 0 w 4"/>
                  <a:gd name="T5" fmla="*/ 1 h 1"/>
                  <a:gd name="T6" fmla="*/ 3 w 4"/>
                  <a:gd name="T7" fmla="*/ 0 h 1"/>
                  <a:gd name="T8" fmla="*/ 4 w 4"/>
                  <a:gd name="T9" fmla="*/ 0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3" y="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chemeClr val="accent1"/>
                  </a:solidFill>
                </a:endParaRPr>
              </a:p>
            </p:txBody>
          </p:sp>
          <p:sp>
            <p:nvSpPr>
              <p:cNvPr id="32" name="Freeform 8">
                <a:extLst>
                  <a:ext uri="{FF2B5EF4-FFF2-40B4-BE49-F238E27FC236}">
                    <a16:creationId xmlns:a16="http://schemas.microsoft.com/office/drawing/2014/main" id="{320FE519-1AED-BE4B-BF8D-5B9832CE4C09}"/>
                  </a:ext>
                </a:extLst>
              </p:cNvPr>
              <p:cNvSpPr>
                <a:spLocks/>
              </p:cNvSpPr>
              <p:nvPr/>
            </p:nvSpPr>
            <p:spPr bwMode="auto">
              <a:xfrm>
                <a:off x="3684588" y="3324226"/>
                <a:ext cx="30163" cy="0"/>
              </a:xfrm>
              <a:custGeom>
                <a:avLst/>
                <a:gdLst>
                  <a:gd name="T0" fmla="*/ 19 w 19"/>
                  <a:gd name="T1" fmla="*/ 0 w 19"/>
                  <a:gd name="T2" fmla="*/ 19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lnTo>
                      <a:pt x="0" y="0"/>
                    </a:lnTo>
                    <a:lnTo>
                      <a:pt x="19"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chemeClr val="accent1"/>
                  </a:solidFill>
                </a:endParaRPr>
              </a:p>
            </p:txBody>
          </p:sp>
        </p:grpSp>
      </p:grpSp>
      <p:sp>
        <p:nvSpPr>
          <p:cNvPr id="23" name="Title Placeholder 1"/>
          <p:cNvSpPr>
            <a:spLocks noGrp="1"/>
          </p:cNvSpPr>
          <p:nvPr>
            <p:ph type="title"/>
          </p:nvPr>
        </p:nvSpPr>
        <p:spPr>
          <a:xfrm>
            <a:off x="588265" y="404812"/>
            <a:ext cx="10979848"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588963" y="1557338"/>
            <a:ext cx="5291013"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p:cNvSpPr>
          <p:nvPr>
            <p:ph type="pic" sz="quarter" idx="18"/>
          </p:nvPr>
        </p:nvSpPr>
        <p:spPr>
          <a:xfrm>
            <a:off x="7811118" y="2124000"/>
            <a:ext cx="2714400" cy="3571200"/>
          </a:xfrm>
          <a:prstGeom prst="rect">
            <a:avLst/>
          </a:prstGeom>
        </p:spPr>
        <p:txBody>
          <a:bodyPr anchor="t" anchorCtr="0"/>
          <a:lstStyle>
            <a:lvl1pPr marL="0" indent="0" algn="ctr">
              <a:buNone/>
              <a:defRPr sz="2000"/>
            </a:lvl1pPr>
          </a:lstStyle>
          <a:p>
            <a:r>
              <a:rPr lang="de-DE" smtClean="0"/>
              <a:t>Bild durch Klicken auf Symbol hinzufügen</a:t>
            </a:r>
            <a:endParaRPr lang="en-GB" dirty="0"/>
          </a:p>
        </p:txBody>
      </p:sp>
    </p:spTree>
    <p:extLst>
      <p:ext uri="{BB962C8B-B14F-4D97-AF65-F5344CB8AC3E}">
        <p14:creationId xmlns:p14="http://schemas.microsoft.com/office/powerpoint/2010/main" val="146175276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phone">
    <p:spTree>
      <p:nvGrpSpPr>
        <p:cNvPr id="1" name=""/>
        <p:cNvGrpSpPr/>
        <p:nvPr/>
      </p:nvGrpSpPr>
      <p:grpSpPr>
        <a:xfrm>
          <a:off x="0" y="0"/>
          <a:ext cx="0" cy="0"/>
          <a:chOff x="0" y="0"/>
          <a:chExt cx="0" cy="0"/>
        </a:xfrm>
      </p:grpSpPr>
      <p:grpSp>
        <p:nvGrpSpPr>
          <p:cNvPr id="15" name="Group 67">
            <a:extLst>
              <a:ext uri="{FF2B5EF4-FFF2-40B4-BE49-F238E27FC236}">
                <a16:creationId xmlns:a16="http://schemas.microsoft.com/office/drawing/2014/main" id="{4980136D-656F-524F-A228-D61CE2374645}"/>
              </a:ext>
            </a:extLst>
          </p:cNvPr>
          <p:cNvGrpSpPr/>
          <p:nvPr userDrawn="1"/>
        </p:nvGrpSpPr>
        <p:grpSpPr>
          <a:xfrm>
            <a:off x="7894800" y="1702800"/>
            <a:ext cx="2448000" cy="4374834"/>
            <a:chOff x="8457080" y="3063448"/>
            <a:chExt cx="1068860" cy="2119499"/>
          </a:xfrm>
        </p:grpSpPr>
        <p:grpSp>
          <p:nvGrpSpPr>
            <p:cNvPr id="16" name="Group 68">
              <a:extLst>
                <a:ext uri="{FF2B5EF4-FFF2-40B4-BE49-F238E27FC236}">
                  <a16:creationId xmlns:a16="http://schemas.microsoft.com/office/drawing/2014/main" id="{888F3E4F-7A9B-1741-822A-E1F008F3FDC1}"/>
                </a:ext>
              </a:extLst>
            </p:cNvPr>
            <p:cNvGrpSpPr/>
            <p:nvPr/>
          </p:nvGrpSpPr>
          <p:grpSpPr>
            <a:xfrm>
              <a:off x="8457080" y="3063448"/>
              <a:ext cx="1068860" cy="2119499"/>
              <a:chOff x="6710307" y="4595354"/>
              <a:chExt cx="752418" cy="1492010"/>
            </a:xfrm>
          </p:grpSpPr>
          <p:grpSp>
            <p:nvGrpSpPr>
              <p:cNvPr id="25" name="Group 77">
                <a:extLst>
                  <a:ext uri="{FF2B5EF4-FFF2-40B4-BE49-F238E27FC236}">
                    <a16:creationId xmlns:a16="http://schemas.microsoft.com/office/drawing/2014/main" id="{DA2F4E4D-7183-0842-A416-565DF063F9B5}"/>
                  </a:ext>
                </a:extLst>
              </p:cNvPr>
              <p:cNvGrpSpPr/>
              <p:nvPr/>
            </p:nvGrpSpPr>
            <p:grpSpPr>
              <a:xfrm>
                <a:off x="6710307" y="4595354"/>
                <a:ext cx="752418" cy="1492010"/>
                <a:chOff x="6710307" y="4595354"/>
                <a:chExt cx="752418" cy="1492010"/>
              </a:xfrm>
            </p:grpSpPr>
            <p:sp>
              <p:nvSpPr>
                <p:cNvPr id="27" name="Rectangle 26">
                  <a:extLst>
                    <a:ext uri="{FF2B5EF4-FFF2-40B4-BE49-F238E27FC236}">
                      <a16:creationId xmlns:a16="http://schemas.microsoft.com/office/drawing/2014/main" id="{283DEFB4-1132-FC42-89C5-C64104941361}"/>
                    </a:ext>
                  </a:extLst>
                </p:cNvPr>
                <p:cNvSpPr/>
                <p:nvPr/>
              </p:nvSpPr>
              <p:spPr bwMode="gray">
                <a:xfrm>
                  <a:off x="6736080" y="4777741"/>
                  <a:ext cx="699805" cy="1137946"/>
                </a:xfrm>
                <a:prstGeom prst="rect">
                  <a:avLst/>
                </a:prstGeom>
                <a:solidFill>
                  <a:schemeClr val="accent4">
                    <a:lumMod val="20000"/>
                    <a:lumOff val="80000"/>
                  </a:schemeClr>
                </a:solidFill>
                <a:ln w="9525" algn="ctr">
                  <a:noFill/>
                  <a:miter lim="800000"/>
                  <a:headEnd/>
                  <a:tailEnd/>
                </a:ln>
                <a:effectLst/>
              </p:spPr>
              <p:txBody>
                <a:bodyPr lIns="84667" tIns="0" rIns="864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8" name="Freeform 21">
                  <a:extLst>
                    <a:ext uri="{FF2B5EF4-FFF2-40B4-BE49-F238E27FC236}">
                      <a16:creationId xmlns:a16="http://schemas.microsoft.com/office/drawing/2014/main" id="{AE69B374-4EB1-4D4A-B225-59E293E0E4CB}"/>
                    </a:ext>
                  </a:extLst>
                </p:cNvPr>
                <p:cNvSpPr>
                  <a:spLocks noEditPoints="1"/>
                </p:cNvSpPr>
                <p:nvPr/>
              </p:nvSpPr>
              <p:spPr bwMode="auto">
                <a:xfrm>
                  <a:off x="6710307" y="4595354"/>
                  <a:ext cx="752418" cy="1492010"/>
                </a:xfrm>
                <a:custGeom>
                  <a:avLst/>
                  <a:gdLst>
                    <a:gd name="T0" fmla="*/ 526 w 528"/>
                    <a:gd name="T1" fmla="*/ 988 h 1047"/>
                    <a:gd name="T2" fmla="*/ 526 w 528"/>
                    <a:gd name="T3" fmla="*/ 64 h 1047"/>
                    <a:gd name="T4" fmla="*/ 455 w 528"/>
                    <a:gd name="T5" fmla="*/ 0 h 1047"/>
                    <a:gd name="T6" fmla="*/ 264 w 528"/>
                    <a:gd name="T7" fmla="*/ 0 h 1047"/>
                    <a:gd name="T8" fmla="*/ 73 w 528"/>
                    <a:gd name="T9" fmla="*/ 0 h 1047"/>
                    <a:gd name="T10" fmla="*/ 1 w 528"/>
                    <a:gd name="T11" fmla="*/ 64 h 1047"/>
                    <a:gd name="T12" fmla="*/ 1 w 528"/>
                    <a:gd name="T13" fmla="*/ 988 h 1047"/>
                    <a:gd name="T14" fmla="*/ 68 w 528"/>
                    <a:gd name="T15" fmla="*/ 1047 h 1047"/>
                    <a:gd name="T16" fmla="*/ 264 w 528"/>
                    <a:gd name="T17" fmla="*/ 1047 h 1047"/>
                    <a:gd name="T18" fmla="*/ 460 w 528"/>
                    <a:gd name="T19" fmla="*/ 1047 h 1047"/>
                    <a:gd name="T20" fmla="*/ 526 w 528"/>
                    <a:gd name="T21" fmla="*/ 988 h 1047"/>
                    <a:gd name="T22" fmla="*/ 183 w 528"/>
                    <a:gd name="T23" fmla="*/ 71 h 1047"/>
                    <a:gd name="T24" fmla="*/ 344 w 528"/>
                    <a:gd name="T25" fmla="*/ 71 h 1047"/>
                    <a:gd name="T26" fmla="*/ 344 w 528"/>
                    <a:gd name="T27" fmla="*/ 79 h 1047"/>
                    <a:gd name="T28" fmla="*/ 183 w 528"/>
                    <a:gd name="T29" fmla="*/ 79 h 1047"/>
                    <a:gd name="T30" fmla="*/ 183 w 528"/>
                    <a:gd name="T31" fmla="*/ 71 h 1047"/>
                    <a:gd name="T32" fmla="*/ 264 w 528"/>
                    <a:gd name="T33" fmla="*/ 1020 h 1047"/>
                    <a:gd name="T34" fmla="*/ 231 w 528"/>
                    <a:gd name="T35" fmla="*/ 987 h 1047"/>
                    <a:gd name="T36" fmla="*/ 264 w 528"/>
                    <a:gd name="T37" fmla="*/ 954 h 1047"/>
                    <a:gd name="T38" fmla="*/ 297 w 528"/>
                    <a:gd name="T39" fmla="*/ 987 h 1047"/>
                    <a:gd name="T40" fmla="*/ 264 w 528"/>
                    <a:gd name="T41" fmla="*/ 1020 h 1047"/>
                    <a:gd name="T42" fmla="*/ 497 w 528"/>
                    <a:gd name="T43" fmla="*/ 237 h 1047"/>
                    <a:gd name="T44" fmla="*/ 497 w 528"/>
                    <a:gd name="T45" fmla="*/ 920 h 1047"/>
                    <a:gd name="T46" fmla="*/ 31 w 528"/>
                    <a:gd name="T47" fmla="*/ 920 h 1047"/>
                    <a:gd name="T48" fmla="*/ 31 w 528"/>
                    <a:gd name="T49" fmla="*/ 712 h 1047"/>
                    <a:gd name="T50" fmla="*/ 31 w 528"/>
                    <a:gd name="T51" fmla="*/ 134 h 1047"/>
                    <a:gd name="T52" fmla="*/ 497 w 528"/>
                    <a:gd name="T53" fmla="*/ 134 h 1047"/>
                    <a:gd name="T54" fmla="*/ 497 w 528"/>
                    <a:gd name="T55" fmla="*/ 23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8" h="1047">
                      <a:moveTo>
                        <a:pt x="526" y="988"/>
                      </a:moveTo>
                      <a:cubicBezTo>
                        <a:pt x="526" y="64"/>
                        <a:pt x="526" y="64"/>
                        <a:pt x="526" y="64"/>
                      </a:cubicBezTo>
                      <a:cubicBezTo>
                        <a:pt x="526" y="5"/>
                        <a:pt x="455" y="0"/>
                        <a:pt x="455" y="0"/>
                      </a:cubicBezTo>
                      <a:cubicBezTo>
                        <a:pt x="264" y="0"/>
                        <a:pt x="264" y="0"/>
                        <a:pt x="264" y="0"/>
                      </a:cubicBezTo>
                      <a:cubicBezTo>
                        <a:pt x="73" y="0"/>
                        <a:pt x="73" y="0"/>
                        <a:pt x="73" y="0"/>
                      </a:cubicBezTo>
                      <a:cubicBezTo>
                        <a:pt x="73" y="0"/>
                        <a:pt x="1" y="5"/>
                        <a:pt x="1" y="64"/>
                      </a:cubicBezTo>
                      <a:cubicBezTo>
                        <a:pt x="1" y="988"/>
                        <a:pt x="1" y="988"/>
                        <a:pt x="1" y="988"/>
                      </a:cubicBezTo>
                      <a:cubicBezTo>
                        <a:pt x="1" y="988"/>
                        <a:pt x="0" y="1047"/>
                        <a:pt x="68" y="1047"/>
                      </a:cubicBezTo>
                      <a:cubicBezTo>
                        <a:pt x="264" y="1047"/>
                        <a:pt x="264" y="1047"/>
                        <a:pt x="264" y="1047"/>
                      </a:cubicBezTo>
                      <a:cubicBezTo>
                        <a:pt x="460" y="1047"/>
                        <a:pt x="460" y="1047"/>
                        <a:pt x="460" y="1047"/>
                      </a:cubicBezTo>
                      <a:cubicBezTo>
                        <a:pt x="528" y="1047"/>
                        <a:pt x="526" y="988"/>
                        <a:pt x="526" y="988"/>
                      </a:cubicBezTo>
                      <a:close/>
                      <a:moveTo>
                        <a:pt x="183" y="71"/>
                      </a:moveTo>
                      <a:cubicBezTo>
                        <a:pt x="344" y="71"/>
                        <a:pt x="344" y="71"/>
                        <a:pt x="344" y="71"/>
                      </a:cubicBezTo>
                      <a:cubicBezTo>
                        <a:pt x="344" y="79"/>
                        <a:pt x="344" y="79"/>
                        <a:pt x="344" y="79"/>
                      </a:cubicBezTo>
                      <a:cubicBezTo>
                        <a:pt x="183" y="79"/>
                        <a:pt x="183" y="79"/>
                        <a:pt x="183" y="79"/>
                      </a:cubicBezTo>
                      <a:lnTo>
                        <a:pt x="183" y="71"/>
                      </a:lnTo>
                      <a:close/>
                      <a:moveTo>
                        <a:pt x="264" y="1020"/>
                      </a:moveTo>
                      <a:cubicBezTo>
                        <a:pt x="246" y="1020"/>
                        <a:pt x="231" y="1005"/>
                        <a:pt x="231" y="987"/>
                      </a:cubicBezTo>
                      <a:cubicBezTo>
                        <a:pt x="231" y="969"/>
                        <a:pt x="246" y="954"/>
                        <a:pt x="264" y="954"/>
                      </a:cubicBezTo>
                      <a:cubicBezTo>
                        <a:pt x="282" y="954"/>
                        <a:pt x="297" y="969"/>
                        <a:pt x="297" y="987"/>
                      </a:cubicBezTo>
                      <a:cubicBezTo>
                        <a:pt x="297" y="1005"/>
                        <a:pt x="282" y="1020"/>
                        <a:pt x="264" y="1020"/>
                      </a:cubicBezTo>
                      <a:close/>
                      <a:moveTo>
                        <a:pt x="497" y="237"/>
                      </a:moveTo>
                      <a:cubicBezTo>
                        <a:pt x="497" y="920"/>
                        <a:pt x="497" y="920"/>
                        <a:pt x="497" y="920"/>
                      </a:cubicBezTo>
                      <a:cubicBezTo>
                        <a:pt x="31" y="920"/>
                        <a:pt x="31" y="920"/>
                        <a:pt x="31" y="920"/>
                      </a:cubicBezTo>
                      <a:cubicBezTo>
                        <a:pt x="31" y="712"/>
                        <a:pt x="31" y="712"/>
                        <a:pt x="31" y="712"/>
                      </a:cubicBezTo>
                      <a:cubicBezTo>
                        <a:pt x="31" y="134"/>
                        <a:pt x="31" y="134"/>
                        <a:pt x="31" y="134"/>
                      </a:cubicBezTo>
                      <a:cubicBezTo>
                        <a:pt x="497" y="134"/>
                        <a:pt x="497" y="134"/>
                        <a:pt x="497" y="134"/>
                      </a:cubicBezTo>
                      <a:lnTo>
                        <a:pt x="497" y="237"/>
                      </a:lnTo>
                      <a:close/>
                    </a:path>
                  </a:pathLst>
                </a:custGeom>
                <a:solidFill>
                  <a:srgbClr val="3635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sp>
            <p:nvSpPr>
              <p:cNvPr id="26" name="Oval 78">
                <a:extLst>
                  <a:ext uri="{FF2B5EF4-FFF2-40B4-BE49-F238E27FC236}">
                    <a16:creationId xmlns:a16="http://schemas.microsoft.com/office/drawing/2014/main" id="{18F1E927-8629-5445-B762-0295934F02A7}"/>
                  </a:ext>
                </a:extLst>
              </p:cNvPr>
              <p:cNvSpPr/>
              <p:nvPr/>
            </p:nvSpPr>
            <p:spPr bwMode="gray">
              <a:xfrm>
                <a:off x="7049979" y="5964304"/>
                <a:ext cx="72203" cy="74673"/>
              </a:xfrm>
              <a:prstGeom prst="ellipse">
                <a:avLst/>
              </a:prstGeom>
              <a:solidFill>
                <a:srgbClr val="363534"/>
              </a:solidFill>
              <a:ln w="9525" algn="ctr">
                <a:noFill/>
                <a:miter lim="800000"/>
                <a:headEnd/>
                <a:tailEnd/>
              </a:ln>
              <a:effectLst/>
            </p:spPr>
            <p:txBody>
              <a:bodyPr lIns="84667" tIns="0" rIns="86400" bIns="0" rtlCol="0" anchor="ctr"/>
              <a:lstStyle/>
              <a:p>
                <a:pPr algn="ctr">
                  <a:spcBef>
                    <a:spcPct val="0"/>
                  </a:spcBef>
                  <a:buClrTx/>
                  <a:buSzPct val="90000"/>
                </a:pPr>
                <a:endParaRPr lang="en-US" sz="1600" b="1" dirty="0">
                  <a:solidFill>
                    <a:schemeClr val="bg1"/>
                  </a:solidFill>
                  <a:cs typeface="Arial" pitchFamily="34" charset="0"/>
                </a:endParaRPr>
              </a:p>
            </p:txBody>
          </p:sp>
        </p:grpSp>
        <p:grpSp>
          <p:nvGrpSpPr>
            <p:cNvPr id="20" name="Group 69">
              <a:extLst>
                <a:ext uri="{FF2B5EF4-FFF2-40B4-BE49-F238E27FC236}">
                  <a16:creationId xmlns:a16="http://schemas.microsoft.com/office/drawing/2014/main" id="{4A5F2311-B049-E24E-B274-989C446B0CA5}"/>
                </a:ext>
              </a:extLst>
            </p:cNvPr>
            <p:cNvGrpSpPr/>
            <p:nvPr/>
          </p:nvGrpSpPr>
          <p:grpSpPr>
            <a:xfrm>
              <a:off x="8893409" y="4086388"/>
              <a:ext cx="299285" cy="161115"/>
              <a:chOff x="3684588" y="3324226"/>
              <a:chExt cx="2816225" cy="1516063"/>
            </a:xfrm>
            <a:solidFill>
              <a:schemeClr val="accent6">
                <a:lumMod val="60000"/>
                <a:lumOff val="40000"/>
              </a:schemeClr>
            </a:solidFill>
          </p:grpSpPr>
          <p:sp>
            <p:nvSpPr>
              <p:cNvPr id="22" name="Freeform 7">
                <a:extLst>
                  <a:ext uri="{FF2B5EF4-FFF2-40B4-BE49-F238E27FC236}">
                    <a16:creationId xmlns:a16="http://schemas.microsoft.com/office/drawing/2014/main" id="{3F2A857F-1505-FD4D-B6B7-CE0C068E0A80}"/>
                  </a:ext>
                </a:extLst>
              </p:cNvPr>
              <p:cNvSpPr>
                <a:spLocks/>
              </p:cNvSpPr>
              <p:nvPr/>
            </p:nvSpPr>
            <p:spPr bwMode="auto">
              <a:xfrm>
                <a:off x="6494463" y="4838701"/>
                <a:ext cx="6350" cy="1588"/>
              </a:xfrm>
              <a:custGeom>
                <a:avLst/>
                <a:gdLst>
                  <a:gd name="T0" fmla="*/ 4 w 4"/>
                  <a:gd name="T1" fmla="*/ 0 h 1"/>
                  <a:gd name="T2" fmla="*/ 3 w 4"/>
                  <a:gd name="T3" fmla="*/ 0 h 1"/>
                  <a:gd name="T4" fmla="*/ 0 w 4"/>
                  <a:gd name="T5" fmla="*/ 1 h 1"/>
                  <a:gd name="T6" fmla="*/ 3 w 4"/>
                  <a:gd name="T7" fmla="*/ 0 h 1"/>
                  <a:gd name="T8" fmla="*/ 4 w 4"/>
                  <a:gd name="T9" fmla="*/ 0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3" y="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chemeClr val="accent1"/>
                  </a:solidFill>
                </a:endParaRPr>
              </a:p>
            </p:txBody>
          </p:sp>
          <p:sp>
            <p:nvSpPr>
              <p:cNvPr id="24" name="Freeform 8">
                <a:extLst>
                  <a:ext uri="{FF2B5EF4-FFF2-40B4-BE49-F238E27FC236}">
                    <a16:creationId xmlns:a16="http://schemas.microsoft.com/office/drawing/2014/main" id="{9172BAD1-D92F-1441-963B-460DF250EFAE}"/>
                  </a:ext>
                </a:extLst>
              </p:cNvPr>
              <p:cNvSpPr>
                <a:spLocks/>
              </p:cNvSpPr>
              <p:nvPr/>
            </p:nvSpPr>
            <p:spPr bwMode="auto">
              <a:xfrm>
                <a:off x="3684588" y="3324226"/>
                <a:ext cx="30163" cy="0"/>
              </a:xfrm>
              <a:custGeom>
                <a:avLst/>
                <a:gdLst>
                  <a:gd name="T0" fmla="*/ 19 w 19"/>
                  <a:gd name="T1" fmla="*/ 0 w 19"/>
                  <a:gd name="T2" fmla="*/ 19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lnTo>
                      <a:pt x="0" y="0"/>
                    </a:lnTo>
                    <a:lnTo>
                      <a:pt x="19"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chemeClr val="accent1"/>
                  </a:solidFill>
                </a:endParaRPr>
              </a:p>
            </p:txBody>
          </p:sp>
        </p:grpSp>
      </p:grpSp>
      <p:sp>
        <p:nvSpPr>
          <p:cNvPr id="23" name="Title Placeholder 1"/>
          <p:cNvSpPr>
            <a:spLocks noGrp="1"/>
          </p:cNvSpPr>
          <p:nvPr>
            <p:ph type="title"/>
          </p:nvPr>
        </p:nvSpPr>
        <p:spPr>
          <a:xfrm>
            <a:off x="588265" y="404812"/>
            <a:ext cx="10979848"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588963" y="1557338"/>
            <a:ext cx="5291013"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p:cNvSpPr>
          <p:nvPr>
            <p:ph type="pic" sz="quarter" idx="18"/>
          </p:nvPr>
        </p:nvSpPr>
        <p:spPr>
          <a:xfrm>
            <a:off x="8029692" y="2257200"/>
            <a:ext cx="2167200" cy="3283200"/>
          </a:xfrm>
          <a:prstGeom prst="rect">
            <a:avLst/>
          </a:prstGeom>
        </p:spPr>
        <p:txBody>
          <a:bodyPr anchor="t" anchorCtr="0"/>
          <a:lstStyle>
            <a:lvl1pPr marL="0" indent="0" algn="ctr">
              <a:buNone/>
              <a:defRPr sz="2000"/>
            </a:lvl1pPr>
          </a:lstStyle>
          <a:p>
            <a:r>
              <a:rPr lang="de-DE" smtClean="0"/>
              <a:t>Bild durch Klicken auf Symbol hinzufügen</a:t>
            </a:r>
            <a:endParaRPr lang="en-GB" dirty="0"/>
          </a:p>
        </p:txBody>
      </p:sp>
    </p:spTree>
    <p:extLst>
      <p:ext uri="{BB962C8B-B14F-4D97-AF65-F5344CB8AC3E}">
        <p14:creationId xmlns:p14="http://schemas.microsoft.com/office/powerpoint/2010/main" val="1450245605"/>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with gradient">
    <p:spTree>
      <p:nvGrpSpPr>
        <p:cNvPr id="1" name=""/>
        <p:cNvGrpSpPr/>
        <p:nvPr/>
      </p:nvGrpSpPr>
      <p:grpSpPr>
        <a:xfrm>
          <a:off x="0" y="0"/>
          <a:ext cx="0" cy="0"/>
          <a:chOff x="0" y="0"/>
          <a:chExt cx="0" cy="0"/>
        </a:xfrm>
      </p:grpSpPr>
      <p:sp>
        <p:nvSpPr>
          <p:cNvPr id="4" name="Rectangle 3"/>
          <p:cNvSpPr/>
          <p:nvPr userDrawn="1"/>
        </p:nvSpPr>
        <p:spPr bwMode="ltGray">
          <a:xfrm>
            <a:off x="6096000" y="0"/>
            <a:ext cx="6100800" cy="6858000"/>
          </a:xfrm>
          <a:prstGeom prst="rect">
            <a:avLst/>
          </a:prstGeom>
          <a:gradFill flip="none" rotWithShape="1">
            <a:gsLst>
              <a:gs pos="0">
                <a:schemeClr val="accent3"/>
              </a:gs>
              <a:gs pos="55000">
                <a:schemeClr val="accent1"/>
              </a:gs>
              <a:gs pos="100000">
                <a:schemeClr val="tx2"/>
              </a:gs>
            </a:gsLst>
            <a:path path="circle">
              <a:fillToRect r="100000" b="100000"/>
            </a:path>
            <a:tileRect l="-100000" t="-10000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3" name="Title Placeholder 1"/>
          <p:cNvSpPr>
            <a:spLocks noGrp="1"/>
          </p:cNvSpPr>
          <p:nvPr>
            <p:ph type="title" hasCustomPrompt="1"/>
          </p:nvPr>
        </p:nvSpPr>
        <p:spPr bwMode="white">
          <a:xfrm>
            <a:off x="6384032" y="2494800"/>
            <a:ext cx="4968000" cy="936625"/>
          </a:xfrm>
          <a:prstGeom prst="rect">
            <a:avLst/>
          </a:prstGeom>
        </p:spPr>
        <p:txBody>
          <a:bodyPr vert="horz" lIns="0" tIns="0" rIns="0" bIns="0" rtlCol="0" anchor="b" anchorCtr="0">
            <a:normAutofit/>
          </a:bodyPr>
          <a:lstStyle>
            <a:lvl1pPr algn="ctr">
              <a:defRPr sz="3200" b="0">
                <a:solidFill>
                  <a:schemeClr val="bg1"/>
                </a:solidFill>
                <a:latin typeface="+mj-lt"/>
              </a:defRPr>
            </a:lvl1pPr>
          </a:lstStyle>
          <a:p>
            <a:r>
              <a:rPr lang="en-US" noProof="0" dirty="0"/>
              <a:t>Click add title</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solidFill>
                  <a:schemeClr val="tx1"/>
                </a:solidFill>
                <a:latin typeface="Arial" panose="020B0604020202020204" pitchFamily="34" charset="0"/>
                <a:cs typeface="Arial" pitchFamily="34" charset="0"/>
              </a:defRPr>
            </a:lvl1pPr>
          </a:lstStyle>
          <a:p>
            <a:pPr algn="ctr"/>
            <a:r>
              <a:rPr lang="en-US" dirty="0"/>
              <a:t>Date</a:t>
            </a:r>
          </a:p>
        </p:txBody>
      </p:sp>
      <p:sp>
        <p:nvSpPr>
          <p:cNvPr id="8" name="Text Placeholder 7"/>
          <p:cNvSpPr>
            <a:spLocks noGrp="1"/>
          </p:cNvSpPr>
          <p:nvPr>
            <p:ph type="body" sz="quarter" idx="19"/>
          </p:nvPr>
        </p:nvSpPr>
        <p:spPr bwMode="white">
          <a:xfrm>
            <a:off x="6384032" y="3574800"/>
            <a:ext cx="4968000" cy="2368800"/>
          </a:xfrm>
          <a:prstGeom prst="rect">
            <a:avLst/>
          </a:prstGeom>
        </p:spPr>
        <p:txBody>
          <a:bodyPr/>
          <a:lstStyle>
            <a:lvl1pPr marL="0" indent="0" algn="ctr">
              <a:spcBef>
                <a:spcPts val="600"/>
              </a:spcBef>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de-DE" smtClean="0"/>
              <a:t>Formatvorlagen des Textmasters bearbeiten</a:t>
            </a:r>
          </a:p>
        </p:txBody>
      </p:sp>
      <p:sp>
        <p:nvSpPr>
          <p:cNvPr id="11" name="Text Placeholder 7"/>
          <p:cNvSpPr>
            <a:spLocks noGrp="1"/>
          </p:cNvSpPr>
          <p:nvPr>
            <p:ph type="body" sz="quarter" idx="20"/>
          </p:nvPr>
        </p:nvSpPr>
        <p:spPr>
          <a:xfrm>
            <a:off x="839416" y="3574800"/>
            <a:ext cx="4968552" cy="2368800"/>
          </a:xfrm>
          <a:prstGeom prst="rect">
            <a:avLst/>
          </a:prstGeom>
        </p:spPr>
        <p:txBody>
          <a:bodyPr/>
          <a:lstStyle>
            <a:lvl1pPr marL="0" indent="0" algn="ctr">
              <a:spcBef>
                <a:spcPts val="600"/>
              </a:spcBef>
              <a:buNone/>
              <a:defRPr sz="200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de-DE" smtClean="0"/>
              <a:t>Formatvorlagen des Textmasters bearbeiten</a:t>
            </a:r>
          </a:p>
        </p:txBody>
      </p:sp>
      <p:sp>
        <p:nvSpPr>
          <p:cNvPr id="13" name="Text Placeholder 7"/>
          <p:cNvSpPr>
            <a:spLocks noGrp="1"/>
          </p:cNvSpPr>
          <p:nvPr>
            <p:ph type="body" sz="quarter" idx="21" hasCustomPrompt="1"/>
          </p:nvPr>
        </p:nvSpPr>
        <p:spPr>
          <a:xfrm>
            <a:off x="839416" y="2420888"/>
            <a:ext cx="4968552" cy="1008112"/>
          </a:xfrm>
          <a:prstGeom prst="rect">
            <a:avLst/>
          </a:prstGeom>
        </p:spPr>
        <p:txBody>
          <a:bodyPr anchor="b" anchorCtr="0"/>
          <a:lstStyle>
            <a:lvl1pPr marL="0" indent="0" algn="ctr">
              <a:spcBef>
                <a:spcPts val="600"/>
              </a:spcBef>
              <a:buNone/>
              <a:defRPr sz="3200">
                <a:solidFill>
                  <a:schemeClr val="tx1"/>
                </a:solidFill>
                <a:latin typeface="+mj-lt"/>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add title</a:t>
            </a:r>
            <a:endParaRPr lang="en-US" dirty="0"/>
          </a:p>
        </p:txBody>
      </p:sp>
    </p:spTree>
    <p:extLst>
      <p:ext uri="{BB962C8B-B14F-4D97-AF65-F5344CB8AC3E}">
        <p14:creationId xmlns:p14="http://schemas.microsoft.com/office/powerpoint/2010/main" val="3444457765"/>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lit with gradient top">
    <p:spTree>
      <p:nvGrpSpPr>
        <p:cNvPr id="1" name=""/>
        <p:cNvGrpSpPr/>
        <p:nvPr/>
      </p:nvGrpSpPr>
      <p:grpSpPr>
        <a:xfrm>
          <a:off x="0" y="0"/>
          <a:ext cx="0" cy="0"/>
          <a:chOff x="0" y="0"/>
          <a:chExt cx="0" cy="0"/>
        </a:xfrm>
      </p:grpSpPr>
      <p:sp>
        <p:nvSpPr>
          <p:cNvPr id="12" name="Rectangle 11"/>
          <p:cNvSpPr/>
          <p:nvPr userDrawn="1"/>
        </p:nvSpPr>
        <p:spPr bwMode="gray">
          <a:xfrm>
            <a:off x="0" y="0"/>
            <a:ext cx="12196800" cy="3214800"/>
          </a:xfrm>
          <a:prstGeom prst="rect">
            <a:avLst/>
          </a:prstGeom>
          <a:gradFill>
            <a:gsLst>
              <a:gs pos="0">
                <a:schemeClr val="accent3"/>
              </a:gs>
              <a:gs pos="55000">
                <a:schemeClr val="accent1"/>
              </a:gs>
              <a:gs pos="100000">
                <a:schemeClr val="tx2"/>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solidFill>
                  <a:schemeClr val="tx1"/>
                </a:solidFill>
                <a:latin typeface="Arial" panose="020B0604020202020204" pitchFamily="34" charset="0"/>
                <a:cs typeface="Arial" pitchFamily="34" charset="0"/>
              </a:defRPr>
            </a:lvl1pPr>
          </a:lstStyle>
          <a:p>
            <a:pPr algn="ctr"/>
            <a:r>
              <a:rPr lang="en-US" dirty="0"/>
              <a:t>Date</a:t>
            </a:r>
          </a:p>
        </p:txBody>
      </p:sp>
      <p:sp>
        <p:nvSpPr>
          <p:cNvPr id="8" name="Text Placeholder 7"/>
          <p:cNvSpPr>
            <a:spLocks noGrp="1"/>
          </p:cNvSpPr>
          <p:nvPr>
            <p:ph type="body" sz="quarter" idx="19" hasCustomPrompt="1"/>
          </p:nvPr>
        </p:nvSpPr>
        <p:spPr bwMode="white">
          <a:xfrm>
            <a:off x="982800" y="622800"/>
            <a:ext cx="10224000" cy="2016000"/>
          </a:xfrm>
          <a:prstGeom prst="rect">
            <a:avLst/>
          </a:prstGeom>
        </p:spPr>
        <p:txBody>
          <a:bodyPr/>
          <a:lstStyle>
            <a:lvl1pPr marL="0" indent="0" algn="l">
              <a:spcBef>
                <a:spcPts val="600"/>
              </a:spcBef>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p>
        </p:txBody>
      </p:sp>
      <p:sp>
        <p:nvSpPr>
          <p:cNvPr id="11" name="Text Placeholder 7"/>
          <p:cNvSpPr>
            <a:spLocks noGrp="1"/>
          </p:cNvSpPr>
          <p:nvPr>
            <p:ph type="body" sz="quarter" idx="20" hasCustomPrompt="1"/>
          </p:nvPr>
        </p:nvSpPr>
        <p:spPr>
          <a:xfrm>
            <a:off x="982800" y="3501008"/>
            <a:ext cx="3168000" cy="2592288"/>
          </a:xfrm>
          <a:prstGeom prst="rect">
            <a:avLst/>
          </a:prstGeom>
        </p:spPr>
        <p:txBody>
          <a:bodyPr/>
          <a:lstStyle>
            <a:lvl1pPr marL="0" indent="0" algn="ctr">
              <a:spcBef>
                <a:spcPts val="600"/>
              </a:spcBef>
              <a:buNone/>
              <a:defRPr sz="2400" b="1">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Insert text here</a:t>
            </a:r>
          </a:p>
        </p:txBody>
      </p:sp>
      <p:sp>
        <p:nvSpPr>
          <p:cNvPr id="14" name="Text Placeholder 7"/>
          <p:cNvSpPr>
            <a:spLocks noGrp="1"/>
          </p:cNvSpPr>
          <p:nvPr>
            <p:ph type="body" sz="quarter" idx="21" hasCustomPrompt="1"/>
          </p:nvPr>
        </p:nvSpPr>
        <p:spPr>
          <a:xfrm>
            <a:off x="8040216" y="3501008"/>
            <a:ext cx="3168000" cy="2592288"/>
          </a:xfrm>
          <a:prstGeom prst="rect">
            <a:avLst/>
          </a:prstGeom>
        </p:spPr>
        <p:txBody>
          <a:bodyPr/>
          <a:lstStyle>
            <a:lvl1pPr marL="0" indent="0" algn="ctr">
              <a:spcBef>
                <a:spcPts val="600"/>
              </a:spcBef>
              <a:buNone/>
              <a:defRPr sz="2400" b="1">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Insert text here</a:t>
            </a:r>
          </a:p>
        </p:txBody>
      </p:sp>
      <p:sp>
        <p:nvSpPr>
          <p:cNvPr id="15" name="Text Placeholder 7"/>
          <p:cNvSpPr>
            <a:spLocks noGrp="1"/>
          </p:cNvSpPr>
          <p:nvPr>
            <p:ph type="body" sz="quarter" idx="22" hasCustomPrompt="1"/>
          </p:nvPr>
        </p:nvSpPr>
        <p:spPr>
          <a:xfrm>
            <a:off x="4511824" y="3501008"/>
            <a:ext cx="3168000" cy="2592288"/>
          </a:xfrm>
          <a:prstGeom prst="rect">
            <a:avLst/>
          </a:prstGeom>
        </p:spPr>
        <p:txBody>
          <a:bodyPr/>
          <a:lstStyle>
            <a:lvl1pPr marL="0" indent="0" algn="ctr">
              <a:spcBef>
                <a:spcPts val="600"/>
              </a:spcBef>
              <a:buNone/>
              <a:defRPr sz="2400" b="1">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Insert text here</a:t>
            </a:r>
          </a:p>
        </p:txBody>
      </p:sp>
    </p:spTree>
    <p:extLst>
      <p:ext uri="{BB962C8B-B14F-4D97-AF65-F5344CB8AC3E}">
        <p14:creationId xmlns:p14="http://schemas.microsoft.com/office/powerpoint/2010/main" val="3058042380"/>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1">
    <p:spTree>
      <p:nvGrpSpPr>
        <p:cNvPr id="1" name=""/>
        <p:cNvGrpSpPr/>
        <p:nvPr/>
      </p:nvGrpSpPr>
      <p:grpSpPr>
        <a:xfrm>
          <a:off x="0" y="0"/>
          <a:ext cx="0" cy="0"/>
          <a:chOff x="0" y="0"/>
          <a:chExt cx="0" cy="0"/>
        </a:xfrm>
      </p:grpSpPr>
      <p:sp>
        <p:nvSpPr>
          <p:cNvPr id="4" name="Rectangle 3"/>
          <p:cNvSpPr/>
          <p:nvPr userDrawn="1"/>
        </p:nvSpPr>
        <p:spPr bwMode="ltGray">
          <a:xfrm>
            <a:off x="0" y="3268800"/>
            <a:ext cx="12196800" cy="3589200"/>
          </a:xfrm>
          <a:prstGeom prst="rect">
            <a:avLst/>
          </a:prstGeom>
          <a:gradFill>
            <a:gsLst>
              <a:gs pos="0">
                <a:schemeClr val="accent3"/>
              </a:gs>
              <a:gs pos="55000">
                <a:schemeClr val="accent1"/>
              </a:gs>
              <a:gs pos="100000">
                <a:schemeClr val="tx2"/>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3" name="Title Placeholder 1"/>
          <p:cNvSpPr>
            <a:spLocks noGrp="1"/>
          </p:cNvSpPr>
          <p:nvPr>
            <p:ph type="title"/>
          </p:nvPr>
        </p:nvSpPr>
        <p:spPr>
          <a:xfrm>
            <a:off x="5230800" y="2156400"/>
            <a:ext cx="6337313" cy="936625"/>
          </a:xfrm>
          <a:prstGeom prst="rect">
            <a:avLst/>
          </a:prstGeom>
        </p:spPr>
        <p:txBody>
          <a:bodyPr vert="horz" lIns="0" tIns="0" rIns="0" bIns="0" rtlCol="0" anchor="t" anchorCtr="0">
            <a:normAutofit/>
          </a:bodyPr>
          <a:lstStyle>
            <a:lvl1pPr>
              <a:defRPr b="1">
                <a:solidFill>
                  <a:schemeClr val="accent1"/>
                </a:solidFill>
                <a:latin typeface="+mj-lt"/>
              </a:defRPr>
            </a:lvl1pPr>
          </a:lstStyle>
          <a:p>
            <a:r>
              <a:rPr lang="de-DE" noProof="0" smtClean="0"/>
              <a:t>Titelmasterformat durch Klicken bearbeiten</a:t>
            </a:r>
            <a:endParaRPr lang="en-US" noProof="0" dirty="0"/>
          </a:p>
        </p:txBody>
      </p:sp>
      <p:sp>
        <p:nvSpPr>
          <p:cNvPr id="10" name="Slide Number Placeholder 5"/>
          <p:cNvSpPr>
            <a:spLocks noGrp="1"/>
          </p:cNvSpPr>
          <p:nvPr>
            <p:ph type="sldNum" sz="quarter" idx="4"/>
          </p:nvPr>
        </p:nvSpPr>
        <p:spPr bwMode="black">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bg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bwMode="black">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bg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bwMode="black">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solidFill>
                  <a:schemeClr val="bg1"/>
                </a:solidFill>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noChangeAspect="1"/>
          </p:cNvSpPr>
          <p:nvPr>
            <p:ph type="pic" sz="quarter" idx="18"/>
          </p:nvPr>
        </p:nvSpPr>
        <p:spPr>
          <a:xfrm>
            <a:off x="1335600" y="2005200"/>
            <a:ext cx="2559600" cy="2559600"/>
          </a:xfrm>
          <a:prstGeom prst="ellipse">
            <a:avLst/>
          </a:prstGeom>
        </p:spPr>
        <p:txBody>
          <a:bodyPr anchor="ctr" anchorCtr="0"/>
          <a:lstStyle>
            <a:lvl1pPr marL="0" indent="0" algn="ctr">
              <a:buNone/>
              <a:defRPr/>
            </a:lvl1pPr>
          </a:lstStyle>
          <a:p>
            <a:r>
              <a:rPr lang="de-DE" smtClean="0"/>
              <a:t>Bild durch Klicken auf Symbol hinzufügen</a:t>
            </a:r>
            <a:endParaRPr lang="en-GB"/>
          </a:p>
        </p:txBody>
      </p:sp>
      <p:sp>
        <p:nvSpPr>
          <p:cNvPr id="8" name="Text Placeholder 7"/>
          <p:cNvSpPr>
            <a:spLocks noGrp="1"/>
          </p:cNvSpPr>
          <p:nvPr>
            <p:ph type="body" sz="quarter" idx="19"/>
          </p:nvPr>
        </p:nvSpPr>
        <p:spPr bwMode="white">
          <a:xfrm>
            <a:off x="5230800" y="3556800"/>
            <a:ext cx="6426000" cy="2368800"/>
          </a:xfrm>
          <a:prstGeom prst="rect">
            <a:avLst/>
          </a:prstGeom>
        </p:spPr>
        <p:txBody>
          <a:bodyPr/>
          <a:lstStyle>
            <a:lvl1pPr marL="0" indent="0">
              <a:spcBef>
                <a:spcPts val="600"/>
              </a:spcBef>
              <a:buNone/>
              <a:defRPr sz="24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de-DE" smtClean="0"/>
              <a:t>Formatvorlagen des Textmasters bearbeiten</a:t>
            </a:r>
          </a:p>
        </p:txBody>
      </p:sp>
      <p:sp>
        <p:nvSpPr>
          <p:cNvPr id="13" name="TextBox 12" descr="Copyright_box&#10;"/>
          <p:cNvSpPr txBox="1"/>
          <p:nvPr userDrawn="1"/>
        </p:nvSpPr>
        <p:spPr bwMode="black">
          <a:xfrm>
            <a:off x="601526" y="6546722"/>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solidFill>
                  <a:schemeClr val="bg1"/>
                </a:solidFill>
                <a:latin typeface="+mn-lt"/>
              </a:rPr>
              <a:t>© 2020 CGI Inc.</a:t>
            </a:r>
            <a:endParaRPr lang="en-US" sz="1000" b="0" i="0" u="none" dirty="0">
              <a:solidFill>
                <a:schemeClr val="bg1"/>
              </a:solidFill>
              <a:latin typeface="+mn-lt"/>
              <a:cs typeface="Arial" pitchFamily="34" charset="0"/>
            </a:endParaRPr>
          </a:p>
        </p:txBody>
      </p:sp>
      <p:sp>
        <p:nvSpPr>
          <p:cNvPr id="14" name="TextBox 13" descr="CONFIDENTIAL_TAG_0xFFEE"/>
          <p:cNvSpPr txBox="1"/>
          <p:nvPr userDrawn="1"/>
        </p:nvSpPr>
        <p:spPr bwMode="black">
          <a:xfrm>
            <a:off x="9179894" y="656465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n-lt"/>
                <a:ea typeface="+mn-ea"/>
                <a:cs typeface="Arial" pitchFamily="34" charset="0"/>
              </a:rPr>
              <a:t>Internal</a:t>
            </a:r>
          </a:p>
        </p:txBody>
      </p:sp>
    </p:spTree>
    <p:extLst>
      <p:ext uri="{BB962C8B-B14F-4D97-AF65-F5344CB8AC3E}">
        <p14:creationId xmlns:p14="http://schemas.microsoft.com/office/powerpoint/2010/main" val="315617795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 2">
    <p:spTree>
      <p:nvGrpSpPr>
        <p:cNvPr id="1" name=""/>
        <p:cNvGrpSpPr/>
        <p:nvPr/>
      </p:nvGrpSpPr>
      <p:grpSpPr>
        <a:xfrm>
          <a:off x="0" y="0"/>
          <a:ext cx="0" cy="0"/>
          <a:chOff x="0" y="0"/>
          <a:chExt cx="0" cy="0"/>
        </a:xfrm>
      </p:grpSpPr>
      <p:sp>
        <p:nvSpPr>
          <p:cNvPr id="4" name="Rectangle 3"/>
          <p:cNvSpPr/>
          <p:nvPr userDrawn="1"/>
        </p:nvSpPr>
        <p:spPr bwMode="ltGray">
          <a:xfrm>
            <a:off x="0" y="3268800"/>
            <a:ext cx="12196800" cy="3589200"/>
          </a:xfrm>
          <a:prstGeom prst="rect">
            <a:avLst/>
          </a:prstGeom>
          <a:gradFill>
            <a:gsLst>
              <a:gs pos="0">
                <a:schemeClr val="accent3"/>
              </a:gs>
              <a:gs pos="55000">
                <a:schemeClr val="accent1"/>
              </a:gs>
              <a:gs pos="100000">
                <a:schemeClr val="tx2"/>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3" name="Title Placeholder 1"/>
          <p:cNvSpPr>
            <a:spLocks noGrp="1"/>
          </p:cNvSpPr>
          <p:nvPr>
            <p:ph type="title"/>
          </p:nvPr>
        </p:nvSpPr>
        <p:spPr>
          <a:xfrm>
            <a:off x="596901" y="404812"/>
            <a:ext cx="10971707" cy="936625"/>
          </a:xfrm>
          <a:prstGeom prst="rect">
            <a:avLst/>
          </a:prstGeom>
        </p:spPr>
        <p:txBody>
          <a:bodyPr vert="horz" lIns="0" tIns="0" rIns="0" bIns="0" rtlCol="0" anchor="t" anchorCtr="0">
            <a:normAutofit/>
          </a:bodyPr>
          <a:lstStyle>
            <a:lvl1pPr>
              <a:defRPr>
                <a:solidFill>
                  <a:schemeClr val="tx1"/>
                </a:solidFill>
                <a:latin typeface="+mj-lt"/>
              </a:defRPr>
            </a:lvl1pPr>
          </a:lstStyle>
          <a:p>
            <a:r>
              <a:rPr lang="de-DE" noProof="0" smtClean="0"/>
              <a:t>Titelmasterformat durch Klicken bearbeiten</a:t>
            </a:r>
            <a:endParaRPr lang="en-US" noProof="0" dirty="0"/>
          </a:p>
        </p:txBody>
      </p:sp>
      <p:sp>
        <p:nvSpPr>
          <p:cNvPr id="10" name="Slide Number Placeholder 5"/>
          <p:cNvSpPr>
            <a:spLocks noGrp="1"/>
          </p:cNvSpPr>
          <p:nvPr>
            <p:ph type="sldNum" sz="quarter" idx="4"/>
          </p:nvPr>
        </p:nvSpPr>
        <p:spPr bwMode="black">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bg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bwMode="black">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bg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bwMode="black">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solidFill>
                  <a:schemeClr val="bg1"/>
                </a:solidFill>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noChangeAspect="1"/>
          </p:cNvSpPr>
          <p:nvPr>
            <p:ph type="pic" sz="quarter" idx="18"/>
          </p:nvPr>
        </p:nvSpPr>
        <p:spPr>
          <a:xfrm>
            <a:off x="3042000" y="2131200"/>
            <a:ext cx="2073600" cy="20736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8" name="Text Placeholder 7"/>
          <p:cNvSpPr>
            <a:spLocks noGrp="1"/>
          </p:cNvSpPr>
          <p:nvPr>
            <p:ph type="body" sz="quarter" idx="19" hasCustomPrompt="1"/>
          </p:nvPr>
        </p:nvSpPr>
        <p:spPr bwMode="white">
          <a:xfrm>
            <a:off x="2494800" y="4510800"/>
            <a:ext cx="3168000" cy="1728000"/>
          </a:xfrm>
          <a:prstGeom prst="rect">
            <a:avLst/>
          </a:prstGeom>
        </p:spPr>
        <p:txBody>
          <a:bodyPr/>
          <a:lstStyle>
            <a:lvl1pPr marL="0" indent="0" algn="ctr">
              <a:spcBef>
                <a:spcPts val="600"/>
              </a:spcBef>
              <a:buNone/>
              <a:defRPr sz="3200" b="1">
                <a:solidFill>
                  <a:schemeClr val="bg1"/>
                </a:solidFill>
              </a:defRPr>
            </a:lvl1pPr>
            <a:lvl2pPr marL="0" indent="0" algn="ctr">
              <a:buNone/>
              <a:defRPr sz="24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9" name="Picture Placeholder 2"/>
          <p:cNvSpPr>
            <a:spLocks noGrp="1" noChangeAspect="1"/>
          </p:cNvSpPr>
          <p:nvPr>
            <p:ph type="pic" sz="quarter" idx="20"/>
          </p:nvPr>
        </p:nvSpPr>
        <p:spPr>
          <a:xfrm>
            <a:off x="7075248" y="2131200"/>
            <a:ext cx="2073600" cy="20736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11" name="Text Placeholder 7"/>
          <p:cNvSpPr>
            <a:spLocks noGrp="1"/>
          </p:cNvSpPr>
          <p:nvPr>
            <p:ph type="body" sz="quarter" idx="21" hasCustomPrompt="1"/>
          </p:nvPr>
        </p:nvSpPr>
        <p:spPr bwMode="white">
          <a:xfrm>
            <a:off x="6528048" y="4510800"/>
            <a:ext cx="3168000" cy="1728000"/>
          </a:xfrm>
          <a:prstGeom prst="rect">
            <a:avLst/>
          </a:prstGeom>
        </p:spPr>
        <p:txBody>
          <a:bodyPr/>
          <a:lstStyle>
            <a:lvl1pPr marL="0" indent="0" algn="ctr">
              <a:spcBef>
                <a:spcPts val="600"/>
              </a:spcBef>
              <a:buNone/>
              <a:defRPr sz="3200" b="1">
                <a:solidFill>
                  <a:schemeClr val="bg1"/>
                </a:solidFill>
              </a:defRPr>
            </a:lvl1pPr>
            <a:lvl2pPr marL="0" indent="0" algn="ctr">
              <a:buNone/>
              <a:defRPr sz="24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13" name="TextBox 12" descr="Copyright_box&#10;"/>
          <p:cNvSpPr txBox="1"/>
          <p:nvPr userDrawn="1"/>
        </p:nvSpPr>
        <p:spPr bwMode="black">
          <a:xfrm>
            <a:off x="601526" y="6546722"/>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solidFill>
                  <a:schemeClr val="bg1"/>
                </a:solidFill>
                <a:latin typeface="+mn-lt"/>
              </a:rPr>
              <a:t>© 2020 CGI Inc.</a:t>
            </a:r>
            <a:endParaRPr lang="en-US" sz="1000" b="0" i="0" u="none" dirty="0">
              <a:solidFill>
                <a:schemeClr val="bg1"/>
              </a:solidFill>
              <a:latin typeface="+mn-lt"/>
              <a:cs typeface="Arial" pitchFamily="34" charset="0"/>
            </a:endParaRPr>
          </a:p>
        </p:txBody>
      </p:sp>
      <p:sp>
        <p:nvSpPr>
          <p:cNvPr id="14" name="TextBox 13" descr="CONFIDENTIAL_TAG_0xFFEE"/>
          <p:cNvSpPr txBox="1"/>
          <p:nvPr userDrawn="1"/>
        </p:nvSpPr>
        <p:spPr bwMode="black">
          <a:xfrm>
            <a:off x="9179894" y="656465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n-lt"/>
                <a:ea typeface="+mn-ea"/>
                <a:cs typeface="Arial" pitchFamily="34" charset="0"/>
              </a:rPr>
              <a:t>Internal</a:t>
            </a:r>
          </a:p>
        </p:txBody>
      </p:sp>
    </p:spTree>
    <p:extLst>
      <p:ext uri="{BB962C8B-B14F-4D97-AF65-F5344CB8AC3E}">
        <p14:creationId xmlns:p14="http://schemas.microsoft.com/office/powerpoint/2010/main" val="2645793189"/>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0" y="404812"/>
            <a:ext cx="10971707" cy="936625"/>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1" name="Content Placeholder 20"/>
          <p:cNvSpPr>
            <a:spLocks noGrp="1"/>
          </p:cNvSpPr>
          <p:nvPr>
            <p:ph sz="quarter" idx="17"/>
          </p:nvPr>
        </p:nvSpPr>
        <p:spPr>
          <a:xfrm>
            <a:off x="599019" y="1557338"/>
            <a:ext cx="10969094"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12"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 3">
    <p:spTree>
      <p:nvGrpSpPr>
        <p:cNvPr id="1" name=""/>
        <p:cNvGrpSpPr/>
        <p:nvPr/>
      </p:nvGrpSpPr>
      <p:grpSpPr>
        <a:xfrm>
          <a:off x="0" y="0"/>
          <a:ext cx="0" cy="0"/>
          <a:chOff x="0" y="0"/>
          <a:chExt cx="0" cy="0"/>
        </a:xfrm>
      </p:grpSpPr>
      <p:sp>
        <p:nvSpPr>
          <p:cNvPr id="4" name="Rectangle 3"/>
          <p:cNvSpPr/>
          <p:nvPr userDrawn="1"/>
        </p:nvSpPr>
        <p:spPr bwMode="ltGray">
          <a:xfrm>
            <a:off x="0" y="3268800"/>
            <a:ext cx="12196800" cy="3589200"/>
          </a:xfrm>
          <a:prstGeom prst="rect">
            <a:avLst/>
          </a:prstGeom>
          <a:gradFill>
            <a:gsLst>
              <a:gs pos="0">
                <a:schemeClr val="accent3"/>
              </a:gs>
              <a:gs pos="55000">
                <a:schemeClr val="accent1"/>
              </a:gs>
              <a:gs pos="100000">
                <a:schemeClr val="tx2"/>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3" name="Title Placeholder 1"/>
          <p:cNvSpPr>
            <a:spLocks noGrp="1"/>
          </p:cNvSpPr>
          <p:nvPr>
            <p:ph type="title"/>
          </p:nvPr>
        </p:nvSpPr>
        <p:spPr>
          <a:xfrm>
            <a:off x="596901" y="404812"/>
            <a:ext cx="10971707" cy="936625"/>
          </a:xfrm>
          <a:prstGeom prst="rect">
            <a:avLst/>
          </a:prstGeom>
        </p:spPr>
        <p:txBody>
          <a:bodyPr vert="horz" lIns="0" tIns="0" rIns="0" bIns="0" rtlCol="0" anchor="t" anchorCtr="0">
            <a:normAutofit/>
          </a:bodyPr>
          <a:lstStyle>
            <a:lvl1pPr>
              <a:defRPr>
                <a:solidFill>
                  <a:schemeClr val="tx1"/>
                </a:solidFill>
                <a:latin typeface="+mj-lt"/>
              </a:defRPr>
            </a:lvl1pPr>
          </a:lstStyle>
          <a:p>
            <a:r>
              <a:rPr lang="de-DE" noProof="0" smtClean="0"/>
              <a:t>Titelmasterformat durch Klicken bearbeiten</a:t>
            </a:r>
            <a:endParaRPr lang="en-US" noProof="0" dirty="0"/>
          </a:p>
        </p:txBody>
      </p:sp>
      <p:sp>
        <p:nvSpPr>
          <p:cNvPr id="10" name="Slide Number Placeholder 5"/>
          <p:cNvSpPr>
            <a:spLocks noGrp="1"/>
          </p:cNvSpPr>
          <p:nvPr>
            <p:ph type="sldNum" sz="quarter" idx="4"/>
          </p:nvPr>
        </p:nvSpPr>
        <p:spPr bwMode="black">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bg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bwMode="black">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bg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bwMode="black">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solidFill>
                  <a:schemeClr val="bg1"/>
                </a:solidFill>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noChangeAspect="1"/>
          </p:cNvSpPr>
          <p:nvPr>
            <p:ph type="pic" sz="quarter" idx="18"/>
          </p:nvPr>
        </p:nvSpPr>
        <p:spPr>
          <a:xfrm>
            <a:off x="2116800" y="2332800"/>
            <a:ext cx="1872000" cy="18720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8" name="Text Placeholder 7"/>
          <p:cNvSpPr>
            <a:spLocks noGrp="1"/>
          </p:cNvSpPr>
          <p:nvPr>
            <p:ph type="body" sz="quarter" idx="19" hasCustomPrompt="1"/>
          </p:nvPr>
        </p:nvSpPr>
        <p:spPr bwMode="white">
          <a:xfrm>
            <a:off x="1860054" y="4510800"/>
            <a:ext cx="2376000" cy="1728000"/>
          </a:xfrm>
          <a:prstGeom prst="rect">
            <a:avLst/>
          </a:prstGeom>
        </p:spPr>
        <p:txBody>
          <a:bodyPr/>
          <a:lstStyle>
            <a:lvl1pPr marL="0" indent="0" algn="ctr">
              <a:spcBef>
                <a:spcPts val="600"/>
              </a:spcBef>
              <a:buNone/>
              <a:defRPr sz="2800" b="1">
                <a:solidFill>
                  <a:schemeClr val="bg1"/>
                </a:solidFill>
              </a:defRPr>
            </a:lvl1pPr>
            <a:lvl2pPr marL="0" indent="0" algn="ctr">
              <a:buNone/>
              <a:defRPr sz="20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27" name="Picture Placeholder 2"/>
          <p:cNvSpPr>
            <a:spLocks noGrp="1" noChangeAspect="1"/>
          </p:cNvSpPr>
          <p:nvPr>
            <p:ph type="pic" sz="quarter" idx="20"/>
          </p:nvPr>
        </p:nvSpPr>
        <p:spPr>
          <a:xfrm>
            <a:off x="5160000" y="2332800"/>
            <a:ext cx="1872000" cy="18720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28" name="Text Placeholder 7"/>
          <p:cNvSpPr>
            <a:spLocks noGrp="1"/>
          </p:cNvSpPr>
          <p:nvPr>
            <p:ph type="body" sz="quarter" idx="21" hasCustomPrompt="1"/>
          </p:nvPr>
        </p:nvSpPr>
        <p:spPr bwMode="white">
          <a:xfrm>
            <a:off x="4903254" y="4510800"/>
            <a:ext cx="2376000" cy="1728000"/>
          </a:xfrm>
          <a:prstGeom prst="rect">
            <a:avLst/>
          </a:prstGeom>
        </p:spPr>
        <p:txBody>
          <a:bodyPr/>
          <a:lstStyle>
            <a:lvl1pPr marL="0" indent="0" algn="ctr">
              <a:spcBef>
                <a:spcPts val="600"/>
              </a:spcBef>
              <a:buNone/>
              <a:defRPr sz="2800" b="1">
                <a:solidFill>
                  <a:schemeClr val="bg1"/>
                </a:solidFill>
              </a:defRPr>
            </a:lvl1pPr>
            <a:lvl2pPr marL="0" indent="0" algn="ctr">
              <a:buNone/>
              <a:defRPr sz="20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29" name="Picture Placeholder 2"/>
          <p:cNvSpPr>
            <a:spLocks noGrp="1" noChangeAspect="1"/>
          </p:cNvSpPr>
          <p:nvPr>
            <p:ph type="pic" sz="quarter" idx="22"/>
          </p:nvPr>
        </p:nvSpPr>
        <p:spPr>
          <a:xfrm>
            <a:off x="8184232" y="2332800"/>
            <a:ext cx="1872000" cy="18720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30" name="Text Placeholder 7"/>
          <p:cNvSpPr>
            <a:spLocks noGrp="1"/>
          </p:cNvSpPr>
          <p:nvPr>
            <p:ph type="body" sz="quarter" idx="23" hasCustomPrompt="1"/>
          </p:nvPr>
        </p:nvSpPr>
        <p:spPr bwMode="white">
          <a:xfrm>
            <a:off x="7927486" y="4510800"/>
            <a:ext cx="2376000" cy="1728000"/>
          </a:xfrm>
          <a:prstGeom prst="rect">
            <a:avLst/>
          </a:prstGeom>
        </p:spPr>
        <p:txBody>
          <a:bodyPr/>
          <a:lstStyle>
            <a:lvl1pPr marL="0" indent="0" algn="ctr">
              <a:spcBef>
                <a:spcPts val="600"/>
              </a:spcBef>
              <a:buNone/>
              <a:defRPr sz="2800" b="1">
                <a:solidFill>
                  <a:schemeClr val="bg1"/>
                </a:solidFill>
              </a:defRPr>
            </a:lvl1pPr>
            <a:lvl2pPr marL="0" indent="0" algn="ctr">
              <a:buNone/>
              <a:defRPr sz="20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34" name="TextBox 33" descr="Copyright_box&#10;"/>
          <p:cNvSpPr txBox="1"/>
          <p:nvPr userDrawn="1"/>
        </p:nvSpPr>
        <p:spPr bwMode="black">
          <a:xfrm>
            <a:off x="601526" y="6546722"/>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solidFill>
                  <a:schemeClr val="bg1"/>
                </a:solidFill>
                <a:latin typeface="+mn-lt"/>
              </a:rPr>
              <a:t>© 2020 CGI Inc.</a:t>
            </a:r>
            <a:endParaRPr lang="en-US" sz="1000" b="0" i="0" u="none" dirty="0">
              <a:solidFill>
                <a:schemeClr val="bg1"/>
              </a:solidFill>
              <a:latin typeface="+mn-lt"/>
              <a:cs typeface="Arial" pitchFamily="34" charset="0"/>
            </a:endParaRPr>
          </a:p>
        </p:txBody>
      </p:sp>
      <p:sp>
        <p:nvSpPr>
          <p:cNvPr id="35" name="TextBox 34" descr="CONFIDENTIAL_TAG_0xFFEE"/>
          <p:cNvSpPr txBox="1"/>
          <p:nvPr userDrawn="1"/>
        </p:nvSpPr>
        <p:spPr bwMode="black">
          <a:xfrm>
            <a:off x="9179894" y="656465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n-lt"/>
                <a:ea typeface="+mn-ea"/>
                <a:cs typeface="Arial" pitchFamily="34" charset="0"/>
              </a:rPr>
              <a:t>Internal</a:t>
            </a:r>
          </a:p>
        </p:txBody>
      </p:sp>
    </p:spTree>
    <p:extLst>
      <p:ext uri="{BB962C8B-B14F-4D97-AF65-F5344CB8AC3E}">
        <p14:creationId xmlns:p14="http://schemas.microsoft.com/office/powerpoint/2010/main" val="2573294424"/>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 4">
    <p:spTree>
      <p:nvGrpSpPr>
        <p:cNvPr id="1" name=""/>
        <p:cNvGrpSpPr/>
        <p:nvPr/>
      </p:nvGrpSpPr>
      <p:grpSpPr>
        <a:xfrm>
          <a:off x="0" y="0"/>
          <a:ext cx="0" cy="0"/>
          <a:chOff x="0" y="0"/>
          <a:chExt cx="0" cy="0"/>
        </a:xfrm>
      </p:grpSpPr>
      <p:sp>
        <p:nvSpPr>
          <p:cNvPr id="4" name="Rectangle 3"/>
          <p:cNvSpPr/>
          <p:nvPr userDrawn="1"/>
        </p:nvSpPr>
        <p:spPr bwMode="ltGray">
          <a:xfrm>
            <a:off x="0" y="3268800"/>
            <a:ext cx="12196800" cy="3589200"/>
          </a:xfrm>
          <a:prstGeom prst="rect">
            <a:avLst/>
          </a:prstGeom>
          <a:gradFill>
            <a:gsLst>
              <a:gs pos="0">
                <a:schemeClr val="accent3"/>
              </a:gs>
              <a:gs pos="55000">
                <a:schemeClr val="accent1"/>
              </a:gs>
              <a:gs pos="100000">
                <a:schemeClr val="tx2"/>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3" name="Title Placeholder 1"/>
          <p:cNvSpPr>
            <a:spLocks noGrp="1"/>
          </p:cNvSpPr>
          <p:nvPr>
            <p:ph type="title"/>
          </p:nvPr>
        </p:nvSpPr>
        <p:spPr>
          <a:xfrm>
            <a:off x="596901" y="404812"/>
            <a:ext cx="10971707" cy="936625"/>
          </a:xfrm>
          <a:prstGeom prst="rect">
            <a:avLst/>
          </a:prstGeom>
        </p:spPr>
        <p:txBody>
          <a:bodyPr vert="horz" lIns="0" tIns="0" rIns="0" bIns="0" rtlCol="0" anchor="t" anchorCtr="0">
            <a:normAutofit/>
          </a:bodyPr>
          <a:lstStyle>
            <a:lvl1pPr>
              <a:defRPr>
                <a:solidFill>
                  <a:schemeClr val="tx1"/>
                </a:solidFill>
                <a:latin typeface="+mj-lt"/>
              </a:defRPr>
            </a:lvl1pPr>
          </a:lstStyle>
          <a:p>
            <a:r>
              <a:rPr lang="de-DE" noProof="0" smtClean="0"/>
              <a:t>Titelmasterformat durch Klicken bearbeiten</a:t>
            </a:r>
            <a:endParaRPr lang="en-US" noProof="0" dirty="0"/>
          </a:p>
        </p:txBody>
      </p:sp>
      <p:sp>
        <p:nvSpPr>
          <p:cNvPr id="10" name="Slide Number Placeholder 5"/>
          <p:cNvSpPr>
            <a:spLocks noGrp="1"/>
          </p:cNvSpPr>
          <p:nvPr>
            <p:ph type="sldNum" sz="quarter" idx="4"/>
          </p:nvPr>
        </p:nvSpPr>
        <p:spPr bwMode="black">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bg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bwMode="black">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bg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bwMode="black">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solidFill>
                  <a:schemeClr val="bg1"/>
                </a:solidFill>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noChangeAspect="1"/>
          </p:cNvSpPr>
          <p:nvPr>
            <p:ph type="pic" sz="quarter" idx="18"/>
          </p:nvPr>
        </p:nvSpPr>
        <p:spPr>
          <a:xfrm>
            <a:off x="902093" y="2415600"/>
            <a:ext cx="1724400" cy="17244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8" name="Text Placeholder 7"/>
          <p:cNvSpPr>
            <a:spLocks noGrp="1"/>
          </p:cNvSpPr>
          <p:nvPr>
            <p:ph type="body" sz="quarter" idx="19" hasCustomPrompt="1"/>
          </p:nvPr>
        </p:nvSpPr>
        <p:spPr bwMode="white">
          <a:xfrm>
            <a:off x="561947" y="4510800"/>
            <a:ext cx="2376000" cy="1728000"/>
          </a:xfrm>
          <a:prstGeom prst="rect">
            <a:avLst/>
          </a:prstGeom>
        </p:spPr>
        <p:txBody>
          <a:bodyPr/>
          <a:lstStyle>
            <a:lvl1pPr marL="0" indent="0" algn="ctr">
              <a:spcBef>
                <a:spcPts val="600"/>
              </a:spcBef>
              <a:buNone/>
              <a:defRPr sz="2800" b="1">
                <a:solidFill>
                  <a:schemeClr val="bg1"/>
                </a:solidFill>
              </a:defRPr>
            </a:lvl1pPr>
            <a:lvl2pPr marL="0" indent="0" algn="ctr">
              <a:buNone/>
              <a:defRPr sz="20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19" name="Picture Placeholder 2"/>
          <p:cNvSpPr>
            <a:spLocks noGrp="1" noChangeAspect="1"/>
          </p:cNvSpPr>
          <p:nvPr>
            <p:ph type="pic" sz="quarter" idx="20"/>
          </p:nvPr>
        </p:nvSpPr>
        <p:spPr>
          <a:xfrm>
            <a:off x="3776192" y="2415600"/>
            <a:ext cx="1724400" cy="17244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20" name="Text Placeholder 7"/>
          <p:cNvSpPr>
            <a:spLocks noGrp="1"/>
          </p:cNvSpPr>
          <p:nvPr>
            <p:ph type="body" sz="quarter" idx="21" hasCustomPrompt="1"/>
          </p:nvPr>
        </p:nvSpPr>
        <p:spPr bwMode="white">
          <a:xfrm>
            <a:off x="3438669" y="4510800"/>
            <a:ext cx="2376000" cy="1728000"/>
          </a:xfrm>
          <a:prstGeom prst="rect">
            <a:avLst/>
          </a:prstGeom>
        </p:spPr>
        <p:txBody>
          <a:bodyPr/>
          <a:lstStyle>
            <a:lvl1pPr marL="0" indent="0" algn="ctr">
              <a:spcBef>
                <a:spcPts val="600"/>
              </a:spcBef>
              <a:buNone/>
              <a:defRPr sz="2800" b="1">
                <a:solidFill>
                  <a:schemeClr val="bg1"/>
                </a:solidFill>
              </a:defRPr>
            </a:lvl1pPr>
            <a:lvl2pPr marL="0" indent="0" algn="ctr">
              <a:buNone/>
              <a:defRPr sz="20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21" name="Picture Placeholder 2"/>
          <p:cNvSpPr>
            <a:spLocks noGrp="1" noChangeAspect="1"/>
          </p:cNvSpPr>
          <p:nvPr>
            <p:ph type="pic" sz="quarter" idx="22"/>
          </p:nvPr>
        </p:nvSpPr>
        <p:spPr>
          <a:xfrm>
            <a:off x="6650291" y="2415600"/>
            <a:ext cx="1724400" cy="17244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22" name="Text Placeholder 7"/>
          <p:cNvSpPr>
            <a:spLocks noGrp="1"/>
          </p:cNvSpPr>
          <p:nvPr>
            <p:ph type="body" sz="quarter" idx="23" hasCustomPrompt="1"/>
          </p:nvPr>
        </p:nvSpPr>
        <p:spPr bwMode="white">
          <a:xfrm>
            <a:off x="6315391" y="4510800"/>
            <a:ext cx="2376000" cy="1728000"/>
          </a:xfrm>
          <a:prstGeom prst="rect">
            <a:avLst/>
          </a:prstGeom>
        </p:spPr>
        <p:txBody>
          <a:bodyPr/>
          <a:lstStyle>
            <a:lvl1pPr marL="0" indent="0" algn="ctr">
              <a:spcBef>
                <a:spcPts val="600"/>
              </a:spcBef>
              <a:buNone/>
              <a:defRPr sz="2800" b="1">
                <a:solidFill>
                  <a:schemeClr val="bg1"/>
                </a:solidFill>
              </a:defRPr>
            </a:lvl1pPr>
            <a:lvl2pPr marL="0" indent="0" algn="ctr">
              <a:buNone/>
              <a:defRPr sz="20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24" name="Picture Placeholder 2"/>
          <p:cNvSpPr>
            <a:spLocks noGrp="1" noChangeAspect="1"/>
          </p:cNvSpPr>
          <p:nvPr>
            <p:ph type="pic" sz="quarter" idx="24"/>
          </p:nvPr>
        </p:nvSpPr>
        <p:spPr>
          <a:xfrm>
            <a:off x="9524391" y="2415600"/>
            <a:ext cx="1724400" cy="1724400"/>
          </a:xfrm>
          <a:prstGeom prst="ellipse">
            <a:avLst/>
          </a:prstGeom>
        </p:spPr>
        <p:txBody>
          <a:bodyPr anchor="ctr" anchorCtr="0"/>
          <a:lstStyle>
            <a:lvl1pPr marL="0" indent="0" algn="ctr">
              <a:buNone/>
              <a:defRPr sz="2400"/>
            </a:lvl1pPr>
          </a:lstStyle>
          <a:p>
            <a:r>
              <a:rPr lang="de-DE" smtClean="0"/>
              <a:t>Bild durch Klicken auf Symbol hinzufügen</a:t>
            </a:r>
            <a:endParaRPr lang="en-GB" dirty="0"/>
          </a:p>
        </p:txBody>
      </p:sp>
      <p:sp>
        <p:nvSpPr>
          <p:cNvPr id="25" name="Text Placeholder 7"/>
          <p:cNvSpPr>
            <a:spLocks noGrp="1"/>
          </p:cNvSpPr>
          <p:nvPr>
            <p:ph type="body" sz="quarter" idx="25" hasCustomPrompt="1"/>
          </p:nvPr>
        </p:nvSpPr>
        <p:spPr bwMode="white">
          <a:xfrm>
            <a:off x="9192113" y="4510800"/>
            <a:ext cx="2376000" cy="1728000"/>
          </a:xfrm>
          <a:prstGeom prst="rect">
            <a:avLst/>
          </a:prstGeom>
        </p:spPr>
        <p:txBody>
          <a:bodyPr/>
          <a:lstStyle>
            <a:lvl1pPr marL="0" indent="0" algn="ctr">
              <a:spcBef>
                <a:spcPts val="600"/>
              </a:spcBef>
              <a:buNone/>
              <a:defRPr sz="2800" b="1">
                <a:solidFill>
                  <a:schemeClr val="bg1"/>
                </a:solidFill>
              </a:defRPr>
            </a:lvl1pPr>
            <a:lvl2pPr marL="0" indent="0" algn="ctr">
              <a:buNone/>
              <a:defRPr sz="2000" b="1" baseline="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a:t>Name</a:t>
            </a:r>
          </a:p>
          <a:p>
            <a:pPr lvl="1"/>
            <a:r>
              <a:rPr lang="en-US" dirty="0"/>
              <a:t>Other details</a:t>
            </a:r>
          </a:p>
        </p:txBody>
      </p:sp>
      <p:sp>
        <p:nvSpPr>
          <p:cNvPr id="16" name="TextBox 15" descr="Copyright_box&#10;"/>
          <p:cNvSpPr txBox="1"/>
          <p:nvPr userDrawn="1"/>
        </p:nvSpPr>
        <p:spPr bwMode="black">
          <a:xfrm>
            <a:off x="601526" y="6546722"/>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solidFill>
                  <a:schemeClr val="bg1"/>
                </a:solidFill>
                <a:latin typeface="+mn-lt"/>
              </a:rPr>
              <a:t>© 2020 CGI Inc.</a:t>
            </a:r>
            <a:endParaRPr lang="en-US" sz="1000" b="0" i="0" u="none" dirty="0">
              <a:solidFill>
                <a:schemeClr val="bg1"/>
              </a:solidFill>
              <a:latin typeface="+mn-lt"/>
              <a:cs typeface="Arial" pitchFamily="34" charset="0"/>
            </a:endParaRPr>
          </a:p>
        </p:txBody>
      </p:sp>
      <p:sp>
        <p:nvSpPr>
          <p:cNvPr id="17" name="TextBox 16" descr="CONFIDENTIAL_TAG_0xFFEE"/>
          <p:cNvSpPr txBox="1"/>
          <p:nvPr userDrawn="1"/>
        </p:nvSpPr>
        <p:spPr bwMode="black">
          <a:xfrm>
            <a:off x="9179894" y="656465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n-lt"/>
                <a:ea typeface="+mn-ea"/>
                <a:cs typeface="Arial" pitchFamily="34" charset="0"/>
              </a:rPr>
              <a:t>Internal</a:t>
            </a:r>
          </a:p>
        </p:txBody>
      </p:sp>
    </p:spTree>
    <p:extLst>
      <p:ext uri="{BB962C8B-B14F-4D97-AF65-F5344CB8AC3E}">
        <p14:creationId xmlns:p14="http://schemas.microsoft.com/office/powerpoint/2010/main" val="1594326994"/>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8BA6A67-1238-E045-B982-D6F28D2CA5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5508000"/>
            <a:ext cx="1872000" cy="1161333"/>
          </a:xfrm>
          <a:prstGeom prst="rect">
            <a:avLst/>
          </a:prstGeom>
        </p:spPr>
      </p:pic>
      <p:sp>
        <p:nvSpPr>
          <p:cNvPr id="23" name="Title Placeholder 1"/>
          <p:cNvSpPr>
            <a:spLocks noGrp="1"/>
          </p:cNvSpPr>
          <p:nvPr>
            <p:ph type="title"/>
          </p:nvPr>
        </p:nvSpPr>
        <p:spPr>
          <a:xfrm>
            <a:off x="596901" y="3285360"/>
            <a:ext cx="5119200" cy="356400"/>
          </a:xfrm>
          <a:prstGeom prst="rect">
            <a:avLst/>
          </a:prstGeom>
        </p:spPr>
        <p:txBody>
          <a:bodyPr vert="horz" lIns="0" tIns="0" rIns="0" bIns="0" rtlCol="0" anchor="t" anchorCtr="0">
            <a:normAutofit/>
          </a:bodyPr>
          <a:lstStyle>
            <a:lvl1pPr>
              <a:defRPr sz="1800" b="1">
                <a:solidFill>
                  <a:schemeClr val="accent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599018" y="3861360"/>
            <a:ext cx="5119200" cy="2591976"/>
          </a:xfrm>
          <a:prstGeom prst="rect">
            <a:avLst/>
          </a:prstGeom>
        </p:spPr>
        <p:txBody>
          <a:bodyPr lIns="0" tIns="0" rIns="0" bIns="0">
            <a:noAutofit/>
          </a:bodyPr>
          <a:lstStyle>
            <a:lvl1pPr marL="0" indent="0">
              <a:lnSpc>
                <a:spcPct val="110000"/>
              </a:lnSpc>
              <a:spcBef>
                <a:spcPts val="500"/>
              </a:spcBef>
              <a:buClr>
                <a:schemeClr val="accent2"/>
              </a:buClr>
              <a:buSzPct val="110000"/>
              <a:buFont typeface="Arial" pitchFamily="34" charset="0"/>
              <a:buNone/>
              <a:defRPr sz="1200">
                <a:solidFill>
                  <a:schemeClr val="tx1"/>
                </a:solidFill>
                <a:latin typeface="Arial" pitchFamily="34" charset="0"/>
              </a:defRPr>
            </a:lvl1pPr>
            <a:lvl2pPr marL="263525" indent="-263525">
              <a:lnSpc>
                <a:spcPct val="110000"/>
              </a:lnSpc>
              <a:spcBef>
                <a:spcPts val="500"/>
              </a:spcBef>
              <a:buClr>
                <a:schemeClr val="accent2"/>
              </a:buClr>
              <a:buSzPct val="110000"/>
              <a:buFont typeface="Arial" pitchFamily="34" charset="0"/>
              <a:buChar char="•"/>
              <a:defRPr sz="1200" baseline="0">
                <a:solidFill>
                  <a:schemeClr val="tx1"/>
                </a:solidFill>
                <a:latin typeface="Arial" pitchFamily="34" charset="0"/>
              </a:defRPr>
            </a:lvl2pPr>
            <a:lvl3pPr marL="536575" indent="-273050">
              <a:lnSpc>
                <a:spcPct val="110000"/>
              </a:lnSpc>
              <a:spcBef>
                <a:spcPts val="500"/>
              </a:spcBef>
              <a:buClr>
                <a:schemeClr val="accent2"/>
              </a:buClr>
              <a:buSzPct val="100000"/>
              <a:buFont typeface="Calibri" panose="020F0502020204030204" pitchFamily="34" charset="0"/>
              <a:buChar char="–"/>
              <a:defRPr sz="1100">
                <a:solidFill>
                  <a:schemeClr val="tx1"/>
                </a:solidFill>
                <a:latin typeface="Arial" pitchFamily="34" charset="0"/>
              </a:defRPr>
            </a:lvl3pPr>
            <a:lvl4pPr marL="811213" indent="-274638">
              <a:lnSpc>
                <a:spcPct val="110000"/>
              </a:lnSpc>
              <a:spcBef>
                <a:spcPts val="500"/>
              </a:spcBef>
              <a:buClr>
                <a:schemeClr val="accent2"/>
              </a:buClr>
              <a:buSzPct val="110000"/>
              <a:buFont typeface="Arial" pitchFamily="34" charset="0"/>
              <a:buChar char="•"/>
              <a:defRPr sz="1100">
                <a:solidFill>
                  <a:schemeClr val="tx1"/>
                </a:solidFill>
                <a:latin typeface="Arial" pitchFamily="34" charset="0"/>
              </a:defRPr>
            </a:lvl4pPr>
            <a:lvl5pPr marL="1074738" indent="-263525">
              <a:lnSpc>
                <a:spcPct val="110000"/>
              </a:lnSpc>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Rectangle 8"/>
          <p:cNvSpPr/>
          <p:nvPr userDrawn="1"/>
        </p:nvSpPr>
        <p:spPr bwMode="gray">
          <a:xfrm>
            <a:off x="462707" y="6491436"/>
            <a:ext cx="9721080" cy="216024"/>
          </a:xfrm>
          <a:prstGeom prst="rect">
            <a:avLst/>
          </a:prstGeom>
          <a:solidFill>
            <a:schemeClr val="bg1"/>
          </a:solidFill>
          <a:ln w="9525" algn="ctr">
            <a:noFill/>
            <a:miter lim="800000"/>
            <a:headEnd/>
            <a:tailEnd/>
          </a:ln>
          <a:effectLst/>
        </p:spPr>
        <p:txBody>
          <a:bodyPr lIns="63500" tIns="0" rIns="64800" bIns="0" rtlCol="0" anchor="ctr"/>
          <a:lstStyle/>
          <a:p>
            <a:pPr algn="ctr">
              <a:spcBef>
                <a:spcPct val="0"/>
              </a:spcBef>
              <a:buClrTx/>
              <a:buSzPct val="90000"/>
            </a:pPr>
            <a:endParaRPr lang="en-GB" sz="1600" b="1" dirty="0">
              <a:solidFill>
                <a:schemeClr val="bg1"/>
              </a:solidFill>
              <a:cs typeface="Arial" pitchFamily="34" charset="0"/>
            </a:endParaRPr>
          </a:p>
        </p:txBody>
      </p:sp>
    </p:spTree>
    <p:extLst>
      <p:ext uri="{BB962C8B-B14F-4D97-AF65-F5344CB8AC3E}">
        <p14:creationId xmlns:p14="http://schemas.microsoft.com/office/powerpoint/2010/main" val="340369678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96900" y="404812"/>
            <a:ext cx="10971707" cy="936625"/>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4" name="Content Placeholder 20"/>
          <p:cNvSpPr>
            <a:spLocks noGrp="1"/>
          </p:cNvSpPr>
          <p:nvPr>
            <p:ph sz="quarter" idx="17"/>
          </p:nvPr>
        </p:nvSpPr>
        <p:spPr>
          <a:xfrm>
            <a:off x="599018" y="1557338"/>
            <a:ext cx="10969095" cy="4824412"/>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8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800" baseline="0">
                <a:solidFill>
                  <a:schemeClr val="tx1"/>
                </a:solidFill>
                <a:latin typeface="Arial" pitchFamily="34" charset="0"/>
              </a:defRPr>
            </a:lvl2pPr>
            <a:lvl3pPr marL="360363" indent="-180975">
              <a:spcBef>
                <a:spcPts val="6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6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0" y="404813"/>
            <a:ext cx="10971707" cy="936624"/>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5" name="Content Placeholder 20"/>
          <p:cNvSpPr>
            <a:spLocks noGrp="1"/>
          </p:cNvSpPr>
          <p:nvPr>
            <p:ph sz="quarter" idx="17"/>
          </p:nvPr>
        </p:nvSpPr>
        <p:spPr>
          <a:xfrm>
            <a:off x="599020" y="1557338"/>
            <a:ext cx="5243427" cy="4824412"/>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8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800" baseline="0">
                <a:solidFill>
                  <a:schemeClr val="tx1"/>
                </a:solidFill>
                <a:latin typeface="Arial" pitchFamily="34" charset="0"/>
              </a:defRPr>
            </a:lvl2pPr>
            <a:lvl3pPr marL="360363" indent="-180975">
              <a:spcBef>
                <a:spcPts val="6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6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6" name="Content Placeholder 20"/>
          <p:cNvSpPr>
            <a:spLocks noGrp="1"/>
          </p:cNvSpPr>
          <p:nvPr>
            <p:ph sz="quarter" idx="18"/>
          </p:nvPr>
        </p:nvSpPr>
        <p:spPr>
          <a:xfrm>
            <a:off x="6338822" y="1557338"/>
            <a:ext cx="5229291" cy="4824412"/>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8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800" baseline="0">
                <a:solidFill>
                  <a:schemeClr val="tx1"/>
                </a:solidFill>
                <a:latin typeface="Arial" pitchFamily="34" charset="0"/>
              </a:defRPr>
            </a:lvl2pPr>
            <a:lvl3pPr marL="360363" indent="-180975">
              <a:spcBef>
                <a:spcPts val="6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6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6350001" y="1557338"/>
            <a:ext cx="5218112" cy="4824412"/>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de-DE" smtClean="0"/>
              <a:t>Bild durch Klicken auf Symbol hinzufügen</a:t>
            </a:r>
            <a:endParaRPr lang="en-US" dirty="0"/>
          </a:p>
        </p:txBody>
      </p:sp>
      <p:sp>
        <p:nvSpPr>
          <p:cNvPr id="10" name="Title Placeholder 1"/>
          <p:cNvSpPr>
            <a:spLocks noGrp="1"/>
          </p:cNvSpPr>
          <p:nvPr>
            <p:ph type="title"/>
          </p:nvPr>
        </p:nvSpPr>
        <p:spPr>
          <a:xfrm>
            <a:off x="596900" y="404812"/>
            <a:ext cx="10971707" cy="863947"/>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1" name="Content Placeholder 20"/>
          <p:cNvSpPr>
            <a:spLocks noGrp="1"/>
          </p:cNvSpPr>
          <p:nvPr>
            <p:ph sz="quarter" idx="17"/>
          </p:nvPr>
        </p:nvSpPr>
        <p:spPr>
          <a:xfrm>
            <a:off x="599019" y="1556869"/>
            <a:ext cx="5274734" cy="4824881"/>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596902" y="1557337"/>
            <a:ext cx="3440973" cy="29095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de-DE" smtClean="0"/>
              <a:t>Bild durch Klicken auf Symbol hinzufügen</a:t>
            </a:r>
            <a:endParaRPr lang="en-US" dirty="0"/>
          </a:p>
        </p:txBody>
      </p:sp>
      <p:sp>
        <p:nvSpPr>
          <p:cNvPr id="11" name="Picture Placeholder 20"/>
          <p:cNvSpPr>
            <a:spLocks noGrp="1"/>
          </p:cNvSpPr>
          <p:nvPr>
            <p:ph type="pic" sz="quarter" idx="15"/>
          </p:nvPr>
        </p:nvSpPr>
        <p:spPr>
          <a:xfrm>
            <a:off x="4307092" y="1557337"/>
            <a:ext cx="3503045" cy="29095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de-DE" smtClean="0"/>
              <a:t>Bild durch Klicken auf Symbol hinzufügen</a:t>
            </a:r>
            <a:endParaRPr lang="en-US" dirty="0"/>
          </a:p>
        </p:txBody>
      </p:sp>
      <p:sp>
        <p:nvSpPr>
          <p:cNvPr id="12" name="Picture Placeholder 20"/>
          <p:cNvSpPr>
            <a:spLocks noGrp="1"/>
          </p:cNvSpPr>
          <p:nvPr>
            <p:ph type="pic" sz="quarter" idx="16"/>
          </p:nvPr>
        </p:nvSpPr>
        <p:spPr>
          <a:xfrm>
            <a:off x="8079356" y="1557337"/>
            <a:ext cx="3488757" cy="29095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de-DE" smtClean="0"/>
              <a:t>Bild durch Klicken auf Symbol hinzufügen</a:t>
            </a:r>
            <a:endParaRPr lang="en-US" dirty="0"/>
          </a:p>
        </p:txBody>
      </p:sp>
      <p:sp>
        <p:nvSpPr>
          <p:cNvPr id="14" name="Title Placeholder 1"/>
          <p:cNvSpPr>
            <a:spLocks noGrp="1"/>
          </p:cNvSpPr>
          <p:nvPr>
            <p:ph type="title"/>
          </p:nvPr>
        </p:nvSpPr>
        <p:spPr>
          <a:xfrm>
            <a:off x="596900" y="404812"/>
            <a:ext cx="10971707" cy="936625"/>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5" name="Content Placeholder 20"/>
          <p:cNvSpPr>
            <a:spLocks noGrp="1"/>
          </p:cNvSpPr>
          <p:nvPr>
            <p:ph sz="quarter" idx="17" hasCustomPrompt="1"/>
          </p:nvPr>
        </p:nvSpPr>
        <p:spPr>
          <a:xfrm>
            <a:off x="596900" y="4614043"/>
            <a:ext cx="3442838"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0"/>
          <p:cNvSpPr>
            <a:spLocks noGrp="1"/>
          </p:cNvSpPr>
          <p:nvPr>
            <p:ph sz="quarter" idx="22" hasCustomPrompt="1"/>
          </p:nvPr>
        </p:nvSpPr>
        <p:spPr>
          <a:xfrm>
            <a:off x="4310891" y="4614042"/>
            <a:ext cx="3495629"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0"/>
          <p:cNvSpPr>
            <a:spLocks noGrp="1"/>
          </p:cNvSpPr>
          <p:nvPr>
            <p:ph sz="quarter" idx="23" hasCustomPrompt="1"/>
          </p:nvPr>
        </p:nvSpPr>
        <p:spPr>
          <a:xfrm>
            <a:off x="8088574" y="4614042"/>
            <a:ext cx="3479539"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1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2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596902" y="1557338"/>
            <a:ext cx="10971212" cy="3228986"/>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de-DE" smtClean="0"/>
              <a:t>Bild durch Klicken auf Symbol hinzufügen</a:t>
            </a:r>
            <a:endParaRPr lang="en-US" dirty="0"/>
          </a:p>
        </p:txBody>
      </p:sp>
      <p:sp>
        <p:nvSpPr>
          <p:cNvPr id="10" name="Title Placeholder 1"/>
          <p:cNvSpPr>
            <a:spLocks noGrp="1"/>
          </p:cNvSpPr>
          <p:nvPr>
            <p:ph type="title"/>
          </p:nvPr>
        </p:nvSpPr>
        <p:spPr>
          <a:xfrm>
            <a:off x="596900" y="404813"/>
            <a:ext cx="10971707" cy="936624"/>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1" name="Content Placeholder 20"/>
          <p:cNvSpPr>
            <a:spLocks noGrp="1"/>
          </p:cNvSpPr>
          <p:nvPr>
            <p:ph sz="quarter" idx="17" hasCustomPrompt="1"/>
          </p:nvPr>
        </p:nvSpPr>
        <p:spPr>
          <a:xfrm>
            <a:off x="596901" y="5016527"/>
            <a:ext cx="10971212" cy="1365223"/>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sp>
        <p:nvSpPr>
          <p:cNvPr id="14" name="Content Placeholder 20"/>
          <p:cNvSpPr>
            <a:spLocks noGrp="1"/>
          </p:cNvSpPr>
          <p:nvPr>
            <p:ph sz="quarter" idx="17"/>
          </p:nvPr>
        </p:nvSpPr>
        <p:spPr>
          <a:xfrm>
            <a:off x="599018" y="1557338"/>
            <a:ext cx="8348133"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9" name="Title Placeholder 1"/>
          <p:cNvSpPr>
            <a:spLocks noGrp="1"/>
          </p:cNvSpPr>
          <p:nvPr>
            <p:ph type="title"/>
          </p:nvPr>
        </p:nvSpPr>
        <p:spPr>
          <a:xfrm>
            <a:off x="596900" y="404812"/>
            <a:ext cx="10971707" cy="936625"/>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2" name="Picture Placeholder 11"/>
          <p:cNvSpPr>
            <a:spLocks noGrp="1"/>
          </p:cNvSpPr>
          <p:nvPr>
            <p:ph type="pic" sz="quarter" idx="23" hasCustomPrompt="1"/>
          </p:nvPr>
        </p:nvSpPr>
        <p:spPr>
          <a:xfrm>
            <a:off x="9139768" y="1557338"/>
            <a:ext cx="2428345" cy="4824412"/>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a:t>Text</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596900" y="404812"/>
            <a:ext cx="10971707" cy="936625"/>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2" name="Content Placeholder 20"/>
          <p:cNvSpPr>
            <a:spLocks noGrp="1"/>
          </p:cNvSpPr>
          <p:nvPr>
            <p:ph sz="quarter" idx="17"/>
          </p:nvPr>
        </p:nvSpPr>
        <p:spPr>
          <a:xfrm>
            <a:off x="599019" y="2613301"/>
            <a:ext cx="5246225" cy="3768449"/>
          </a:xfrm>
          <a:prstGeom prst="rect">
            <a:avLst/>
          </a:prstGeom>
        </p:spPr>
        <p:txBody>
          <a:bodyPr lIns="0" tIns="0" rIns="0" bIns="0">
            <a:no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3" name="Content Placeholder 20"/>
          <p:cNvSpPr>
            <a:spLocks noGrp="1"/>
          </p:cNvSpPr>
          <p:nvPr>
            <p:ph sz="quarter" idx="23"/>
          </p:nvPr>
        </p:nvSpPr>
        <p:spPr>
          <a:xfrm>
            <a:off x="6321888" y="2613301"/>
            <a:ext cx="5246225" cy="3768449"/>
          </a:xfrm>
          <a:prstGeom prst="rect">
            <a:avLst/>
          </a:prstGeom>
        </p:spPr>
        <p:txBody>
          <a:bodyPr lIns="0" tIns="0" rIns="0" bIns="0">
            <a:no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4" name="Content Placeholder 20"/>
          <p:cNvSpPr>
            <a:spLocks noGrp="1"/>
          </p:cNvSpPr>
          <p:nvPr>
            <p:ph sz="quarter" idx="24"/>
          </p:nvPr>
        </p:nvSpPr>
        <p:spPr>
          <a:xfrm>
            <a:off x="596900" y="1557338"/>
            <a:ext cx="10971213" cy="83820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5"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age - 2">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597600" y="404812"/>
            <a:ext cx="10972800" cy="936626"/>
          </a:xfrm>
          <a:prstGeom prst="rect">
            <a:avLst/>
          </a:prstGeom>
        </p:spPr>
        <p:txBody>
          <a:bodyPr vert="horz" lIns="0" tIns="0" rIns="0" bIns="0" rtlCol="0" anchor="t" anchorCtr="0">
            <a:normAutofit/>
          </a:bodyPr>
          <a:lstStyle/>
          <a:p>
            <a:r>
              <a:rPr lang="en-US" noProof="0" dirty="0"/>
              <a:t>Click to edit title style</a:t>
            </a:r>
          </a:p>
        </p:txBody>
      </p:sp>
      <p:sp>
        <p:nvSpPr>
          <p:cNvPr id="11" name="Content Placeholder 20"/>
          <p:cNvSpPr>
            <a:spLocks noGrp="1"/>
          </p:cNvSpPr>
          <p:nvPr>
            <p:ph sz="quarter" idx="17"/>
          </p:nvPr>
        </p:nvSpPr>
        <p:spPr>
          <a:xfrm>
            <a:off x="1260000" y="1557338"/>
            <a:ext cx="4836000" cy="4824412"/>
          </a:xfrm>
          <a:prstGeom prst="rect">
            <a:avLst/>
          </a:prstGeom>
        </p:spPr>
        <p:txBody>
          <a:bodyPr lIns="0" tIns="0" rIns="0" bIns="0">
            <a:normAutofit/>
          </a:bodyPr>
          <a:lstStyle>
            <a:lvl1pPr marL="0" indent="0">
              <a:lnSpc>
                <a:spcPts val="5400"/>
              </a:lnSpc>
              <a:spcBef>
                <a:spcPts val="0"/>
              </a:spcBef>
              <a:buClr>
                <a:schemeClr val="accent2"/>
              </a:buClr>
              <a:buSzPct val="110000"/>
              <a:buFont typeface="Arial" pitchFamily="34" charset="0"/>
              <a:buNone/>
              <a:defRPr sz="1800" b="1">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
        <p:nvSpPr>
          <p:cNvPr id="28" name="Content Placeholder 20"/>
          <p:cNvSpPr>
            <a:spLocks noGrp="1"/>
          </p:cNvSpPr>
          <p:nvPr>
            <p:ph sz="quarter" idx="18"/>
          </p:nvPr>
        </p:nvSpPr>
        <p:spPr>
          <a:xfrm>
            <a:off x="6744072" y="1557338"/>
            <a:ext cx="4824536" cy="4824412"/>
          </a:xfrm>
          <a:prstGeom prst="rect">
            <a:avLst/>
          </a:prstGeom>
        </p:spPr>
        <p:txBody>
          <a:bodyPr lIns="0" tIns="0" rIns="0" bIns="0">
            <a:normAutofit/>
          </a:bodyPr>
          <a:lstStyle>
            <a:lvl1pPr marL="0" indent="0">
              <a:lnSpc>
                <a:spcPts val="5400"/>
              </a:lnSpc>
              <a:spcBef>
                <a:spcPts val="0"/>
              </a:spcBef>
              <a:buClr>
                <a:schemeClr val="accent2"/>
              </a:buClr>
              <a:buSzPct val="110000"/>
              <a:buFont typeface="Arial" pitchFamily="34" charset="0"/>
              <a:buNone/>
              <a:defRPr sz="1800" b="1">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p:txBody>
      </p:sp>
    </p:spTree>
    <p:extLst>
      <p:ext uri="{BB962C8B-B14F-4D97-AF65-F5344CB8AC3E}">
        <p14:creationId xmlns:p14="http://schemas.microsoft.com/office/powerpoint/2010/main" val="12143584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596901" y="1557338"/>
            <a:ext cx="10971212" cy="347341"/>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1" name="Picture Placeholder 20"/>
          <p:cNvSpPr>
            <a:spLocks noGrp="1"/>
          </p:cNvSpPr>
          <p:nvPr>
            <p:ph type="pic" sz="quarter" idx="14"/>
          </p:nvPr>
        </p:nvSpPr>
        <p:spPr>
          <a:xfrm>
            <a:off x="596902" y="2052241"/>
            <a:ext cx="10971212" cy="432950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de-DE" smtClean="0"/>
              <a:t>Bild durch Klicken auf Symbol hinzufügen</a:t>
            </a:r>
            <a:endParaRPr lang="en-US" dirty="0"/>
          </a:p>
        </p:txBody>
      </p:sp>
      <p:sp>
        <p:nvSpPr>
          <p:cNvPr id="10" name="Title Placeholder 1"/>
          <p:cNvSpPr>
            <a:spLocks noGrp="1"/>
          </p:cNvSpPr>
          <p:nvPr>
            <p:ph type="title"/>
          </p:nvPr>
        </p:nvSpPr>
        <p:spPr>
          <a:xfrm>
            <a:off x="596900" y="404813"/>
            <a:ext cx="10971707" cy="936625"/>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sp>
        <p:nvSpPr>
          <p:cNvPr id="2" name="Title 1"/>
          <p:cNvSpPr>
            <a:spLocks noGrp="1"/>
          </p:cNvSpPr>
          <p:nvPr>
            <p:ph type="ctrTitle"/>
          </p:nvPr>
        </p:nvSpPr>
        <p:spPr>
          <a:xfrm>
            <a:off x="596901" y="2984416"/>
            <a:ext cx="7496776" cy="1730375"/>
          </a:xfrm>
        </p:spPr>
        <p:txBody>
          <a:bodyPr wrap="square" lIns="0" tIns="0" rIns="0" bIns="0" anchor="t" anchorCtr="0">
            <a:normAutofit/>
          </a:bodyPr>
          <a:lstStyle>
            <a:lvl1pPr algn="l">
              <a:defRPr sz="3600" baseline="0">
                <a:solidFill>
                  <a:schemeClr val="tx1"/>
                </a:solidFill>
              </a:defRPr>
            </a:lvl1pPr>
          </a:lstStyle>
          <a:p>
            <a:r>
              <a:rPr lang="de-DE" noProof="0" smtClean="0"/>
              <a:t>Titelmasterformat durch Klicken bearbeiten</a:t>
            </a:r>
            <a:endParaRPr lang="en-US" noProof="0" dirty="0"/>
          </a:p>
        </p:txBody>
      </p:sp>
      <p:sp>
        <p:nvSpPr>
          <p:cNvPr id="6"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21" name="Picture Placeholder 20"/>
          <p:cNvSpPr>
            <a:spLocks noGrp="1" noChangeAspect="1"/>
          </p:cNvSpPr>
          <p:nvPr>
            <p:ph type="pic" sz="quarter" idx="14"/>
          </p:nvPr>
        </p:nvSpPr>
        <p:spPr>
          <a:xfrm>
            <a:off x="596904" y="4016875"/>
            <a:ext cx="1080647" cy="1080000"/>
          </a:xfrm>
          <a:prstGeom prst="ellipse">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de-DE" smtClean="0"/>
              <a:t>Bild durch Klicken auf Symbol hinzufügen</a:t>
            </a:r>
            <a:endParaRPr lang="en-US" dirty="0"/>
          </a:p>
        </p:txBody>
      </p:sp>
      <p:sp>
        <p:nvSpPr>
          <p:cNvPr id="11" name="Picture Placeholder 20"/>
          <p:cNvSpPr>
            <a:spLocks noGrp="1" noChangeAspect="1"/>
          </p:cNvSpPr>
          <p:nvPr>
            <p:ph type="pic" sz="quarter" idx="15"/>
          </p:nvPr>
        </p:nvSpPr>
        <p:spPr>
          <a:xfrm>
            <a:off x="6312001" y="4016875"/>
            <a:ext cx="1080647" cy="1080000"/>
          </a:xfrm>
          <a:prstGeom prst="ellipse">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de-DE" smtClean="0"/>
              <a:t>Bild durch Klicken auf Symbol hinzufügen</a:t>
            </a:r>
            <a:endParaRPr lang="en-US" dirty="0"/>
          </a:p>
        </p:txBody>
      </p:sp>
      <p:sp>
        <p:nvSpPr>
          <p:cNvPr id="14" name="Title Placeholder 1"/>
          <p:cNvSpPr>
            <a:spLocks noGrp="1"/>
          </p:cNvSpPr>
          <p:nvPr>
            <p:ph type="title"/>
          </p:nvPr>
        </p:nvSpPr>
        <p:spPr>
          <a:xfrm>
            <a:off x="596901" y="2612855"/>
            <a:ext cx="9999662" cy="920750"/>
          </a:xfrm>
          <a:prstGeom prst="rect">
            <a:avLst/>
          </a:prstGeom>
        </p:spPr>
        <p:txBody>
          <a:bodyPr vert="horz" lIns="0" tIns="0" rIns="0" bIns="0" rtlCol="0" anchor="b" anchorCtr="0">
            <a:normAutofit/>
          </a:bodyPr>
          <a:lstStyle/>
          <a:p>
            <a:r>
              <a:rPr lang="de-DE" noProof="0" smtClean="0"/>
              <a:t>Titelmasterformat durch Klicken bearbeiten</a:t>
            </a:r>
            <a:endParaRPr lang="en-US" noProof="0" dirty="0"/>
          </a:p>
        </p:txBody>
      </p:sp>
      <p:sp>
        <p:nvSpPr>
          <p:cNvPr id="15" name="Content Placeholder 20"/>
          <p:cNvSpPr>
            <a:spLocks noGrp="1"/>
          </p:cNvSpPr>
          <p:nvPr>
            <p:ph sz="quarter" idx="17" hasCustomPrompt="1"/>
          </p:nvPr>
        </p:nvSpPr>
        <p:spPr>
          <a:xfrm>
            <a:off x="1843996" y="4013541"/>
            <a:ext cx="3748004" cy="215145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355600" indent="0">
              <a:spcBef>
                <a:spcPts val="500"/>
              </a:spcBef>
              <a:buClr>
                <a:schemeClr val="accent2"/>
              </a:buClr>
              <a:buSzPct val="110000"/>
              <a:buFont typeface="Arial" pitchFamily="34" charset="0"/>
              <a:buNone/>
              <a:defRPr sz="14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p:txBody>
      </p:sp>
      <p:sp>
        <p:nvSpPr>
          <p:cNvPr id="16" name="Content Placeholder 20"/>
          <p:cNvSpPr>
            <a:spLocks noGrp="1"/>
          </p:cNvSpPr>
          <p:nvPr>
            <p:ph sz="quarter" idx="22" hasCustomPrompt="1"/>
          </p:nvPr>
        </p:nvSpPr>
        <p:spPr>
          <a:xfrm>
            <a:off x="7591367" y="4013540"/>
            <a:ext cx="3760633" cy="215145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355600" indent="0">
              <a:spcBef>
                <a:spcPts val="500"/>
              </a:spcBef>
              <a:buClr>
                <a:schemeClr val="accent2"/>
              </a:buClr>
              <a:buSzPct val="110000"/>
              <a:buFont typeface="Arial" pitchFamily="34" charset="0"/>
              <a:buNone/>
              <a:defRPr sz="14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p:txBody>
      </p:sp>
      <p:sp>
        <p:nvSpPr>
          <p:cNvPr id="13"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extLst>
      <p:ext uri="{BB962C8B-B14F-4D97-AF65-F5344CB8AC3E}">
        <p14:creationId xmlns:p14="http://schemas.microsoft.com/office/powerpoint/2010/main" val="99690713"/>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 2">
    <p:bg>
      <p:bgRef idx="1001">
        <a:schemeClr val="bg1"/>
      </p:bgRef>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8B88965-192C-E941-BD37-009EAB0768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6120" y="188640"/>
            <a:ext cx="1972800" cy="1223867"/>
          </a:xfrm>
          <a:prstGeom prst="rect">
            <a:avLst/>
          </a:prstGeom>
        </p:spPr>
      </p:pic>
      <p:sp>
        <p:nvSpPr>
          <p:cNvPr id="2" name="Title 1"/>
          <p:cNvSpPr>
            <a:spLocks noGrp="1"/>
          </p:cNvSpPr>
          <p:nvPr userDrawn="1">
            <p:ph type="ctrTitle"/>
          </p:nvPr>
        </p:nvSpPr>
        <p:spPr bwMode="gray">
          <a:xfrm>
            <a:off x="7464426" y="1925468"/>
            <a:ext cx="4103688" cy="2448000"/>
          </a:xfrm>
        </p:spPr>
        <p:txBody>
          <a:bodyPr wrap="square" lIns="0" tIns="0" rIns="0" bIns="0" anchor="t" anchorCtr="0">
            <a:normAutofit/>
          </a:bodyPr>
          <a:lstStyle>
            <a:lvl1pPr algn="l">
              <a:defRPr sz="4000" b="0" baseline="0">
                <a:solidFill>
                  <a:schemeClr val="tx1"/>
                </a:solidFill>
                <a:latin typeface="+mj-lt"/>
              </a:defRPr>
            </a:lvl1pPr>
          </a:lstStyle>
          <a:p>
            <a:r>
              <a:rPr lang="de-DE" noProof="0" smtClean="0"/>
              <a:t>Titelmasterformat durch Klicken bearbeiten</a:t>
            </a:r>
            <a:endParaRPr lang="en-US" noProof="0" dirty="0"/>
          </a:p>
        </p:txBody>
      </p:sp>
      <p:sp>
        <p:nvSpPr>
          <p:cNvPr id="3" name="Subtitle 2"/>
          <p:cNvSpPr>
            <a:spLocks noGrp="1"/>
          </p:cNvSpPr>
          <p:nvPr>
            <p:ph type="subTitle" idx="1"/>
          </p:nvPr>
        </p:nvSpPr>
        <p:spPr>
          <a:xfrm>
            <a:off x="7464426" y="4798800"/>
            <a:ext cx="4103688" cy="1587600"/>
          </a:xfrm>
          <a:prstGeom prst="rect">
            <a:avLst/>
          </a:prstGeom>
        </p:spPr>
        <p:txBody>
          <a:bodyPr lIns="0" tIns="0" rIns="0" bIns="0" anchor="b" anchorCtr="0">
            <a:normAutofit/>
          </a:bodyPr>
          <a:lstStyle>
            <a:lvl1pPr marL="0" indent="0" algn="l">
              <a:spcBef>
                <a:spcPts val="0"/>
              </a:spcBef>
              <a:buNone/>
              <a:defRPr lang="en-GB" sz="2000" b="1" kern="1200" noProof="0" dirty="0">
                <a:solidFill>
                  <a:schemeClr val="tx1"/>
                </a:solidFill>
                <a:latin typeface="+mn-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dirty="0"/>
          </a:p>
        </p:txBody>
      </p:sp>
      <p:sp>
        <p:nvSpPr>
          <p:cNvPr id="24" name="Picture Placeholder 15"/>
          <p:cNvSpPr>
            <a:spLocks noGrp="1"/>
          </p:cNvSpPr>
          <p:nvPr>
            <p:ph type="pic" sz="quarter" idx="10"/>
          </p:nvPr>
        </p:nvSpPr>
        <p:spPr>
          <a:xfrm>
            <a:off x="0" y="0"/>
            <a:ext cx="6816080" cy="6858000"/>
          </a:xfrm>
          <a:prstGeom prst="rect">
            <a:avLst/>
          </a:prstGeom>
        </p:spPr>
        <p:txBody>
          <a:bodyPr anchor="ctr" anchorCtr="0"/>
          <a:lstStyle>
            <a:lvl1pPr marL="0" indent="0" algn="ctr">
              <a:buNone/>
              <a:defRPr sz="1800"/>
            </a:lvl1pPr>
          </a:lstStyle>
          <a:p>
            <a:r>
              <a:rPr lang="de-DE" smtClean="0"/>
              <a:t>Bild durch Klicken auf Symbol hinzufügen</a:t>
            </a:r>
            <a:endParaRPr lang="en-GB" dirty="0"/>
          </a:p>
        </p:txBody>
      </p:sp>
    </p:spTree>
    <p:extLst>
      <p:ext uri="{BB962C8B-B14F-4D97-AF65-F5344CB8AC3E}">
        <p14:creationId xmlns:p14="http://schemas.microsoft.com/office/powerpoint/2010/main" val="620537477"/>
      </p:ext>
    </p:extLst>
  </p:cSld>
  <p:clrMapOvr>
    <a:overrideClrMapping bg1="lt1" tx1="dk1" bg2="lt2" tx2="dk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15:guide id="0" orient="horz" pos="232" userDrawn="1">
          <p15:clr>
            <a:srgbClr val="FBAE40"/>
          </p15:clr>
        </p15:guide>
        <p15:guide id="1" pos="3432">
          <p15:clr>
            <a:srgbClr val="FBAE40"/>
          </p15:clr>
        </p15:guide>
        <p15:guide id="2" pos="7446" userDrawn="1">
          <p15:clr>
            <a:srgbClr val="FBAE40"/>
          </p15:clr>
        </p15:guide>
        <p15:guide id="3" orient="horz" pos="4247" userDrawn="1">
          <p15:clr>
            <a:srgbClr val="FBAE40"/>
          </p15:clr>
        </p15:guide>
        <p15:guide id="4" pos="470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ver page 3">
    <p:bg>
      <p:bgRef idx="1001">
        <a:schemeClr val="bg1"/>
      </p:bgRef>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76C8622-A894-EA4C-86FF-DB2D9E809B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6120" y="188640"/>
            <a:ext cx="1972800" cy="1223867"/>
          </a:xfrm>
          <a:prstGeom prst="rect">
            <a:avLst/>
          </a:prstGeom>
        </p:spPr>
      </p:pic>
      <p:sp>
        <p:nvSpPr>
          <p:cNvPr id="2" name="Title 1"/>
          <p:cNvSpPr>
            <a:spLocks noGrp="1"/>
          </p:cNvSpPr>
          <p:nvPr userDrawn="1">
            <p:ph type="ctrTitle"/>
          </p:nvPr>
        </p:nvSpPr>
        <p:spPr bwMode="gray">
          <a:xfrm>
            <a:off x="7466400" y="1925468"/>
            <a:ext cx="4104000" cy="2448000"/>
          </a:xfrm>
        </p:spPr>
        <p:txBody>
          <a:bodyPr wrap="square" lIns="0" tIns="0" rIns="0" bIns="0" anchor="t" anchorCtr="0">
            <a:normAutofit/>
          </a:bodyPr>
          <a:lstStyle>
            <a:lvl1pPr algn="l">
              <a:defRPr sz="4000" b="0" baseline="0">
                <a:solidFill>
                  <a:schemeClr val="tx1"/>
                </a:solidFill>
                <a:latin typeface="+mj-lt"/>
              </a:defRPr>
            </a:lvl1pPr>
          </a:lstStyle>
          <a:p>
            <a:r>
              <a:rPr lang="de-DE" noProof="0" smtClean="0"/>
              <a:t>Titelmasterformat durch Klicken bearbeiten</a:t>
            </a:r>
            <a:endParaRPr lang="en-US" noProof="0" dirty="0"/>
          </a:p>
        </p:txBody>
      </p:sp>
      <p:sp>
        <p:nvSpPr>
          <p:cNvPr id="3" name="Subtitle 2"/>
          <p:cNvSpPr>
            <a:spLocks noGrp="1"/>
          </p:cNvSpPr>
          <p:nvPr>
            <p:ph type="subTitle" idx="1"/>
          </p:nvPr>
        </p:nvSpPr>
        <p:spPr>
          <a:xfrm>
            <a:off x="7466400" y="4798800"/>
            <a:ext cx="4104000" cy="1587600"/>
          </a:xfrm>
          <a:prstGeom prst="rect">
            <a:avLst/>
          </a:prstGeom>
        </p:spPr>
        <p:txBody>
          <a:bodyPr lIns="0" tIns="0" rIns="0" bIns="0" anchor="b" anchorCtr="0">
            <a:normAutofit/>
          </a:bodyPr>
          <a:lstStyle>
            <a:lvl1pPr marL="0" indent="0" algn="l">
              <a:spcBef>
                <a:spcPts val="0"/>
              </a:spcBef>
              <a:buNone/>
              <a:defRPr lang="en-GB" sz="2000" b="1" kern="1200" noProof="0" dirty="0">
                <a:solidFill>
                  <a:schemeClr val="tx1"/>
                </a:solidFill>
                <a:latin typeface="+mn-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dirty="0"/>
          </a:p>
        </p:txBody>
      </p:sp>
      <p:sp>
        <p:nvSpPr>
          <p:cNvPr id="22" name="Picture Placeholder 15"/>
          <p:cNvSpPr>
            <a:spLocks noGrp="1"/>
          </p:cNvSpPr>
          <p:nvPr>
            <p:ph type="pic" sz="quarter" idx="10"/>
          </p:nvPr>
        </p:nvSpPr>
        <p:spPr>
          <a:xfrm>
            <a:off x="0" y="0"/>
            <a:ext cx="6816080" cy="6858000"/>
          </a:xfrm>
          <a:prstGeom prst="rect">
            <a:avLst/>
          </a:prstGeom>
        </p:spPr>
        <p:txBody>
          <a:bodyPr anchor="ctr" anchorCtr="0"/>
          <a:lstStyle>
            <a:lvl1pPr marL="0" indent="0" algn="ctr">
              <a:buNone/>
              <a:defRPr sz="1800"/>
            </a:lvl1pPr>
          </a:lstStyle>
          <a:p>
            <a:r>
              <a:rPr lang="de-DE" smtClean="0"/>
              <a:t>Bild durch Klicken auf Symbol hinzufügen</a:t>
            </a:r>
            <a:endParaRPr lang="en-GB" dirty="0"/>
          </a:p>
        </p:txBody>
      </p:sp>
    </p:spTree>
    <p:extLst>
      <p:ext uri="{BB962C8B-B14F-4D97-AF65-F5344CB8AC3E}">
        <p14:creationId xmlns:p14="http://schemas.microsoft.com/office/powerpoint/2010/main" val="685064884"/>
      </p:ext>
    </p:extLst>
  </p:cSld>
  <p:clrMapOvr>
    <a:overrideClrMapping bg1="lt1" tx1="dk1" bg2="lt2" tx2="dk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15:guide id="1" pos="3432">
          <p15:clr>
            <a:srgbClr val="FBAE40"/>
          </p15:clr>
        </p15:guide>
        <p15:guide id="2" orient="horz" pos="232">
          <p15:clr>
            <a:srgbClr val="FBAE40"/>
          </p15:clr>
        </p15:guide>
        <p15:guide id="3" pos="744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5">
    <p:bg>
      <p:bgPr>
        <a:gradFill>
          <a:gsLst>
            <a:gs pos="0">
              <a:schemeClr val="accent3"/>
            </a:gs>
            <a:gs pos="55000">
              <a:schemeClr val="accent1"/>
            </a:gs>
            <a:gs pos="100000">
              <a:schemeClr val="tx2"/>
            </a:gs>
          </a:gsLst>
          <a:lin ang="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
          <a:xfrm>
            <a:off x="550800" y="892800"/>
            <a:ext cx="6120000" cy="2034000"/>
          </a:xfrm>
        </p:spPr>
        <p:txBody>
          <a:bodyPr wrap="square" lIns="0" tIns="0" rIns="0" bIns="0" anchor="t" anchorCtr="0">
            <a:noAutofit/>
          </a:bodyPr>
          <a:lstStyle>
            <a:lvl1pPr algn="l">
              <a:defRPr sz="6000" baseline="0">
                <a:solidFill>
                  <a:schemeClr val="bg1"/>
                </a:solidFill>
                <a:latin typeface="+mj-lt"/>
              </a:defRPr>
            </a:lvl1pPr>
          </a:lstStyle>
          <a:p>
            <a:r>
              <a:rPr lang="de-DE" noProof="0" smtClean="0"/>
              <a:t>Titelmasterformat durch Klicken bearbeiten</a:t>
            </a:r>
            <a:endParaRPr lang="en-US" noProof="0" dirty="0"/>
          </a:p>
        </p:txBody>
      </p:sp>
      <p:sp>
        <p:nvSpPr>
          <p:cNvPr id="13" name="Subtitle 2"/>
          <p:cNvSpPr>
            <a:spLocks noGrp="1"/>
          </p:cNvSpPr>
          <p:nvPr>
            <p:ph type="subTitle" idx="1"/>
          </p:nvPr>
        </p:nvSpPr>
        <p:spPr bwMode="black">
          <a:xfrm>
            <a:off x="550800" y="3110400"/>
            <a:ext cx="6120000" cy="1014096"/>
          </a:xfrm>
          <a:prstGeom prst="rect">
            <a:avLst/>
          </a:prstGeom>
        </p:spPr>
        <p:txBody>
          <a:bodyPr lIns="0" tIns="0" rIns="0" bIns="0" anchor="t" anchorCtr="0">
            <a:noAutofit/>
          </a:bodyPr>
          <a:lstStyle>
            <a:lvl1pPr marL="0" indent="0" algn="l">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dirty="0"/>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bg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bg1"/>
                </a:solidFill>
                <a:latin typeface="Arial" panose="020B0604020202020204" pitchFamily="34" charset="0"/>
                <a:ea typeface="+mn-ea"/>
                <a:cs typeface="Arial" pitchFamily="34" charset="0"/>
              </a:defRPr>
            </a:lvl1pPr>
          </a:lstStyle>
          <a:p>
            <a:endParaRPr lang="en-US"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solidFill>
                  <a:schemeClr val="bg1"/>
                </a:solidFill>
                <a:latin typeface="Arial" panose="020B0604020202020204" pitchFamily="34" charset="0"/>
                <a:cs typeface="Arial" pitchFamily="34" charset="0"/>
              </a:defRPr>
            </a:lvl1pPr>
          </a:lstStyle>
          <a:p>
            <a:pPr algn="ctr"/>
            <a:r>
              <a:rPr lang="en-US" dirty="0"/>
              <a:t>Date</a:t>
            </a:r>
          </a:p>
        </p:txBody>
      </p:sp>
      <p:sp>
        <p:nvSpPr>
          <p:cNvPr id="12" name="TextBox 11" descr="Copyright_box&#10;"/>
          <p:cNvSpPr txBox="1"/>
          <p:nvPr userDrawn="1"/>
        </p:nvSpPr>
        <p:spPr bwMode="auto">
          <a:xfrm>
            <a:off x="601526" y="6546722"/>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solidFill>
                  <a:schemeClr val="bg1"/>
                </a:solidFill>
                <a:latin typeface="+mn-lt"/>
              </a:rPr>
              <a:t>© 2020 CGI Inc.</a:t>
            </a:r>
            <a:endParaRPr lang="en-US" sz="1000" b="0" i="0" u="none" dirty="0">
              <a:solidFill>
                <a:schemeClr val="bg1"/>
              </a:solidFill>
              <a:latin typeface="+mn-lt"/>
              <a:cs typeface="Arial" pitchFamily="34" charset="0"/>
            </a:endParaRPr>
          </a:p>
        </p:txBody>
      </p:sp>
      <p:sp>
        <p:nvSpPr>
          <p:cNvPr id="14" name="TextBox 13" descr="CONFIDENTIAL_TAG_0xFFEE"/>
          <p:cNvSpPr txBox="1"/>
          <p:nvPr userDrawn="1"/>
        </p:nvSpPr>
        <p:spPr bwMode="auto">
          <a:xfrm>
            <a:off x="9179894" y="656465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n-lt"/>
                <a:ea typeface="+mn-ea"/>
                <a:cs typeface="Arial" pitchFamily="34" charset="0"/>
              </a:rPr>
              <a:t>Internal</a:t>
            </a:r>
          </a:p>
        </p:txBody>
      </p:sp>
    </p:spTree>
    <p:extLst>
      <p:ext uri="{BB962C8B-B14F-4D97-AF65-F5344CB8AC3E}">
        <p14:creationId xmlns:p14="http://schemas.microsoft.com/office/powerpoint/2010/main" val="3819737983"/>
      </p:ext>
    </p:extLst>
  </p:cSld>
  <p:clrMapOvr>
    <a:masterClrMapping/>
  </p:clrMapOvr>
  <p:hf hdr="0" dt="0"/>
  <p:extLst>
    <p:ext uri="{DCECCB84-F9BA-43D5-87BE-67443E8EF086}">
      <p15:sldGuideLst xmlns:p15="http://schemas.microsoft.com/office/powerpoint/2012/main">
        <p15:guide id="1" pos="34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ation page - 2">
    <p:spTree>
      <p:nvGrpSpPr>
        <p:cNvPr id="1" name=""/>
        <p:cNvGrpSpPr/>
        <p:nvPr/>
      </p:nvGrpSpPr>
      <p:grpSpPr>
        <a:xfrm>
          <a:off x="0" y="0"/>
          <a:ext cx="0" cy="0"/>
          <a:chOff x="0" y="0"/>
          <a:chExt cx="0" cy="0"/>
        </a:xfrm>
      </p:grpSpPr>
      <p:sp>
        <p:nvSpPr>
          <p:cNvPr id="6" name="Rectangle 5"/>
          <p:cNvSpPr/>
          <p:nvPr userDrawn="1"/>
        </p:nvSpPr>
        <p:spPr bwMode="gray">
          <a:xfrm>
            <a:off x="0" y="1557338"/>
            <a:ext cx="12192000" cy="2317016"/>
          </a:xfrm>
          <a:prstGeom prst="rect">
            <a:avLst/>
          </a:prstGeom>
          <a:gradFill>
            <a:gsLst>
              <a:gs pos="0">
                <a:schemeClr val="accent3"/>
              </a:gs>
              <a:gs pos="55000">
                <a:schemeClr val="accent1"/>
              </a:gs>
              <a:gs pos="100000">
                <a:schemeClr val="tx2"/>
              </a:gs>
            </a:gsLst>
            <a:lin ang="0" scaled="0"/>
          </a:gradFill>
          <a:ln w="9525" algn="ctr">
            <a:noFill/>
            <a:miter lim="800000"/>
            <a:headEnd/>
            <a:tailEnd/>
          </a:ln>
          <a:effectLst/>
        </p:spPr>
        <p:txBody>
          <a:bodyPr rot="0" spcFirstLastPara="0" vertOverflow="overflow" horzOverflow="overflow" vert="horz" wrap="square" lIns="63500" tIns="0" rIns="64800" bIns="0" numCol="1" spcCol="0" rtlCol="0" fromWordArt="0" anchor="ctr" anchorCtr="0" forceAA="0" compatLnSpc="1">
            <a:prstTxWarp prst="textNoShape">
              <a:avLst/>
            </a:prstTxWarp>
            <a:noAutofit/>
          </a:bodyPr>
          <a:lstStyle/>
          <a:p>
            <a:pPr lvl="0" algn="ctr">
              <a:spcBef>
                <a:spcPct val="0"/>
              </a:spcBef>
              <a:buClrTx/>
              <a:buSzPct val="90000"/>
            </a:pPr>
            <a:endParaRPr lang="en-US" sz="1600" b="1" noProof="0" dirty="0">
              <a:solidFill>
                <a:schemeClr val="bg1"/>
              </a:solidFill>
              <a:cs typeface="Arial" pitchFamily="34" charset="0"/>
            </a:endParaRPr>
          </a:p>
        </p:txBody>
      </p:sp>
      <p:sp>
        <p:nvSpPr>
          <p:cNvPr id="7" name="Freeform 6"/>
          <p:cNvSpPr>
            <a:spLocks noEditPoints="1"/>
          </p:cNvSpPr>
          <p:nvPr userDrawn="1"/>
        </p:nvSpPr>
        <p:spPr bwMode="gray">
          <a:xfrm>
            <a:off x="491665" y="1652350"/>
            <a:ext cx="755687" cy="594844"/>
          </a:xfrm>
          <a:custGeom>
            <a:avLst/>
            <a:gdLst>
              <a:gd name="T0" fmla="*/ 488 w 1342"/>
              <a:gd name="T1" fmla="*/ 1055 h 1055"/>
              <a:gd name="T2" fmla="*/ 0 w 1342"/>
              <a:gd name="T3" fmla="*/ 1055 h 1055"/>
              <a:gd name="T4" fmla="*/ 0 w 1342"/>
              <a:gd name="T5" fmla="*/ 707 h 1055"/>
              <a:gd name="T6" fmla="*/ 37 w 1342"/>
              <a:gd name="T7" fmla="*/ 372 h 1055"/>
              <a:gd name="T8" fmla="*/ 175 w 1342"/>
              <a:gd name="T9" fmla="*/ 153 h 1055"/>
              <a:gd name="T10" fmla="*/ 432 w 1342"/>
              <a:gd name="T11" fmla="*/ 0 h 1055"/>
              <a:gd name="T12" fmla="*/ 528 w 1342"/>
              <a:gd name="T13" fmla="*/ 202 h 1055"/>
              <a:gd name="T14" fmla="*/ 318 w 1342"/>
              <a:gd name="T15" fmla="*/ 337 h 1055"/>
              <a:gd name="T16" fmla="*/ 252 w 1342"/>
              <a:gd name="T17" fmla="*/ 568 h 1055"/>
              <a:gd name="T18" fmla="*/ 488 w 1342"/>
              <a:gd name="T19" fmla="*/ 568 h 1055"/>
              <a:gd name="T20" fmla="*/ 488 w 1342"/>
              <a:gd name="T21" fmla="*/ 1055 h 1055"/>
              <a:gd name="T22" fmla="*/ 1302 w 1342"/>
              <a:gd name="T23" fmla="*/ 1055 h 1055"/>
              <a:gd name="T24" fmla="*/ 814 w 1342"/>
              <a:gd name="T25" fmla="*/ 1055 h 1055"/>
              <a:gd name="T26" fmla="*/ 814 w 1342"/>
              <a:gd name="T27" fmla="*/ 707 h 1055"/>
              <a:gd name="T28" fmla="*/ 851 w 1342"/>
              <a:gd name="T29" fmla="*/ 372 h 1055"/>
              <a:gd name="T30" fmla="*/ 990 w 1342"/>
              <a:gd name="T31" fmla="*/ 153 h 1055"/>
              <a:gd name="T32" fmla="*/ 1246 w 1342"/>
              <a:gd name="T33" fmla="*/ 0 h 1055"/>
              <a:gd name="T34" fmla="*/ 1342 w 1342"/>
              <a:gd name="T35" fmla="*/ 202 h 1055"/>
              <a:gd name="T36" fmla="*/ 1132 w 1342"/>
              <a:gd name="T37" fmla="*/ 337 h 1055"/>
              <a:gd name="T38" fmla="*/ 1066 w 1342"/>
              <a:gd name="T39" fmla="*/ 568 h 1055"/>
              <a:gd name="T40" fmla="*/ 1302 w 1342"/>
              <a:gd name="T41" fmla="*/ 568 h 1055"/>
              <a:gd name="T42" fmla="*/ 1302 w 1342"/>
              <a:gd name="T4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2" h="1055">
                <a:moveTo>
                  <a:pt x="488" y="1055"/>
                </a:moveTo>
                <a:cubicBezTo>
                  <a:pt x="0" y="1055"/>
                  <a:pt x="0" y="1055"/>
                  <a:pt x="0" y="1055"/>
                </a:cubicBezTo>
                <a:cubicBezTo>
                  <a:pt x="0" y="707"/>
                  <a:pt x="0" y="707"/>
                  <a:pt x="0" y="707"/>
                </a:cubicBezTo>
                <a:cubicBezTo>
                  <a:pt x="0" y="565"/>
                  <a:pt x="12" y="454"/>
                  <a:pt x="37" y="372"/>
                </a:cubicBezTo>
                <a:cubicBezTo>
                  <a:pt x="62" y="291"/>
                  <a:pt x="108" y="218"/>
                  <a:pt x="175" y="153"/>
                </a:cubicBezTo>
                <a:cubicBezTo>
                  <a:pt x="242" y="88"/>
                  <a:pt x="328" y="37"/>
                  <a:pt x="432" y="0"/>
                </a:cubicBezTo>
                <a:cubicBezTo>
                  <a:pt x="528" y="202"/>
                  <a:pt x="528" y="202"/>
                  <a:pt x="528" y="202"/>
                </a:cubicBezTo>
                <a:cubicBezTo>
                  <a:pt x="430" y="234"/>
                  <a:pt x="361" y="279"/>
                  <a:pt x="318" y="337"/>
                </a:cubicBezTo>
                <a:cubicBezTo>
                  <a:pt x="276" y="395"/>
                  <a:pt x="254" y="472"/>
                  <a:pt x="252" y="568"/>
                </a:cubicBezTo>
                <a:cubicBezTo>
                  <a:pt x="488" y="568"/>
                  <a:pt x="488" y="568"/>
                  <a:pt x="488" y="568"/>
                </a:cubicBezTo>
                <a:lnTo>
                  <a:pt x="488" y="1055"/>
                </a:lnTo>
                <a:close/>
                <a:moveTo>
                  <a:pt x="1302" y="1055"/>
                </a:moveTo>
                <a:cubicBezTo>
                  <a:pt x="814" y="1055"/>
                  <a:pt x="814" y="1055"/>
                  <a:pt x="814" y="1055"/>
                </a:cubicBezTo>
                <a:cubicBezTo>
                  <a:pt x="814" y="707"/>
                  <a:pt x="814" y="707"/>
                  <a:pt x="814" y="707"/>
                </a:cubicBezTo>
                <a:cubicBezTo>
                  <a:pt x="814" y="564"/>
                  <a:pt x="826" y="453"/>
                  <a:pt x="851" y="372"/>
                </a:cubicBezTo>
                <a:cubicBezTo>
                  <a:pt x="876" y="291"/>
                  <a:pt x="922" y="218"/>
                  <a:pt x="990" y="153"/>
                </a:cubicBezTo>
                <a:cubicBezTo>
                  <a:pt x="1058" y="88"/>
                  <a:pt x="1143" y="37"/>
                  <a:pt x="1246" y="0"/>
                </a:cubicBezTo>
                <a:cubicBezTo>
                  <a:pt x="1342" y="202"/>
                  <a:pt x="1342" y="202"/>
                  <a:pt x="1342" y="202"/>
                </a:cubicBezTo>
                <a:cubicBezTo>
                  <a:pt x="1244" y="234"/>
                  <a:pt x="1175" y="279"/>
                  <a:pt x="1132" y="337"/>
                </a:cubicBezTo>
                <a:cubicBezTo>
                  <a:pt x="1090" y="395"/>
                  <a:pt x="1068" y="472"/>
                  <a:pt x="1066" y="568"/>
                </a:cubicBezTo>
                <a:cubicBezTo>
                  <a:pt x="1302" y="568"/>
                  <a:pt x="1302" y="568"/>
                  <a:pt x="1302" y="568"/>
                </a:cubicBezTo>
                <a:lnTo>
                  <a:pt x="1302" y="1055"/>
                </a:lnTo>
                <a:close/>
              </a:path>
            </a:pathLst>
          </a:custGeom>
          <a:solidFill>
            <a:srgbClr val="FFFFCC">
              <a:alpha val="20000"/>
            </a:srgbClr>
          </a:solidFill>
          <a:ln>
            <a:noFill/>
          </a:ln>
        </p:spPr>
        <p:txBody>
          <a:bodyPr vert="horz" wrap="square" lIns="121899" tIns="60949" rIns="121899" bIns="60949" numCol="1" anchor="t" anchorCtr="0" compatLnSpc="1">
            <a:prstTxWarp prst="textNoShape">
              <a:avLst/>
            </a:prstTxWarp>
          </a:bodyPr>
          <a:lstStyle/>
          <a:p>
            <a:endParaRPr lang="en-US" noProof="0" dirty="0"/>
          </a:p>
        </p:txBody>
      </p:sp>
      <p:sp>
        <p:nvSpPr>
          <p:cNvPr id="23" name="Title Placeholder 1"/>
          <p:cNvSpPr>
            <a:spLocks noGrp="1"/>
          </p:cNvSpPr>
          <p:nvPr>
            <p:ph type="title"/>
          </p:nvPr>
        </p:nvSpPr>
        <p:spPr>
          <a:xfrm>
            <a:off x="596901" y="404813"/>
            <a:ext cx="10971707" cy="936624"/>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bwMode="white">
          <a:xfrm>
            <a:off x="599018" y="1924565"/>
            <a:ext cx="10969095"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400" b="1" i="1">
                <a:solidFill>
                  <a:schemeClr val="bg1"/>
                </a:solidFill>
                <a:latin typeface="Arial" pitchFamily="34" charset="0"/>
              </a:defRPr>
            </a:lvl1pPr>
            <a:lvl2pPr marL="0" indent="0">
              <a:spcBef>
                <a:spcPts val="500"/>
              </a:spcBef>
              <a:buClr>
                <a:schemeClr val="bg1"/>
              </a:buClr>
              <a:buSzPct val="110000"/>
              <a:buFont typeface="Arial" pitchFamily="34" charset="0"/>
              <a:buNone/>
              <a:defRPr sz="1800" baseline="0">
                <a:solidFill>
                  <a:schemeClr val="bg1"/>
                </a:solidFill>
                <a:latin typeface="Arial" pitchFamily="34" charset="0"/>
              </a:defRPr>
            </a:lvl2pPr>
            <a:lvl3pPr marL="274638" indent="-274638">
              <a:spcBef>
                <a:spcPts val="500"/>
              </a:spcBef>
              <a:buClr>
                <a:schemeClr val="bg1"/>
              </a:buClr>
              <a:buSzPct val="110000"/>
              <a:buFont typeface="Arial" pitchFamily="34" charset="0"/>
              <a:buChar char="•"/>
              <a:defRPr sz="18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8" name="Content Placeholder 20"/>
          <p:cNvSpPr>
            <a:spLocks noGrp="1"/>
          </p:cNvSpPr>
          <p:nvPr>
            <p:ph sz="quarter" idx="18"/>
          </p:nvPr>
        </p:nvSpPr>
        <p:spPr>
          <a:xfrm>
            <a:off x="599018" y="4156564"/>
            <a:ext cx="10969095" cy="2225186"/>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400" b="0" i="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800" b="0" i="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extLst>
      <p:ext uri="{BB962C8B-B14F-4D97-AF65-F5344CB8AC3E}">
        <p14:creationId xmlns:p14="http://schemas.microsoft.com/office/powerpoint/2010/main" val="15053354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ient Ref page">
    <p:spTree>
      <p:nvGrpSpPr>
        <p:cNvPr id="1" name=""/>
        <p:cNvGrpSpPr/>
        <p:nvPr/>
      </p:nvGrpSpPr>
      <p:grpSpPr>
        <a:xfrm>
          <a:off x="0" y="0"/>
          <a:ext cx="0" cy="0"/>
          <a:chOff x="0" y="0"/>
          <a:chExt cx="0" cy="0"/>
        </a:xfrm>
      </p:grpSpPr>
      <p:sp>
        <p:nvSpPr>
          <p:cNvPr id="6" name="Rectangle 5"/>
          <p:cNvSpPr/>
          <p:nvPr userDrawn="1"/>
        </p:nvSpPr>
        <p:spPr bwMode="gray">
          <a:xfrm>
            <a:off x="0" y="4064734"/>
            <a:ext cx="12192000" cy="2317016"/>
          </a:xfrm>
          <a:prstGeom prst="rect">
            <a:avLst/>
          </a:prstGeom>
          <a:gradFill>
            <a:gsLst>
              <a:gs pos="0">
                <a:schemeClr val="accent3"/>
              </a:gs>
              <a:gs pos="55000">
                <a:schemeClr val="accent1"/>
              </a:gs>
              <a:gs pos="100000">
                <a:schemeClr val="tx2"/>
              </a:gs>
            </a:gsLst>
            <a:lin ang="0" scaled="0"/>
          </a:gradFill>
          <a:ln w="9525" algn="ctr">
            <a:noFill/>
            <a:miter lim="800000"/>
            <a:headEnd/>
            <a:tailEnd/>
          </a:ln>
          <a:effectLst/>
        </p:spPr>
        <p:txBody>
          <a:bodyPr rot="0" spcFirstLastPara="0" vertOverflow="overflow" horzOverflow="overflow" vert="horz" wrap="square" lIns="63500" tIns="0" rIns="64800" bIns="0" numCol="1" spcCol="0" rtlCol="0" fromWordArt="0" anchor="ctr" anchorCtr="0" forceAA="0" compatLnSpc="1">
            <a:prstTxWarp prst="textNoShape">
              <a:avLst/>
            </a:prstTxWarp>
            <a:noAutofit/>
          </a:bodyPr>
          <a:lstStyle/>
          <a:p>
            <a:pPr lvl="0" algn="ctr">
              <a:spcBef>
                <a:spcPct val="0"/>
              </a:spcBef>
              <a:buClrTx/>
              <a:buSzPct val="90000"/>
            </a:pPr>
            <a:endParaRPr lang="en-US" sz="1600" b="1" noProof="0" dirty="0">
              <a:solidFill>
                <a:schemeClr val="bg1"/>
              </a:solidFill>
              <a:cs typeface="Arial" pitchFamily="34" charset="0"/>
            </a:endParaRPr>
          </a:p>
        </p:txBody>
      </p:sp>
      <p:sp>
        <p:nvSpPr>
          <p:cNvPr id="7" name="Freeform 6"/>
          <p:cNvSpPr>
            <a:spLocks noEditPoints="1"/>
          </p:cNvSpPr>
          <p:nvPr userDrawn="1"/>
        </p:nvSpPr>
        <p:spPr bwMode="ltGray">
          <a:xfrm>
            <a:off x="7968000" y="4159746"/>
            <a:ext cx="755687" cy="594844"/>
          </a:xfrm>
          <a:custGeom>
            <a:avLst/>
            <a:gdLst>
              <a:gd name="T0" fmla="*/ 488 w 1342"/>
              <a:gd name="T1" fmla="*/ 1055 h 1055"/>
              <a:gd name="T2" fmla="*/ 0 w 1342"/>
              <a:gd name="T3" fmla="*/ 1055 h 1055"/>
              <a:gd name="T4" fmla="*/ 0 w 1342"/>
              <a:gd name="T5" fmla="*/ 707 h 1055"/>
              <a:gd name="T6" fmla="*/ 37 w 1342"/>
              <a:gd name="T7" fmla="*/ 372 h 1055"/>
              <a:gd name="T8" fmla="*/ 175 w 1342"/>
              <a:gd name="T9" fmla="*/ 153 h 1055"/>
              <a:gd name="T10" fmla="*/ 432 w 1342"/>
              <a:gd name="T11" fmla="*/ 0 h 1055"/>
              <a:gd name="T12" fmla="*/ 528 w 1342"/>
              <a:gd name="T13" fmla="*/ 202 h 1055"/>
              <a:gd name="T14" fmla="*/ 318 w 1342"/>
              <a:gd name="T15" fmla="*/ 337 h 1055"/>
              <a:gd name="T16" fmla="*/ 252 w 1342"/>
              <a:gd name="T17" fmla="*/ 568 h 1055"/>
              <a:gd name="T18" fmla="*/ 488 w 1342"/>
              <a:gd name="T19" fmla="*/ 568 h 1055"/>
              <a:gd name="T20" fmla="*/ 488 w 1342"/>
              <a:gd name="T21" fmla="*/ 1055 h 1055"/>
              <a:gd name="T22" fmla="*/ 1302 w 1342"/>
              <a:gd name="T23" fmla="*/ 1055 h 1055"/>
              <a:gd name="T24" fmla="*/ 814 w 1342"/>
              <a:gd name="T25" fmla="*/ 1055 h 1055"/>
              <a:gd name="T26" fmla="*/ 814 w 1342"/>
              <a:gd name="T27" fmla="*/ 707 h 1055"/>
              <a:gd name="T28" fmla="*/ 851 w 1342"/>
              <a:gd name="T29" fmla="*/ 372 h 1055"/>
              <a:gd name="T30" fmla="*/ 990 w 1342"/>
              <a:gd name="T31" fmla="*/ 153 h 1055"/>
              <a:gd name="T32" fmla="*/ 1246 w 1342"/>
              <a:gd name="T33" fmla="*/ 0 h 1055"/>
              <a:gd name="T34" fmla="*/ 1342 w 1342"/>
              <a:gd name="T35" fmla="*/ 202 h 1055"/>
              <a:gd name="T36" fmla="*/ 1132 w 1342"/>
              <a:gd name="T37" fmla="*/ 337 h 1055"/>
              <a:gd name="T38" fmla="*/ 1066 w 1342"/>
              <a:gd name="T39" fmla="*/ 568 h 1055"/>
              <a:gd name="T40" fmla="*/ 1302 w 1342"/>
              <a:gd name="T41" fmla="*/ 568 h 1055"/>
              <a:gd name="T42" fmla="*/ 1302 w 1342"/>
              <a:gd name="T4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2" h="1055">
                <a:moveTo>
                  <a:pt x="488" y="1055"/>
                </a:moveTo>
                <a:cubicBezTo>
                  <a:pt x="0" y="1055"/>
                  <a:pt x="0" y="1055"/>
                  <a:pt x="0" y="1055"/>
                </a:cubicBezTo>
                <a:cubicBezTo>
                  <a:pt x="0" y="707"/>
                  <a:pt x="0" y="707"/>
                  <a:pt x="0" y="707"/>
                </a:cubicBezTo>
                <a:cubicBezTo>
                  <a:pt x="0" y="565"/>
                  <a:pt x="12" y="454"/>
                  <a:pt x="37" y="372"/>
                </a:cubicBezTo>
                <a:cubicBezTo>
                  <a:pt x="62" y="291"/>
                  <a:pt x="108" y="218"/>
                  <a:pt x="175" y="153"/>
                </a:cubicBezTo>
                <a:cubicBezTo>
                  <a:pt x="242" y="88"/>
                  <a:pt x="328" y="37"/>
                  <a:pt x="432" y="0"/>
                </a:cubicBezTo>
                <a:cubicBezTo>
                  <a:pt x="528" y="202"/>
                  <a:pt x="528" y="202"/>
                  <a:pt x="528" y="202"/>
                </a:cubicBezTo>
                <a:cubicBezTo>
                  <a:pt x="430" y="234"/>
                  <a:pt x="361" y="279"/>
                  <a:pt x="318" y="337"/>
                </a:cubicBezTo>
                <a:cubicBezTo>
                  <a:pt x="276" y="395"/>
                  <a:pt x="254" y="472"/>
                  <a:pt x="252" y="568"/>
                </a:cubicBezTo>
                <a:cubicBezTo>
                  <a:pt x="488" y="568"/>
                  <a:pt x="488" y="568"/>
                  <a:pt x="488" y="568"/>
                </a:cubicBezTo>
                <a:lnTo>
                  <a:pt x="488" y="1055"/>
                </a:lnTo>
                <a:close/>
                <a:moveTo>
                  <a:pt x="1302" y="1055"/>
                </a:moveTo>
                <a:cubicBezTo>
                  <a:pt x="814" y="1055"/>
                  <a:pt x="814" y="1055"/>
                  <a:pt x="814" y="1055"/>
                </a:cubicBezTo>
                <a:cubicBezTo>
                  <a:pt x="814" y="707"/>
                  <a:pt x="814" y="707"/>
                  <a:pt x="814" y="707"/>
                </a:cubicBezTo>
                <a:cubicBezTo>
                  <a:pt x="814" y="564"/>
                  <a:pt x="826" y="453"/>
                  <a:pt x="851" y="372"/>
                </a:cubicBezTo>
                <a:cubicBezTo>
                  <a:pt x="876" y="291"/>
                  <a:pt x="922" y="218"/>
                  <a:pt x="990" y="153"/>
                </a:cubicBezTo>
                <a:cubicBezTo>
                  <a:pt x="1058" y="88"/>
                  <a:pt x="1143" y="37"/>
                  <a:pt x="1246" y="0"/>
                </a:cubicBezTo>
                <a:cubicBezTo>
                  <a:pt x="1342" y="202"/>
                  <a:pt x="1342" y="202"/>
                  <a:pt x="1342" y="202"/>
                </a:cubicBezTo>
                <a:cubicBezTo>
                  <a:pt x="1244" y="234"/>
                  <a:pt x="1175" y="279"/>
                  <a:pt x="1132" y="337"/>
                </a:cubicBezTo>
                <a:cubicBezTo>
                  <a:pt x="1090" y="395"/>
                  <a:pt x="1068" y="472"/>
                  <a:pt x="1066" y="568"/>
                </a:cubicBezTo>
                <a:cubicBezTo>
                  <a:pt x="1302" y="568"/>
                  <a:pt x="1302" y="568"/>
                  <a:pt x="1302" y="568"/>
                </a:cubicBezTo>
                <a:lnTo>
                  <a:pt x="1302" y="1055"/>
                </a:lnTo>
                <a:close/>
              </a:path>
            </a:pathLst>
          </a:custGeom>
          <a:solidFill>
            <a:srgbClr val="FFFFCC">
              <a:alpha val="20000"/>
            </a:srgbClr>
          </a:solidFill>
          <a:ln>
            <a:noFill/>
          </a:ln>
        </p:spPr>
        <p:txBody>
          <a:bodyPr vert="horz" wrap="square" lIns="121899" tIns="60949" rIns="121899" bIns="60949" numCol="1" anchor="t" anchorCtr="0" compatLnSpc="1">
            <a:prstTxWarp prst="textNoShape">
              <a:avLst/>
            </a:prstTxWarp>
          </a:bodyPr>
          <a:lstStyle/>
          <a:p>
            <a:endParaRPr lang="en-US" noProof="0" dirty="0"/>
          </a:p>
        </p:txBody>
      </p:sp>
      <p:sp>
        <p:nvSpPr>
          <p:cNvPr id="23" name="Title Placeholder 1"/>
          <p:cNvSpPr>
            <a:spLocks noGrp="1"/>
          </p:cNvSpPr>
          <p:nvPr>
            <p:ph type="title"/>
          </p:nvPr>
        </p:nvSpPr>
        <p:spPr>
          <a:xfrm>
            <a:off x="596901" y="404813"/>
            <a:ext cx="10971707" cy="936624"/>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bwMode="white">
          <a:xfrm>
            <a:off x="8112000" y="4431961"/>
            <a:ext cx="3456113"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b="0" i="1">
                <a:solidFill>
                  <a:schemeClr val="bg1"/>
                </a:solidFill>
                <a:latin typeface="Arial" pitchFamily="34" charset="0"/>
              </a:defRPr>
            </a:lvl1pPr>
            <a:lvl2pPr marL="0" indent="0">
              <a:spcBef>
                <a:spcPts val="500"/>
              </a:spcBef>
              <a:buClr>
                <a:schemeClr val="bg1"/>
              </a:buClr>
              <a:buSzPct val="110000"/>
              <a:buFont typeface="Arial" pitchFamily="34" charset="0"/>
              <a:buNone/>
              <a:defRPr sz="1400" baseline="0">
                <a:solidFill>
                  <a:schemeClr val="bg1"/>
                </a:solidFill>
                <a:latin typeface="Arial" pitchFamily="34" charset="0"/>
              </a:defRPr>
            </a:lvl2pPr>
            <a:lvl3pPr marL="177800" indent="-177800">
              <a:spcBef>
                <a:spcPts val="500"/>
              </a:spcBef>
              <a:buClr>
                <a:schemeClr val="bg1"/>
              </a:buClr>
              <a:buSzPct val="110000"/>
              <a:buFont typeface="Arial" pitchFamily="34" charset="0"/>
              <a:buChar char="•"/>
              <a:defRPr sz="14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8" name="Content Placeholder 20"/>
          <p:cNvSpPr>
            <a:spLocks noGrp="1"/>
          </p:cNvSpPr>
          <p:nvPr>
            <p:ph sz="quarter" idx="18"/>
          </p:nvPr>
        </p:nvSpPr>
        <p:spPr>
          <a:xfrm>
            <a:off x="599018" y="1557338"/>
            <a:ext cx="3456000" cy="244766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sp>
        <p:nvSpPr>
          <p:cNvPr id="12" name="Content Placeholder 20"/>
          <p:cNvSpPr>
            <a:spLocks noGrp="1"/>
          </p:cNvSpPr>
          <p:nvPr>
            <p:ph sz="quarter" idx="19"/>
          </p:nvPr>
        </p:nvSpPr>
        <p:spPr bwMode="white">
          <a:xfrm>
            <a:off x="602963" y="4431961"/>
            <a:ext cx="7149037"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bg1"/>
                </a:solidFill>
                <a:latin typeface="Arial" pitchFamily="34" charset="0"/>
              </a:defRPr>
            </a:lvl1pPr>
            <a:lvl2pPr marL="177800" indent="-177800">
              <a:spcBef>
                <a:spcPts val="500"/>
              </a:spcBef>
              <a:buClr>
                <a:schemeClr val="bg1"/>
              </a:buClr>
              <a:buSzPct val="110000"/>
              <a:buFont typeface="Arial" pitchFamily="34" charset="0"/>
              <a:buChar char="•"/>
              <a:defRPr sz="1800" i="0" baseline="0">
                <a:solidFill>
                  <a:schemeClr val="bg1"/>
                </a:solidFill>
                <a:latin typeface="Arial" pitchFamily="34" charset="0"/>
              </a:defRPr>
            </a:lvl2pPr>
            <a:lvl3pPr marL="355600" indent="-177800">
              <a:spcBef>
                <a:spcPts val="500"/>
              </a:spcBef>
              <a:buClr>
                <a:schemeClr val="bg1"/>
              </a:buClr>
              <a:buSzPct val="100000"/>
              <a:buFont typeface="Calibri" panose="020F0502020204030204" pitchFamily="34" charset="0"/>
              <a:buChar char="–"/>
              <a:defRPr sz="1800" i="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cxnSp>
        <p:nvCxnSpPr>
          <p:cNvPr id="4" name="Straight Connector 3"/>
          <p:cNvCxnSpPr/>
          <p:nvPr userDrawn="1"/>
        </p:nvCxnSpPr>
        <p:spPr bwMode="gray">
          <a:xfrm>
            <a:off x="4211300" y="1268413"/>
            <a:ext cx="0" cy="2736587"/>
          </a:xfrm>
          <a:prstGeom prst="line">
            <a:avLst/>
          </a:prstGeom>
          <a:noFill/>
          <a:ln w="19050">
            <a:solidFill>
              <a:schemeClr val="accent6"/>
            </a:solidFill>
            <a:round/>
            <a:headEnd/>
            <a:tailEnd/>
          </a:ln>
          <a:effectLst/>
        </p:spPr>
      </p:cxnSp>
      <p:cxnSp>
        <p:nvCxnSpPr>
          <p:cNvPr id="15" name="Straight Connector 14"/>
          <p:cNvCxnSpPr/>
          <p:nvPr userDrawn="1"/>
        </p:nvCxnSpPr>
        <p:spPr bwMode="gray">
          <a:xfrm>
            <a:off x="7980700" y="1268413"/>
            <a:ext cx="0" cy="2736587"/>
          </a:xfrm>
          <a:prstGeom prst="line">
            <a:avLst/>
          </a:prstGeom>
          <a:noFill/>
          <a:ln w="19050">
            <a:solidFill>
              <a:schemeClr val="accent6"/>
            </a:solidFill>
            <a:round/>
            <a:headEnd/>
            <a:tailEnd/>
          </a:ln>
          <a:effectLst/>
        </p:spPr>
      </p:cxnSp>
      <p:sp>
        <p:nvSpPr>
          <p:cNvPr id="16" name="Content Placeholder 20"/>
          <p:cNvSpPr>
            <a:spLocks noGrp="1"/>
          </p:cNvSpPr>
          <p:nvPr>
            <p:ph sz="quarter" idx="20"/>
          </p:nvPr>
        </p:nvSpPr>
        <p:spPr>
          <a:xfrm>
            <a:off x="4368000" y="1557338"/>
            <a:ext cx="3456000" cy="244766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sp>
        <p:nvSpPr>
          <p:cNvPr id="17" name="Content Placeholder 20"/>
          <p:cNvSpPr>
            <a:spLocks noGrp="1"/>
          </p:cNvSpPr>
          <p:nvPr>
            <p:ph sz="quarter" idx="21"/>
          </p:nvPr>
        </p:nvSpPr>
        <p:spPr>
          <a:xfrm>
            <a:off x="8112113" y="1557338"/>
            <a:ext cx="3456000" cy="244766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sp>
        <p:nvSpPr>
          <p:cNvPr id="1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8"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extLst>
      <p:ext uri="{BB962C8B-B14F-4D97-AF65-F5344CB8AC3E}">
        <p14:creationId xmlns:p14="http://schemas.microsoft.com/office/powerpoint/2010/main" val="186069898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96901" y="185739"/>
            <a:ext cx="10971707" cy="920750"/>
          </a:xfrm>
          <a:prstGeom prst="rect">
            <a:avLst/>
          </a:prstGeom>
        </p:spPr>
        <p:txBody>
          <a:bodyPr vert="horz" lIns="0" tIns="0" rIns="0" bIns="0" rtlCol="0" anchor="t" anchorCtr="0">
            <a:normAutofit/>
          </a:bodyPr>
          <a:lstStyle/>
          <a:p>
            <a:r>
              <a:rPr lang="de-DE" noProof="0" smtClean="0"/>
              <a:t>Titelmasterformat durch Klicken bearbeiten</a:t>
            </a:r>
            <a:endParaRPr lang="en-US" noProof="0"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8" name="Content Placeholder 20"/>
          <p:cNvSpPr>
            <a:spLocks noGrp="1"/>
          </p:cNvSpPr>
          <p:nvPr>
            <p:ph sz="quarter" idx="18"/>
          </p:nvPr>
        </p:nvSpPr>
        <p:spPr>
          <a:xfrm>
            <a:off x="599018" y="1956913"/>
            <a:ext cx="3456000" cy="4424837"/>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00000"/>
              <a:buFont typeface="Calibri" panose="020F0502020204030204"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cxnSp>
        <p:nvCxnSpPr>
          <p:cNvPr id="4" name="Straight Connector 3"/>
          <p:cNvCxnSpPr/>
          <p:nvPr userDrawn="1"/>
        </p:nvCxnSpPr>
        <p:spPr bwMode="gray">
          <a:xfrm>
            <a:off x="4368000" y="1524326"/>
            <a:ext cx="0" cy="4857424"/>
          </a:xfrm>
          <a:prstGeom prst="line">
            <a:avLst/>
          </a:prstGeom>
          <a:noFill/>
          <a:ln w="19050">
            <a:solidFill>
              <a:schemeClr val="accent3"/>
            </a:solidFill>
            <a:round/>
            <a:headEnd/>
            <a:tailEnd/>
          </a:ln>
          <a:effectLst/>
        </p:spPr>
      </p:cxnSp>
      <p:cxnSp>
        <p:nvCxnSpPr>
          <p:cNvPr id="15" name="Straight Connector 14"/>
          <p:cNvCxnSpPr/>
          <p:nvPr userDrawn="1"/>
        </p:nvCxnSpPr>
        <p:spPr bwMode="gray">
          <a:xfrm>
            <a:off x="8112000" y="1524326"/>
            <a:ext cx="0" cy="4857424"/>
          </a:xfrm>
          <a:prstGeom prst="line">
            <a:avLst/>
          </a:prstGeom>
          <a:noFill/>
          <a:ln w="19050">
            <a:solidFill>
              <a:schemeClr val="accent3"/>
            </a:solidFill>
            <a:round/>
            <a:headEnd/>
            <a:tailEnd/>
          </a:ln>
          <a:effectLst/>
        </p:spPr>
      </p:cxnSp>
      <p:sp>
        <p:nvSpPr>
          <p:cNvPr id="16" name="Content Placeholder 20"/>
          <p:cNvSpPr>
            <a:spLocks noGrp="1"/>
          </p:cNvSpPr>
          <p:nvPr>
            <p:ph sz="quarter" idx="20"/>
          </p:nvPr>
        </p:nvSpPr>
        <p:spPr>
          <a:xfrm>
            <a:off x="4368000" y="1956913"/>
            <a:ext cx="3456000" cy="4424837"/>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00000"/>
              <a:buFont typeface="Calibri" panose="020F0502020204030204"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sp>
        <p:nvSpPr>
          <p:cNvPr id="17" name="Content Placeholder 20"/>
          <p:cNvSpPr>
            <a:spLocks noGrp="1"/>
          </p:cNvSpPr>
          <p:nvPr>
            <p:ph sz="quarter" idx="21"/>
          </p:nvPr>
        </p:nvSpPr>
        <p:spPr>
          <a:xfrm>
            <a:off x="8112113" y="1956913"/>
            <a:ext cx="3456000" cy="4424837"/>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00000"/>
              <a:buFont typeface="Calibri" panose="020F0502020204030204"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p:txBody>
      </p:sp>
      <p:sp>
        <p:nvSpPr>
          <p:cNvPr id="20" name="Content Placeholder 2"/>
          <p:cNvSpPr>
            <a:spLocks noGrp="1"/>
          </p:cNvSpPr>
          <p:nvPr>
            <p:ph idx="1" hasCustomPrompt="1"/>
          </p:nvPr>
        </p:nvSpPr>
        <p:spPr>
          <a:xfrm>
            <a:off x="596901" y="1522737"/>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4" name="Content Placeholder 2"/>
          <p:cNvSpPr>
            <a:spLocks noGrp="1"/>
          </p:cNvSpPr>
          <p:nvPr>
            <p:ph idx="22" hasCustomPrompt="1"/>
          </p:nvPr>
        </p:nvSpPr>
        <p:spPr>
          <a:xfrm>
            <a:off x="4368000" y="1522737"/>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5" name="Content Placeholder 2"/>
          <p:cNvSpPr>
            <a:spLocks noGrp="1"/>
          </p:cNvSpPr>
          <p:nvPr>
            <p:ph idx="23" hasCustomPrompt="1"/>
          </p:nvPr>
        </p:nvSpPr>
        <p:spPr>
          <a:xfrm>
            <a:off x="8112113" y="1522737"/>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cxnSp>
        <p:nvCxnSpPr>
          <p:cNvPr id="26" name="Straight Connector 25"/>
          <p:cNvCxnSpPr/>
          <p:nvPr userDrawn="1"/>
        </p:nvCxnSpPr>
        <p:spPr bwMode="gray">
          <a:xfrm>
            <a:off x="608273" y="1524326"/>
            <a:ext cx="0" cy="4857424"/>
          </a:xfrm>
          <a:prstGeom prst="line">
            <a:avLst/>
          </a:prstGeom>
          <a:noFill/>
          <a:ln w="19050">
            <a:solidFill>
              <a:schemeClr val="accent3"/>
            </a:solidFill>
            <a:round/>
            <a:headEnd/>
            <a:tailEnd/>
          </a:ln>
          <a:effectLst/>
        </p:spPr>
      </p:cxnSp>
      <p:sp>
        <p:nvSpPr>
          <p:cNvPr id="1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8"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extLst>
      <p:ext uri="{BB962C8B-B14F-4D97-AF65-F5344CB8AC3E}">
        <p14:creationId xmlns:p14="http://schemas.microsoft.com/office/powerpoint/2010/main" val="103082843"/>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0784" y="1460253"/>
            <a:ext cx="8336368" cy="461665"/>
          </a:xfrm>
        </p:spPr>
        <p:txBody>
          <a:bodyPr wrap="square" lIns="0" tIns="0" rIns="0" bIns="0">
            <a:normAutofit/>
          </a:bodyPr>
          <a:lstStyle>
            <a:lvl1pPr algn="l">
              <a:defRPr sz="3000" baseline="0">
                <a:solidFill>
                  <a:schemeClr val="tx1"/>
                </a:solidFill>
              </a:defRPr>
            </a:lvl1pPr>
          </a:lstStyle>
          <a:p>
            <a:r>
              <a:rPr lang="en-US" noProof="0" dirty="0"/>
              <a:t>Thank you</a:t>
            </a:r>
          </a:p>
        </p:txBody>
      </p:sp>
      <p:sp>
        <p:nvSpPr>
          <p:cNvPr id="5" name="Subtitle 2"/>
          <p:cNvSpPr>
            <a:spLocks noGrp="1"/>
          </p:cNvSpPr>
          <p:nvPr>
            <p:ph type="subTitle" idx="1"/>
          </p:nvPr>
        </p:nvSpPr>
        <p:spPr>
          <a:xfrm>
            <a:off x="596900" y="2294587"/>
            <a:ext cx="8350251"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dirty="0"/>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3" name="Rectangle 2"/>
          <p:cNvSpPr/>
          <p:nvPr userDrawn="1"/>
        </p:nvSpPr>
        <p:spPr bwMode="white">
          <a:xfrm>
            <a:off x="0" y="0"/>
            <a:ext cx="12192000" cy="6858000"/>
          </a:xfrm>
          <a:prstGeom prst="rect">
            <a:avLst/>
          </a:prstGeom>
          <a:gradFill>
            <a:gsLst>
              <a:gs pos="0">
                <a:schemeClr val="accent3"/>
              </a:gs>
              <a:gs pos="55000">
                <a:schemeClr val="accent1"/>
              </a:gs>
              <a:gs pos="100000">
                <a:schemeClr val="tx2"/>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
        <p:nvSpPr>
          <p:cNvPr id="2" name="Title 1"/>
          <p:cNvSpPr>
            <a:spLocks noGrp="1"/>
          </p:cNvSpPr>
          <p:nvPr>
            <p:ph type="ctrTitle"/>
          </p:nvPr>
        </p:nvSpPr>
        <p:spPr bwMode="black">
          <a:xfrm>
            <a:off x="551384" y="892800"/>
            <a:ext cx="6119813" cy="2034000"/>
          </a:xfrm>
        </p:spPr>
        <p:txBody>
          <a:bodyPr wrap="square" lIns="0" tIns="0" rIns="0" bIns="0" anchor="t" anchorCtr="0">
            <a:noAutofit/>
          </a:bodyPr>
          <a:lstStyle>
            <a:lvl1pPr algn="l">
              <a:defRPr sz="6000" baseline="0">
                <a:solidFill>
                  <a:schemeClr val="bg1"/>
                </a:solidFill>
                <a:latin typeface="+mj-lt"/>
              </a:defRPr>
            </a:lvl1pPr>
          </a:lstStyle>
          <a:p>
            <a:r>
              <a:rPr lang="de-DE" noProof="0" smtClean="0"/>
              <a:t>Titelmasterformat durch Klicken bearbeiten</a:t>
            </a:r>
            <a:endParaRPr lang="en-US" noProof="0" dirty="0"/>
          </a:p>
        </p:txBody>
      </p:sp>
      <p:sp>
        <p:nvSpPr>
          <p:cNvPr id="13" name="Subtitle 2"/>
          <p:cNvSpPr>
            <a:spLocks noGrp="1"/>
          </p:cNvSpPr>
          <p:nvPr>
            <p:ph type="subTitle" idx="1"/>
          </p:nvPr>
        </p:nvSpPr>
        <p:spPr bwMode="black">
          <a:xfrm>
            <a:off x="551386" y="3110400"/>
            <a:ext cx="6119812" cy="1028420"/>
          </a:xfrm>
          <a:prstGeom prst="rect">
            <a:avLst/>
          </a:prstGeom>
        </p:spPr>
        <p:txBody>
          <a:bodyPr lIns="0" tIns="0" rIns="0" bIns="0" anchor="t" anchorCtr="0">
            <a:noAutofit/>
          </a:bodyPr>
          <a:lstStyle>
            <a:lvl1pPr marL="0" indent="0" algn="l">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dirty="0"/>
          </a:p>
        </p:txBody>
      </p:sp>
      <p:sp>
        <p:nvSpPr>
          <p:cNvPr id="8" name="Slide Number Placeholder 5"/>
          <p:cNvSpPr>
            <a:spLocks noGrp="1"/>
          </p:cNvSpPr>
          <p:nvPr>
            <p:ph type="sldNum" sz="quarter" idx="4"/>
          </p:nvPr>
        </p:nvSpPr>
        <p:spPr bwMode="black">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bg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19" name="Footer Placeholder 88"/>
          <p:cNvSpPr>
            <a:spLocks noGrp="1"/>
          </p:cNvSpPr>
          <p:nvPr>
            <p:ph type="ftr" sz="quarter" idx="3"/>
          </p:nvPr>
        </p:nvSpPr>
        <p:spPr bwMode="black">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bg1"/>
                </a:solidFill>
                <a:latin typeface="Arial" panose="020B0604020202020204" pitchFamily="34" charset="0"/>
                <a:ea typeface="+mn-ea"/>
                <a:cs typeface="Arial" pitchFamily="34" charset="0"/>
              </a:defRPr>
            </a:lvl1pPr>
          </a:lstStyle>
          <a:p>
            <a:endParaRPr lang="en-US" dirty="0"/>
          </a:p>
        </p:txBody>
      </p:sp>
      <p:sp>
        <p:nvSpPr>
          <p:cNvPr id="20" name="Date Placeholder 2"/>
          <p:cNvSpPr>
            <a:spLocks noGrp="1"/>
          </p:cNvSpPr>
          <p:nvPr>
            <p:ph type="dt" sz="half" idx="2"/>
          </p:nvPr>
        </p:nvSpPr>
        <p:spPr bwMode="black">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solidFill>
                  <a:schemeClr val="bg1"/>
                </a:solidFill>
                <a:latin typeface="Arial" panose="020B0604020202020204" pitchFamily="34" charset="0"/>
                <a:cs typeface="Arial" pitchFamily="34" charset="0"/>
              </a:defRPr>
            </a:lvl1pPr>
          </a:lstStyle>
          <a:p>
            <a:pPr algn="ctr"/>
            <a:r>
              <a:rPr lang="en-US" dirty="0"/>
              <a:t>Date</a:t>
            </a:r>
          </a:p>
        </p:txBody>
      </p:sp>
      <p:sp>
        <p:nvSpPr>
          <p:cNvPr id="23" name="TextBox 22" descr="Copyright_box&#10;"/>
          <p:cNvSpPr txBox="1"/>
          <p:nvPr userDrawn="1"/>
        </p:nvSpPr>
        <p:spPr bwMode="black">
          <a:xfrm>
            <a:off x="601526" y="6546722"/>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solidFill>
                  <a:schemeClr val="bg1"/>
                </a:solidFill>
                <a:latin typeface="+mn-lt"/>
              </a:rPr>
              <a:t>© 2020 CGI Inc.</a:t>
            </a:r>
            <a:endParaRPr lang="en-US" sz="1000" b="0" i="0" u="none" dirty="0">
              <a:solidFill>
                <a:schemeClr val="bg1"/>
              </a:solidFill>
              <a:latin typeface="+mn-lt"/>
              <a:cs typeface="Arial" pitchFamily="34" charset="0"/>
            </a:endParaRPr>
          </a:p>
        </p:txBody>
      </p:sp>
      <p:sp>
        <p:nvSpPr>
          <p:cNvPr id="24" name="TextBox 23" descr="CONFIDENTIAL_TAG_0xFFEE"/>
          <p:cNvSpPr txBox="1"/>
          <p:nvPr userDrawn="1"/>
        </p:nvSpPr>
        <p:spPr bwMode="black">
          <a:xfrm>
            <a:off x="9179894" y="656465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n-lt"/>
                <a:ea typeface="+mn-ea"/>
                <a:cs typeface="Arial" pitchFamily="34" charset="0"/>
              </a:rPr>
              <a:t>Internal</a:t>
            </a:r>
          </a:p>
        </p:txBody>
      </p:sp>
    </p:spTree>
  </p:cSld>
  <p:clrMapOvr>
    <a:masterClrMapping/>
  </p:clrMapOvr>
  <p:hf hdr="0" dt="0"/>
  <p:extLst>
    <p:ext uri="{DCECCB84-F9BA-43D5-87BE-67443E8EF086}">
      <p15:sldGuideLst xmlns:p15="http://schemas.microsoft.com/office/powerpoint/2012/main">
        <p15:guide id="1" pos="3432" userDrawn="1">
          <p15:clr>
            <a:srgbClr val="FBAE40"/>
          </p15:clr>
        </p15:guide>
        <p15:guide id="2" orient="horz" pos="1117" userDrawn="1">
          <p15:clr>
            <a:srgbClr val="FBAE40"/>
          </p15:clr>
        </p15:guide>
        <p15:guide id="3" orient="horz" pos="11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96901" y="404812"/>
            <a:ext cx="10971707"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599018" y="1557338"/>
            <a:ext cx="10969095"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1" y="404812"/>
            <a:ext cx="10971707" cy="936625"/>
          </a:xfrm>
          <a:prstGeom prst="rect">
            <a:avLst/>
          </a:prstGeom>
          <a:ln>
            <a:noFill/>
          </a:ln>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11" name="Content Placeholder 20"/>
          <p:cNvSpPr>
            <a:spLocks noGrp="1"/>
          </p:cNvSpPr>
          <p:nvPr>
            <p:ph sz="quarter" idx="17"/>
          </p:nvPr>
        </p:nvSpPr>
        <p:spPr>
          <a:xfrm>
            <a:off x="599019" y="1557338"/>
            <a:ext cx="5246225" cy="4824412"/>
          </a:xfrm>
          <a:prstGeom prst="rect">
            <a:avLst/>
          </a:prstGeom>
        </p:spPr>
        <p:txBody>
          <a:bodyPr lIns="0" tIns="0" rIns="0" bIns="0"/>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2" name="Content Placeholder 20"/>
          <p:cNvSpPr>
            <a:spLocks noGrp="1"/>
          </p:cNvSpPr>
          <p:nvPr>
            <p:ph sz="quarter" idx="23"/>
          </p:nvPr>
        </p:nvSpPr>
        <p:spPr>
          <a:xfrm>
            <a:off x="6321888" y="1557338"/>
            <a:ext cx="5246225" cy="4824412"/>
          </a:xfrm>
          <a:prstGeom prst="rect">
            <a:avLst/>
          </a:prstGeom>
          <a:ln>
            <a:noFill/>
          </a:ln>
        </p:spPr>
        <p:txBody>
          <a:bodyPr lIns="0" tIns="0" rIns="0" bIns="0"/>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1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96900" y="404812"/>
            <a:ext cx="10971707"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6"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5"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9"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6"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eft+tex">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3431715" y="404812"/>
            <a:ext cx="7994307" cy="936625"/>
          </a:xfrm>
          <a:prstGeom prst="rect">
            <a:avLst/>
          </a:prstGeom>
        </p:spPr>
        <p:txBody>
          <a:bodyPr vert="horz" lIns="0" tIns="0" rIns="0" bIns="0" rtlCol="0" anchor="t" anchorCtr="0">
            <a:normAutofit/>
          </a:bodyPr>
          <a:lstStyle>
            <a:lvl1pPr>
              <a:defRPr>
                <a:solidFill>
                  <a:schemeClr val="tx1"/>
                </a:solidFill>
              </a:defRPr>
            </a:lvl1pPr>
          </a:lstStyle>
          <a:p>
            <a:r>
              <a:rPr lang="de-DE" noProof="0" smtClean="0"/>
              <a:t>Titelmasterformat durch Klicken bearbeiten</a:t>
            </a:r>
            <a:endParaRPr lang="en-US" noProof="0" dirty="0"/>
          </a:p>
        </p:txBody>
      </p:sp>
      <p:sp>
        <p:nvSpPr>
          <p:cNvPr id="21" name="Content Placeholder 20"/>
          <p:cNvSpPr>
            <a:spLocks noGrp="1"/>
          </p:cNvSpPr>
          <p:nvPr>
            <p:ph sz="quarter" idx="17"/>
          </p:nvPr>
        </p:nvSpPr>
        <p:spPr>
          <a:xfrm>
            <a:off x="3431704" y="1557338"/>
            <a:ext cx="7992404" cy="4824412"/>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‹Nr.›</a:t>
            </a:fld>
            <a:endParaRPr lang="en-US" dirty="0"/>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endParaRPr lang="en-US"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en-US" dirty="0"/>
              <a:t>Date</a:t>
            </a:r>
          </a:p>
        </p:txBody>
      </p:sp>
      <p:sp>
        <p:nvSpPr>
          <p:cNvPr id="3" name="Picture Placeholder 2"/>
          <p:cNvSpPr>
            <a:spLocks noGrp="1"/>
          </p:cNvSpPr>
          <p:nvPr>
            <p:ph type="pic" sz="quarter" idx="18"/>
          </p:nvPr>
        </p:nvSpPr>
        <p:spPr>
          <a:xfrm>
            <a:off x="0" y="0"/>
            <a:ext cx="2855640" cy="6732000"/>
          </a:xfrm>
          <a:prstGeom prst="rect">
            <a:avLst/>
          </a:prstGeom>
        </p:spPr>
        <p:txBody>
          <a:bodyPr anchor="t" anchorCtr="0"/>
          <a:lstStyle>
            <a:lvl1pPr marL="0" indent="0" algn="ctr">
              <a:buNone/>
              <a:defRPr sz="2000"/>
            </a:lvl1pPr>
          </a:lstStyle>
          <a:p>
            <a:r>
              <a:rPr lang="de-DE" smtClean="0"/>
              <a:t>Bild durch Klicken auf Symbol hinzufügen</a:t>
            </a:r>
            <a:endParaRPr lang="en-GB"/>
          </a:p>
        </p:txBody>
      </p:sp>
    </p:spTree>
    <p:extLst>
      <p:ext uri="{BB962C8B-B14F-4D97-AF65-F5344CB8AC3E}">
        <p14:creationId xmlns:p14="http://schemas.microsoft.com/office/powerpoint/2010/main" val="83917662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0" y="404812"/>
            <a:ext cx="10971707" cy="936625"/>
          </a:xfrm>
          <a:prstGeom prst="rect">
            <a:avLst/>
          </a:prstGeom>
        </p:spPr>
        <p:txBody>
          <a:bodyPr vert="horz" lIns="0" tIns="0" rIns="0" bIns="0" rtlCol="0" anchor="t" anchorCtr="0">
            <a:normAutofit/>
          </a:bodyPr>
          <a:lstStyle/>
          <a:p>
            <a:r>
              <a:rPr lang="fr-CA" noProof="0"/>
              <a:t>Modifier le style du titre</a:t>
            </a:r>
            <a:endParaRPr lang="en-US" noProof="0" dirty="0"/>
          </a:p>
        </p:txBody>
      </p:sp>
      <p:sp>
        <p:nvSpPr>
          <p:cNvPr id="88" name="Rectangle 87"/>
          <p:cNvSpPr/>
          <p:nvPr userDrawn="1"/>
        </p:nvSpPr>
        <p:spPr bwMode="gray">
          <a:xfrm>
            <a:off x="0" y="6737639"/>
            <a:ext cx="12192000" cy="121947"/>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9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US" smtClean="0"/>
              <a:pPr/>
              <a:t>‹Nr.›</a:t>
            </a:fld>
            <a:endParaRPr lang="en-US" dirty="0"/>
          </a:p>
        </p:txBody>
      </p:sp>
      <p:sp>
        <p:nvSpPr>
          <p:cNvPr id="93"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mn-lt"/>
                <a:ea typeface="+mn-ea"/>
                <a:cs typeface="Arial" pitchFamily="34" charset="0"/>
              </a:defRPr>
            </a:lvl1pPr>
          </a:lstStyle>
          <a:p>
            <a:endParaRPr lang="en-US" dirty="0"/>
          </a:p>
        </p:txBody>
      </p:sp>
      <p:sp>
        <p:nvSpPr>
          <p:cNvPr id="96" name="TextBox 95" descr="Copyright_box&#10;"/>
          <p:cNvSpPr txBox="1"/>
          <p:nvPr userDrawn="1"/>
        </p:nvSpPr>
        <p:spPr bwMode="auto">
          <a:xfrm>
            <a:off x="601526" y="6546722"/>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latin typeface="+mn-lt"/>
              </a:rPr>
              <a:t>© 2020 CGI Inc.</a:t>
            </a:r>
            <a:endParaRPr lang="en-US" sz="1000" b="0" i="0" u="none" dirty="0">
              <a:solidFill>
                <a:schemeClr val="tx1"/>
              </a:solidFill>
              <a:latin typeface="+mn-lt"/>
              <a:cs typeface="Arial" pitchFamily="34" charset="0"/>
            </a:endParaRPr>
          </a:p>
        </p:txBody>
      </p:sp>
      <p:sp>
        <p:nvSpPr>
          <p:cNvPr id="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mn-lt"/>
                <a:cs typeface="Arial" pitchFamily="34" charset="0"/>
              </a:defRPr>
            </a:lvl1pPr>
          </a:lstStyle>
          <a:p>
            <a:pPr algn="ctr"/>
            <a:r>
              <a:rPr lang="en-US" dirty="0"/>
              <a:t>Date</a:t>
            </a:r>
          </a:p>
        </p:txBody>
      </p:sp>
      <p:sp>
        <p:nvSpPr>
          <p:cNvPr id="101" name="TextBox 100" descr="CONFIDENTIAL_TAG_0xFFEE"/>
          <p:cNvSpPr txBox="1"/>
          <p:nvPr userDrawn="1"/>
        </p:nvSpPr>
        <p:spPr bwMode="auto">
          <a:xfrm>
            <a:off x="9179894" y="656465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Arial" pitchFamily="34" charset="0"/>
              </a:rPr>
              <a:t>Internal</a:t>
            </a:r>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93" r:id="rId3"/>
    <p:sldLayoutId id="2147483670" r:id="rId4"/>
    <p:sldLayoutId id="2147483666" r:id="rId5"/>
    <p:sldLayoutId id="2147483674" r:id="rId6"/>
    <p:sldLayoutId id="2147483671" r:id="rId7"/>
    <p:sldLayoutId id="2147483672" r:id="rId8"/>
    <p:sldLayoutId id="2147483708" r:id="rId9"/>
    <p:sldLayoutId id="2147483709" r:id="rId10"/>
    <p:sldLayoutId id="2147483710" r:id="rId11"/>
    <p:sldLayoutId id="2147483711" r:id="rId12"/>
    <p:sldLayoutId id="2147483714" r:id="rId13"/>
    <p:sldLayoutId id="2147483715" r:id="rId14"/>
    <p:sldLayoutId id="2147483716" r:id="rId15"/>
    <p:sldLayoutId id="2147483712" r:id="rId16"/>
    <p:sldLayoutId id="2147483713" r:id="rId17"/>
    <p:sldLayoutId id="2147483704" r:id="rId18"/>
    <p:sldLayoutId id="2147483705" r:id="rId19"/>
    <p:sldLayoutId id="2147483706" r:id="rId20"/>
    <p:sldLayoutId id="2147483707" r:id="rId21"/>
    <p:sldLayoutId id="2147483717" r:id="rId22"/>
    <p:sldLayoutId id="2147483678" r:id="rId23"/>
    <p:sldLayoutId id="2147483679" r:id="rId24"/>
    <p:sldLayoutId id="2147483650" r:id="rId25"/>
    <p:sldLayoutId id="2147483667" r:id="rId26"/>
    <p:sldLayoutId id="2147483668" r:id="rId27"/>
    <p:sldLayoutId id="2147483687" r:id="rId28"/>
    <p:sldLayoutId id="2147483690" r:id="rId29"/>
    <p:sldLayoutId id="2147483691" r:id="rId30"/>
    <p:sldLayoutId id="2147483661" r:id="rId31"/>
    <p:sldLayoutId id="2147483700" r:id="rId32"/>
    <p:sldLayoutId id="2147483701" r:id="rId33"/>
    <p:sldLayoutId id="2147483702" r:id="rId34"/>
    <p:sldLayoutId id="2147483703" r:id="rId35"/>
    <p:sldLayoutId id="2147483695" r:id="rId36"/>
    <p:sldLayoutId id="2147483698" r:id="rId37"/>
    <p:sldLayoutId id="2147483699" r:id="rId38"/>
    <p:sldLayoutId id="2147483660" r:id="rId39"/>
  </p:sldLayoutIdLst>
  <p:hf hdr="0" dt="0"/>
  <p:txStyles>
    <p:titleStyle>
      <a:lvl1pPr algn="l" defTabSz="914400" rtl="0" eaLnBrk="1" latinLnBrk="0" hangingPunct="1">
        <a:spcBef>
          <a:spcPct val="0"/>
        </a:spcBef>
        <a:buNone/>
        <a:defRPr sz="2800" kern="1200">
          <a:solidFill>
            <a:schemeClr val="tx1"/>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210" userDrawn="1">
          <p15:clr>
            <a:srgbClr val="F26B43"/>
          </p15:clr>
        </p15:guide>
        <p15:guide id="4" orient="horz" pos="4020" userDrawn="1">
          <p15:clr>
            <a:srgbClr val="F26B43"/>
          </p15:clr>
        </p15:guide>
        <p15:guide id="5" orient="horz" pos="255" userDrawn="1">
          <p15:clr>
            <a:srgbClr val="F26B43"/>
          </p15:clr>
        </p15:guide>
        <p15:guide id="6" pos="371" userDrawn="1">
          <p15:clr>
            <a:srgbClr val="F26B43"/>
          </p15:clr>
        </p15:guide>
        <p15:guide id="7" pos="6675" userDrawn="1">
          <p15:clr>
            <a:srgbClr val="F26B43"/>
          </p15:clr>
        </p15:guide>
        <p15:guide id="8" pos="7287" userDrawn="1">
          <p15:clr>
            <a:srgbClr val="F26B43"/>
          </p15:clr>
        </p15:guide>
        <p15:guide id="9" orient="horz" pos="845" userDrawn="1">
          <p15:clr>
            <a:srgbClr val="F26B43"/>
          </p15:clr>
        </p15:guide>
        <p15:guide id="10" orient="horz" pos="9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odelabs.developers.google.com/codelabs/firebase-perf-mon-web/#2"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https://firebase.google.com/docs/firestore/manage-data/add-data" TargetMode="External"/><Relationship Id="rId5" Type="http://schemas.openxmlformats.org/officeDocument/2006/relationships/hyperlink" Target="https://console.firebase.google.com/project/chatworkshop-fb012/firestore/data~2Fmessages~2F95h4rpALlcs7M0s6uBPW" TargetMode="External"/><Relationship Id="rId4" Type="http://schemas.openxmlformats.org/officeDocument/2006/relationships/hyperlink" Target="https://codelabs.developers.google.com/codelabs/firebase-perf-mon-web/#3"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
          <p:cNvSpPr>
            <a:spLocks noGrp="1"/>
          </p:cNvSpPr>
          <p:nvPr>
            <p:ph type="ctrTitle"/>
          </p:nvPr>
        </p:nvSpPr>
        <p:spPr/>
        <p:txBody>
          <a:bodyPr/>
          <a:lstStyle/>
          <a:p>
            <a:r>
              <a:rPr lang="en-US" dirty="0" err="1" smtClean="0"/>
              <a:t>Dokumentation</a:t>
            </a:r>
            <a:r>
              <a:rPr lang="en-US" dirty="0" smtClean="0"/>
              <a:t> – Hands On Session</a:t>
            </a:r>
            <a:endParaRPr lang="en-US" dirty="0"/>
          </a:p>
        </p:txBody>
      </p:sp>
      <p:sp>
        <p:nvSpPr>
          <p:cNvPr id="3" name="Subtitle 2" descr="&lt;SUBTITLE&gt;"/>
          <p:cNvSpPr>
            <a:spLocks noGrp="1"/>
          </p:cNvSpPr>
          <p:nvPr>
            <p:ph type="subTitle" idx="1"/>
          </p:nvPr>
        </p:nvSpPr>
        <p:spPr/>
        <p:txBody>
          <a:bodyPr>
            <a:normAutofit/>
          </a:bodyPr>
          <a:lstStyle/>
          <a:p>
            <a:r>
              <a:rPr lang="en-US" dirty="0" smtClean="0"/>
              <a:t>Mikka </a:t>
            </a:r>
            <a:r>
              <a:rPr lang="en-US" dirty="0" err="1" smtClean="0"/>
              <a:t>Jenne</a:t>
            </a:r>
            <a:endParaRPr lang="en-US" dirty="0"/>
          </a:p>
          <a:p>
            <a:r>
              <a:rPr lang="en-US" dirty="0" smtClean="0"/>
              <a:t>19. November 2020</a:t>
            </a:r>
            <a:endParaRPr lang="en-US" dirty="0"/>
          </a:p>
        </p:txBody>
      </p:sp>
      <p:pic>
        <p:nvPicPr>
          <p:cNvPr id="5" name="Picture Placeholder 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Einblick</a:t>
            </a:r>
            <a:r>
              <a:rPr lang="en-US" dirty="0" smtClean="0"/>
              <a:t> in die </a:t>
            </a:r>
            <a:r>
              <a:rPr lang="en-US" dirty="0" err="1" smtClean="0"/>
              <a:t>Konosle</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10</a:t>
            </a:fld>
            <a:endParaRPr lang="en-US" dirty="0"/>
          </a:p>
        </p:txBody>
      </p:sp>
      <p:sp>
        <p:nvSpPr>
          <p:cNvPr id="2" name="Footer Placeholder 1"/>
          <p:cNvSpPr>
            <a:spLocks noGrp="1"/>
          </p:cNvSpPr>
          <p:nvPr>
            <p:ph type="ftr" sz="quarter" idx="3"/>
          </p:nvPr>
        </p:nvSpPr>
        <p:spPr/>
        <p:txBody>
          <a:bodyPr/>
          <a:lstStyle/>
          <a:p>
            <a:endParaRPr lang="en-US" dirty="0"/>
          </a:p>
        </p:txBody>
      </p:sp>
      <p:pic>
        <p:nvPicPr>
          <p:cNvPr id="6" name="Inhaltsplatzhalter 5"/>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2223771" y="1557338"/>
            <a:ext cx="7719059" cy="4824412"/>
          </a:xfrm>
        </p:spPr>
      </p:pic>
    </p:spTree>
    <p:extLst>
      <p:ext uri="{BB962C8B-B14F-4D97-AF65-F5344CB8AC3E}">
        <p14:creationId xmlns:p14="http://schemas.microsoft.com/office/powerpoint/2010/main" val="231005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Einblick</a:t>
            </a:r>
            <a:r>
              <a:rPr lang="en-US" dirty="0" smtClean="0"/>
              <a:t> in die </a:t>
            </a:r>
            <a:r>
              <a:rPr lang="en-US" dirty="0" err="1" smtClean="0"/>
              <a:t>Konosle</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11</a:t>
            </a:fld>
            <a:endParaRPr lang="en-US" dirty="0"/>
          </a:p>
        </p:txBody>
      </p:sp>
      <p:sp>
        <p:nvSpPr>
          <p:cNvPr id="2" name="Footer Placeholder 1"/>
          <p:cNvSpPr>
            <a:spLocks noGrp="1"/>
          </p:cNvSpPr>
          <p:nvPr>
            <p:ph type="ftr" sz="quarter" idx="3"/>
          </p:nvPr>
        </p:nvSpPr>
        <p:spPr/>
        <p:txBody>
          <a:bodyPr/>
          <a:lstStyle/>
          <a:p>
            <a:endParaRPr lang="en-US" dirty="0"/>
          </a:p>
        </p:txBody>
      </p:sp>
      <p:pic>
        <p:nvPicPr>
          <p:cNvPr id="4" name="Inhaltsplatzhalter 3"/>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2223771" y="1557338"/>
            <a:ext cx="7719059" cy="4824412"/>
          </a:xfrm>
        </p:spPr>
      </p:pic>
    </p:spTree>
    <p:extLst>
      <p:ext uri="{BB962C8B-B14F-4D97-AF65-F5344CB8AC3E}">
        <p14:creationId xmlns:p14="http://schemas.microsoft.com/office/powerpoint/2010/main" val="155048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Einblick</a:t>
            </a:r>
            <a:r>
              <a:rPr lang="en-US" dirty="0" smtClean="0"/>
              <a:t> in die </a:t>
            </a:r>
            <a:r>
              <a:rPr lang="en-US" dirty="0" err="1" smtClean="0"/>
              <a:t>Konosle</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12</a:t>
            </a:fld>
            <a:endParaRPr lang="en-US" dirty="0"/>
          </a:p>
        </p:txBody>
      </p:sp>
      <p:sp>
        <p:nvSpPr>
          <p:cNvPr id="2" name="Footer Placeholder 1"/>
          <p:cNvSpPr>
            <a:spLocks noGrp="1"/>
          </p:cNvSpPr>
          <p:nvPr>
            <p:ph type="ftr" sz="quarter" idx="3"/>
          </p:nvPr>
        </p:nvSpPr>
        <p:spPr/>
        <p:txBody>
          <a:bodyPr/>
          <a:lstStyle/>
          <a:p>
            <a:endParaRPr lang="en-US" dirty="0"/>
          </a:p>
        </p:txBody>
      </p:sp>
      <p:pic>
        <p:nvPicPr>
          <p:cNvPr id="4" name="Inhaltsplatzhalter 3"/>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2223771" y="1557338"/>
            <a:ext cx="7719059" cy="4824412"/>
          </a:xfrm>
        </p:spPr>
      </p:pic>
    </p:spTree>
    <p:extLst>
      <p:ext uri="{BB962C8B-B14F-4D97-AF65-F5344CB8AC3E}">
        <p14:creationId xmlns:p14="http://schemas.microsoft.com/office/powerpoint/2010/main" val="55711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Einblick</a:t>
            </a:r>
            <a:r>
              <a:rPr lang="en-US" dirty="0" smtClean="0"/>
              <a:t> in die </a:t>
            </a:r>
            <a:r>
              <a:rPr lang="en-US" dirty="0" err="1" smtClean="0"/>
              <a:t>Konosle</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13</a:t>
            </a:fld>
            <a:endParaRPr lang="en-US" dirty="0"/>
          </a:p>
        </p:txBody>
      </p:sp>
      <p:sp>
        <p:nvSpPr>
          <p:cNvPr id="2" name="Footer Placeholder 1"/>
          <p:cNvSpPr>
            <a:spLocks noGrp="1"/>
          </p:cNvSpPr>
          <p:nvPr>
            <p:ph type="ftr" sz="quarter" idx="3"/>
          </p:nvPr>
        </p:nvSpPr>
        <p:spPr/>
        <p:txBody>
          <a:bodyPr/>
          <a:lstStyle/>
          <a:p>
            <a:endParaRPr lang="en-US" dirty="0"/>
          </a:p>
        </p:txBody>
      </p:sp>
      <p:pic>
        <p:nvPicPr>
          <p:cNvPr id="4" name="Inhaltsplatzhalter 3"/>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2223771" y="1557338"/>
            <a:ext cx="7719059" cy="4824412"/>
          </a:xfrm>
        </p:spPr>
      </p:pic>
    </p:spTree>
    <p:extLst>
      <p:ext uri="{BB962C8B-B14F-4D97-AF65-F5344CB8AC3E}">
        <p14:creationId xmlns:p14="http://schemas.microsoft.com/office/powerpoint/2010/main" val="415785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Einblick</a:t>
            </a:r>
            <a:r>
              <a:rPr lang="en-US" dirty="0" smtClean="0"/>
              <a:t> in die </a:t>
            </a:r>
            <a:r>
              <a:rPr lang="en-US" dirty="0" err="1" smtClean="0"/>
              <a:t>Konosle</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14</a:t>
            </a:fld>
            <a:endParaRPr lang="en-US" dirty="0"/>
          </a:p>
        </p:txBody>
      </p:sp>
      <p:sp>
        <p:nvSpPr>
          <p:cNvPr id="2" name="Footer Placeholder 1"/>
          <p:cNvSpPr>
            <a:spLocks noGrp="1"/>
          </p:cNvSpPr>
          <p:nvPr>
            <p:ph type="ftr" sz="quarter" idx="3"/>
          </p:nvPr>
        </p:nvSpPr>
        <p:spPr/>
        <p:txBody>
          <a:bodyPr/>
          <a:lstStyle/>
          <a:p>
            <a:endParaRPr lang="en-US" dirty="0"/>
          </a:p>
        </p:txBody>
      </p:sp>
      <p:pic>
        <p:nvPicPr>
          <p:cNvPr id="4" name="Inhaltsplatzhalter 3"/>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2223771" y="1557338"/>
            <a:ext cx="7719059" cy="4824412"/>
          </a:xfrm>
        </p:spPr>
      </p:pic>
    </p:spTree>
    <p:extLst>
      <p:ext uri="{BB962C8B-B14F-4D97-AF65-F5344CB8AC3E}">
        <p14:creationId xmlns:p14="http://schemas.microsoft.com/office/powerpoint/2010/main" val="101602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Veranschaulichung</a:t>
            </a:r>
            <a:r>
              <a:rPr lang="en-US" dirty="0" smtClean="0"/>
              <a:t> CRUD </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15</a:t>
            </a:fld>
            <a:endParaRPr lang="en-US" dirty="0"/>
          </a:p>
        </p:txBody>
      </p:sp>
      <p:sp>
        <p:nvSpPr>
          <p:cNvPr id="2" name="Footer Placeholder 1"/>
          <p:cNvSpPr>
            <a:spLocks noGrp="1"/>
          </p:cNvSpPr>
          <p:nvPr>
            <p:ph type="ftr" sz="quarter" idx="3"/>
          </p:nvPr>
        </p:nvSpPr>
        <p:spPr/>
        <p:txBody>
          <a:bodyPr/>
          <a:lstStyle/>
          <a:p>
            <a:endParaRPr lang="en-US" dirty="0"/>
          </a:p>
        </p:txBody>
      </p:sp>
      <p:sp>
        <p:nvSpPr>
          <p:cNvPr id="3" name="Inhaltsplatzhalter 2"/>
          <p:cNvSpPr>
            <a:spLocks noGrp="1"/>
          </p:cNvSpPr>
          <p:nvPr>
            <p:ph sz="quarter" idx="17"/>
          </p:nvPr>
        </p:nvSpPr>
        <p:spPr/>
        <p:txBody>
          <a:bodyPr/>
          <a:lstStyle/>
          <a:p>
            <a:r>
              <a:rPr lang="de-DE" dirty="0">
                <a:solidFill>
                  <a:srgbClr val="CC004E"/>
                </a:solidFill>
                <a:latin typeface="RobotoMono-Regular"/>
              </a:rPr>
              <a:t>// Add a </a:t>
            </a:r>
            <a:r>
              <a:rPr lang="de-DE" dirty="0" err="1">
                <a:solidFill>
                  <a:srgbClr val="CC004E"/>
                </a:solidFill>
                <a:latin typeface="RobotoMono-Regular"/>
              </a:rPr>
              <a:t>new</a:t>
            </a:r>
            <a:r>
              <a:rPr lang="de-DE" dirty="0">
                <a:solidFill>
                  <a:srgbClr val="CC004E"/>
                </a:solidFill>
                <a:latin typeface="RobotoMono-Regular"/>
              </a:rPr>
              <a:t> </a:t>
            </a:r>
            <a:r>
              <a:rPr lang="de-DE" dirty="0" err="1">
                <a:solidFill>
                  <a:srgbClr val="CC004E"/>
                </a:solidFill>
                <a:latin typeface="RobotoMono-Regular"/>
              </a:rPr>
              <a:t>document</a:t>
            </a:r>
            <a:r>
              <a:rPr lang="de-DE" dirty="0">
                <a:solidFill>
                  <a:srgbClr val="CC004E"/>
                </a:solidFill>
                <a:latin typeface="RobotoMono-Regular"/>
              </a:rPr>
              <a:t> in </a:t>
            </a:r>
            <a:r>
              <a:rPr lang="de-DE" dirty="0" err="1">
                <a:solidFill>
                  <a:srgbClr val="CC004E"/>
                </a:solidFill>
                <a:latin typeface="RobotoMono-Regular"/>
              </a:rPr>
              <a:t>collection</a:t>
            </a:r>
            <a:r>
              <a:rPr lang="de-DE" dirty="0">
                <a:solidFill>
                  <a:srgbClr val="CC004E"/>
                </a:solidFill>
                <a:latin typeface="RobotoMono-Regular"/>
              </a:rPr>
              <a:t> "</a:t>
            </a:r>
            <a:r>
              <a:rPr lang="de-DE" dirty="0" err="1" smtClean="0">
                <a:solidFill>
                  <a:srgbClr val="CC004E"/>
                </a:solidFill>
                <a:latin typeface="RobotoMono-Regular"/>
              </a:rPr>
              <a:t>cities</a:t>
            </a:r>
            <a:r>
              <a:rPr lang="de-DE" dirty="0" smtClean="0">
                <a:solidFill>
                  <a:srgbClr val="CC004E"/>
                </a:solidFill>
                <a:latin typeface="RobotoMono-Regular"/>
              </a:rPr>
              <a:t>„</a:t>
            </a:r>
          </a:p>
          <a:p>
            <a:r>
              <a:rPr lang="de-DE" dirty="0" err="1" smtClean="0">
                <a:solidFill>
                  <a:srgbClr val="2A373E"/>
                </a:solidFill>
                <a:latin typeface="RobotoMono-Regular"/>
              </a:rPr>
              <a:t>db.collection</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cities</a:t>
            </a:r>
            <a:r>
              <a:rPr lang="de-DE" dirty="0">
                <a:solidFill>
                  <a:srgbClr val="15813E"/>
                </a:solidFill>
                <a:latin typeface="RobotoMono-Regular"/>
              </a:rPr>
              <a:t>"</a:t>
            </a:r>
            <a:r>
              <a:rPr lang="de-DE" dirty="0">
                <a:solidFill>
                  <a:srgbClr val="2A373E"/>
                </a:solidFill>
                <a:latin typeface="RobotoMono-Regular"/>
              </a:rPr>
              <a:t>).</a:t>
            </a:r>
            <a:r>
              <a:rPr lang="de-DE" dirty="0" err="1">
                <a:solidFill>
                  <a:srgbClr val="2A373E"/>
                </a:solidFill>
                <a:latin typeface="RobotoMono-Regular"/>
              </a:rPr>
              <a:t>doc</a:t>
            </a:r>
            <a:r>
              <a:rPr lang="de-DE" dirty="0">
                <a:solidFill>
                  <a:srgbClr val="2A373E"/>
                </a:solidFill>
                <a:latin typeface="RobotoMono-Regular"/>
              </a:rPr>
              <a:t>(</a:t>
            </a:r>
            <a:r>
              <a:rPr lang="de-DE" dirty="0">
                <a:solidFill>
                  <a:srgbClr val="15813E"/>
                </a:solidFill>
                <a:latin typeface="RobotoMono-Regular"/>
              </a:rPr>
              <a:t>"LA"</a:t>
            </a:r>
            <a:r>
              <a:rPr lang="de-DE" dirty="0">
                <a:solidFill>
                  <a:srgbClr val="2A373E"/>
                </a:solidFill>
                <a:latin typeface="RobotoMono-Regular"/>
              </a:rPr>
              <a:t>).</a:t>
            </a:r>
            <a:r>
              <a:rPr lang="de-DE" dirty="0" err="1">
                <a:solidFill>
                  <a:srgbClr val="2E5FE1"/>
                </a:solidFill>
                <a:latin typeface="RobotoMono-Regular"/>
              </a:rPr>
              <a:t>set</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name</a:t>
            </a:r>
            <a:r>
              <a:rPr lang="de-DE" dirty="0">
                <a:solidFill>
                  <a:srgbClr val="2A373E"/>
                </a:solidFill>
                <a:latin typeface="RobotoMono-Regular"/>
              </a:rPr>
              <a:t>: </a:t>
            </a:r>
            <a:r>
              <a:rPr lang="de-DE" dirty="0">
                <a:solidFill>
                  <a:srgbClr val="15813E"/>
                </a:solidFill>
                <a:latin typeface="RobotoMono-Regular"/>
              </a:rPr>
              <a:t>"Los Angeles"</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state</a:t>
            </a:r>
            <a:r>
              <a:rPr lang="de-DE" dirty="0">
                <a:solidFill>
                  <a:srgbClr val="2A373E"/>
                </a:solidFill>
                <a:latin typeface="RobotoMono-Regular"/>
              </a:rPr>
              <a:t>: </a:t>
            </a:r>
            <a:r>
              <a:rPr lang="de-DE" dirty="0">
                <a:solidFill>
                  <a:srgbClr val="15813E"/>
                </a:solidFill>
                <a:latin typeface="RobotoMono-Regular"/>
              </a:rPr>
              <a:t>"CA"</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country</a:t>
            </a:r>
            <a:r>
              <a:rPr lang="de-DE" dirty="0">
                <a:solidFill>
                  <a:srgbClr val="2A373E"/>
                </a:solidFill>
                <a:latin typeface="RobotoMono-Regular"/>
              </a:rPr>
              <a:t>: </a:t>
            </a:r>
            <a:r>
              <a:rPr lang="de-DE" dirty="0">
                <a:solidFill>
                  <a:srgbClr val="15813E"/>
                </a:solidFill>
                <a:latin typeface="RobotoMono-Regular"/>
              </a:rPr>
              <a:t>"</a:t>
            </a:r>
            <a:r>
              <a:rPr lang="de-DE" dirty="0" smtClean="0">
                <a:solidFill>
                  <a:srgbClr val="15813E"/>
                </a:solidFill>
                <a:latin typeface="RobotoMono-Regular"/>
              </a:rPr>
              <a:t>USA„</a:t>
            </a:r>
          </a:p>
          <a:p>
            <a:r>
              <a:rPr lang="de-DE" dirty="0" smtClean="0">
                <a:solidFill>
                  <a:srgbClr val="2A373E"/>
                </a:solidFill>
                <a:latin typeface="RobotoMono-Regular"/>
              </a:rPr>
              <a:t>})</a:t>
            </a:r>
          </a:p>
          <a:p>
            <a:r>
              <a:rPr lang="de-DE" dirty="0" smtClean="0">
                <a:solidFill>
                  <a:srgbClr val="2A373E"/>
                </a:solidFill>
                <a:latin typeface="RobotoMono-Regular"/>
              </a:rPr>
              <a:t>.</a:t>
            </a:r>
            <a:r>
              <a:rPr lang="de-DE" dirty="0" err="1">
                <a:solidFill>
                  <a:srgbClr val="2E5FE1"/>
                </a:solidFill>
                <a:latin typeface="RobotoMono-Regular"/>
              </a:rPr>
              <a:t>then</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 {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console.log</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Document</a:t>
            </a:r>
            <a:r>
              <a:rPr lang="de-DE" dirty="0">
                <a:solidFill>
                  <a:srgbClr val="15813E"/>
                </a:solidFill>
                <a:latin typeface="RobotoMono-Regular"/>
              </a:rPr>
              <a:t> </a:t>
            </a:r>
            <a:r>
              <a:rPr lang="de-DE" dirty="0" err="1">
                <a:solidFill>
                  <a:srgbClr val="15813E"/>
                </a:solidFill>
                <a:latin typeface="RobotoMono-Regular"/>
              </a:rPr>
              <a:t>successfully</a:t>
            </a:r>
            <a:r>
              <a:rPr lang="de-DE" dirty="0">
                <a:solidFill>
                  <a:srgbClr val="15813E"/>
                </a:solidFill>
                <a:latin typeface="RobotoMono-Regular"/>
              </a:rPr>
              <a:t> </a:t>
            </a:r>
            <a:r>
              <a:rPr lang="de-DE" dirty="0" err="1">
                <a:solidFill>
                  <a:srgbClr val="15813E"/>
                </a:solidFill>
                <a:latin typeface="RobotoMono-Regular"/>
              </a:rPr>
              <a:t>written</a:t>
            </a:r>
            <a:r>
              <a:rPr lang="de-DE" dirty="0" smtClean="0">
                <a:solidFill>
                  <a:srgbClr val="15813E"/>
                </a:solidFill>
                <a:latin typeface="RobotoMono-Regular"/>
              </a:rPr>
              <a:t>!"</a:t>
            </a:r>
            <a:r>
              <a:rPr lang="de-DE" dirty="0" smtClean="0">
                <a:solidFill>
                  <a:srgbClr val="2A373E"/>
                </a:solidFill>
                <a:latin typeface="RobotoMono-Regular"/>
              </a:rPr>
              <a:t>);</a:t>
            </a:r>
          </a:p>
          <a:p>
            <a:r>
              <a:rPr lang="de-DE" dirty="0" smtClean="0">
                <a:solidFill>
                  <a:srgbClr val="2A373E"/>
                </a:solidFill>
                <a:latin typeface="RobotoMono-Regular"/>
              </a:rPr>
              <a:t>})</a:t>
            </a:r>
          </a:p>
          <a:p>
            <a:r>
              <a:rPr lang="de-DE" dirty="0" smtClean="0">
                <a:solidFill>
                  <a:srgbClr val="2A373E"/>
                </a:solidFill>
                <a:latin typeface="RobotoMono-Regular"/>
              </a:rPr>
              <a:t>.</a:t>
            </a:r>
            <a:r>
              <a:rPr lang="de-DE" dirty="0">
                <a:solidFill>
                  <a:srgbClr val="2E5FE1"/>
                </a:solidFill>
                <a:latin typeface="RobotoMono-Regular"/>
              </a:rPr>
              <a:t>catch</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a:t>
            </a:r>
            <a:r>
              <a:rPr lang="de-DE" dirty="0" err="1">
                <a:solidFill>
                  <a:srgbClr val="2A373E"/>
                </a:solidFill>
                <a:latin typeface="RobotoMono-Regular"/>
              </a:rPr>
              <a:t>error</a:t>
            </a:r>
            <a:r>
              <a:rPr lang="de-DE" dirty="0">
                <a:solidFill>
                  <a:srgbClr val="2A373E"/>
                </a:solidFill>
                <a:latin typeface="RobotoMono-Regular"/>
              </a:rPr>
              <a:t>) {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console.error</a:t>
            </a:r>
            <a:r>
              <a:rPr lang="de-DE" dirty="0">
                <a:solidFill>
                  <a:srgbClr val="2A373E"/>
                </a:solidFill>
                <a:latin typeface="RobotoMono-Regular"/>
              </a:rPr>
              <a:t>(</a:t>
            </a:r>
            <a:r>
              <a:rPr lang="de-DE" dirty="0">
                <a:solidFill>
                  <a:srgbClr val="15813E"/>
                </a:solidFill>
                <a:latin typeface="RobotoMono-Regular"/>
              </a:rPr>
              <a:t>"Error </a:t>
            </a:r>
            <a:r>
              <a:rPr lang="de-DE" dirty="0" err="1">
                <a:solidFill>
                  <a:srgbClr val="15813E"/>
                </a:solidFill>
                <a:latin typeface="RobotoMono-Regular"/>
              </a:rPr>
              <a:t>writing</a:t>
            </a:r>
            <a:r>
              <a:rPr lang="de-DE" dirty="0">
                <a:solidFill>
                  <a:srgbClr val="15813E"/>
                </a:solidFill>
                <a:latin typeface="RobotoMono-Regular"/>
              </a:rPr>
              <a:t> </a:t>
            </a:r>
            <a:r>
              <a:rPr lang="de-DE" dirty="0" err="1">
                <a:solidFill>
                  <a:srgbClr val="15813E"/>
                </a:solidFill>
                <a:latin typeface="RobotoMono-Regular"/>
              </a:rPr>
              <a:t>document</a:t>
            </a:r>
            <a:r>
              <a:rPr lang="de-DE" dirty="0">
                <a:solidFill>
                  <a:srgbClr val="15813E"/>
                </a:solidFill>
                <a:latin typeface="RobotoMono-Regular"/>
              </a:rPr>
              <a:t>: "</a:t>
            </a:r>
            <a:r>
              <a:rPr lang="de-DE" dirty="0">
                <a:solidFill>
                  <a:srgbClr val="2A373E"/>
                </a:solidFill>
                <a:latin typeface="RobotoMono-Regular"/>
              </a:rPr>
              <a:t>, </a:t>
            </a:r>
            <a:r>
              <a:rPr lang="de-DE" dirty="0" err="1">
                <a:solidFill>
                  <a:srgbClr val="2A373E"/>
                </a:solidFill>
                <a:latin typeface="RobotoMono-Regular"/>
              </a:rPr>
              <a:t>error</a:t>
            </a:r>
            <a:r>
              <a:rPr lang="de-DE" dirty="0" smtClean="0">
                <a:solidFill>
                  <a:srgbClr val="2A373E"/>
                </a:solidFill>
                <a:latin typeface="RobotoMono-Regular"/>
              </a:rPr>
              <a:t>);</a:t>
            </a:r>
          </a:p>
          <a:p>
            <a:r>
              <a:rPr lang="de-DE" dirty="0" smtClean="0">
                <a:solidFill>
                  <a:srgbClr val="2A373E"/>
                </a:solidFill>
                <a:latin typeface="RobotoMono-Regular"/>
              </a:rPr>
              <a:t>});</a:t>
            </a:r>
            <a:endParaRPr lang="de-DE" dirty="0"/>
          </a:p>
        </p:txBody>
      </p:sp>
    </p:spTree>
    <p:extLst>
      <p:ext uri="{BB962C8B-B14F-4D97-AF65-F5344CB8AC3E}">
        <p14:creationId xmlns:p14="http://schemas.microsoft.com/office/powerpoint/2010/main" val="12429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Veranschaulichung</a:t>
            </a:r>
            <a:r>
              <a:rPr lang="en-US" dirty="0" smtClean="0"/>
              <a:t> CRUD </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16</a:t>
            </a:fld>
            <a:endParaRPr lang="en-US" dirty="0"/>
          </a:p>
        </p:txBody>
      </p:sp>
      <p:sp>
        <p:nvSpPr>
          <p:cNvPr id="2" name="Footer Placeholder 1"/>
          <p:cNvSpPr>
            <a:spLocks noGrp="1"/>
          </p:cNvSpPr>
          <p:nvPr>
            <p:ph type="ftr" sz="quarter" idx="3"/>
          </p:nvPr>
        </p:nvSpPr>
        <p:spPr/>
        <p:txBody>
          <a:bodyPr/>
          <a:lstStyle/>
          <a:p>
            <a:endParaRPr lang="en-US" dirty="0"/>
          </a:p>
        </p:txBody>
      </p:sp>
      <p:sp>
        <p:nvSpPr>
          <p:cNvPr id="3" name="Inhaltsplatzhalter 2"/>
          <p:cNvSpPr>
            <a:spLocks noGrp="1"/>
          </p:cNvSpPr>
          <p:nvPr>
            <p:ph sz="quarter" idx="17"/>
          </p:nvPr>
        </p:nvSpPr>
        <p:spPr/>
        <p:txBody>
          <a:bodyPr/>
          <a:lstStyle/>
          <a:p>
            <a:r>
              <a:rPr lang="de-DE" dirty="0">
                <a:solidFill>
                  <a:srgbClr val="CC004E"/>
                </a:solidFill>
                <a:latin typeface="RobotoMono-Regular"/>
              </a:rPr>
              <a:t>// Add a </a:t>
            </a:r>
            <a:r>
              <a:rPr lang="de-DE" dirty="0" err="1">
                <a:solidFill>
                  <a:srgbClr val="CC004E"/>
                </a:solidFill>
                <a:latin typeface="RobotoMono-Regular"/>
              </a:rPr>
              <a:t>new</a:t>
            </a:r>
            <a:r>
              <a:rPr lang="de-DE" dirty="0">
                <a:solidFill>
                  <a:srgbClr val="CC004E"/>
                </a:solidFill>
                <a:latin typeface="RobotoMono-Regular"/>
              </a:rPr>
              <a:t> </a:t>
            </a:r>
            <a:r>
              <a:rPr lang="de-DE" dirty="0" err="1">
                <a:solidFill>
                  <a:srgbClr val="CC004E"/>
                </a:solidFill>
                <a:latin typeface="RobotoMono-Regular"/>
              </a:rPr>
              <a:t>document</a:t>
            </a:r>
            <a:r>
              <a:rPr lang="de-DE" dirty="0">
                <a:solidFill>
                  <a:srgbClr val="CC004E"/>
                </a:solidFill>
                <a:latin typeface="RobotoMono-Regular"/>
              </a:rPr>
              <a:t> </a:t>
            </a:r>
            <a:r>
              <a:rPr lang="de-DE" dirty="0" err="1">
                <a:solidFill>
                  <a:srgbClr val="CC004E"/>
                </a:solidFill>
                <a:latin typeface="RobotoMono-Regular"/>
              </a:rPr>
              <a:t>with</a:t>
            </a:r>
            <a:r>
              <a:rPr lang="de-DE" dirty="0">
                <a:solidFill>
                  <a:srgbClr val="CC004E"/>
                </a:solidFill>
                <a:latin typeface="RobotoMono-Regular"/>
              </a:rPr>
              <a:t> a </a:t>
            </a:r>
            <a:r>
              <a:rPr lang="de-DE" dirty="0" err="1">
                <a:solidFill>
                  <a:srgbClr val="CC004E"/>
                </a:solidFill>
                <a:latin typeface="RobotoMono-Regular"/>
              </a:rPr>
              <a:t>generated</a:t>
            </a:r>
            <a:r>
              <a:rPr lang="de-DE" dirty="0">
                <a:solidFill>
                  <a:srgbClr val="CC004E"/>
                </a:solidFill>
                <a:latin typeface="RobotoMono-Regular"/>
              </a:rPr>
              <a:t> id</a:t>
            </a:r>
            <a:r>
              <a:rPr lang="de-DE" dirty="0" smtClean="0">
                <a:solidFill>
                  <a:srgbClr val="CC004E"/>
                </a:solidFill>
                <a:latin typeface="RobotoMono-Regular"/>
              </a:rPr>
              <a:t>.</a:t>
            </a:r>
          </a:p>
          <a:p>
            <a:r>
              <a:rPr lang="de-DE" dirty="0" err="1" smtClean="0">
                <a:solidFill>
                  <a:srgbClr val="2A373E"/>
                </a:solidFill>
                <a:latin typeface="RobotoMono-Regular"/>
              </a:rPr>
              <a:t>db.collection</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cities</a:t>
            </a:r>
            <a:r>
              <a:rPr lang="de-DE" dirty="0">
                <a:solidFill>
                  <a:srgbClr val="15813E"/>
                </a:solidFill>
                <a:latin typeface="RobotoMono-Regular"/>
              </a:rPr>
              <a:t>"</a:t>
            </a:r>
            <a:r>
              <a:rPr lang="de-DE" dirty="0">
                <a:solidFill>
                  <a:srgbClr val="2A373E"/>
                </a:solidFill>
                <a:latin typeface="RobotoMono-Regular"/>
              </a:rPr>
              <a:t>).</a:t>
            </a:r>
            <a:r>
              <a:rPr lang="de-DE" dirty="0" err="1">
                <a:solidFill>
                  <a:srgbClr val="2A373E"/>
                </a:solidFill>
                <a:latin typeface="RobotoMono-Regular"/>
              </a:rPr>
              <a:t>add</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name</a:t>
            </a:r>
            <a:r>
              <a:rPr lang="de-DE" dirty="0">
                <a:solidFill>
                  <a:srgbClr val="2A373E"/>
                </a:solidFill>
                <a:latin typeface="RobotoMono-Regular"/>
              </a:rPr>
              <a:t>: </a:t>
            </a:r>
            <a:r>
              <a:rPr lang="de-DE" dirty="0">
                <a:solidFill>
                  <a:srgbClr val="15813E"/>
                </a:solidFill>
                <a:latin typeface="RobotoMono-Regular"/>
              </a:rPr>
              <a:t>"Tokyo"</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country</a:t>
            </a:r>
            <a:r>
              <a:rPr lang="de-DE" dirty="0">
                <a:solidFill>
                  <a:srgbClr val="2A373E"/>
                </a:solidFill>
                <a:latin typeface="RobotoMono-Regular"/>
              </a:rPr>
              <a:t>: </a:t>
            </a:r>
            <a:r>
              <a:rPr lang="de-DE" dirty="0">
                <a:solidFill>
                  <a:srgbClr val="15813E"/>
                </a:solidFill>
                <a:latin typeface="RobotoMono-Regular"/>
              </a:rPr>
              <a:t>"</a:t>
            </a:r>
            <a:r>
              <a:rPr lang="de-DE" dirty="0" smtClean="0">
                <a:solidFill>
                  <a:srgbClr val="15813E"/>
                </a:solidFill>
                <a:latin typeface="RobotoMono-Regular"/>
              </a:rPr>
              <a:t>Japan„</a:t>
            </a:r>
          </a:p>
          <a:p>
            <a:r>
              <a:rPr lang="de-DE" dirty="0" smtClean="0">
                <a:solidFill>
                  <a:srgbClr val="2A373E"/>
                </a:solidFill>
                <a:latin typeface="RobotoMono-Regular"/>
              </a:rPr>
              <a:t>})</a:t>
            </a:r>
          </a:p>
          <a:p>
            <a:r>
              <a:rPr lang="de-DE" dirty="0" smtClean="0">
                <a:solidFill>
                  <a:srgbClr val="2A373E"/>
                </a:solidFill>
                <a:latin typeface="RobotoMono-Regular"/>
              </a:rPr>
              <a:t>.</a:t>
            </a:r>
            <a:r>
              <a:rPr lang="de-DE" dirty="0" err="1">
                <a:solidFill>
                  <a:srgbClr val="2E5FE1"/>
                </a:solidFill>
                <a:latin typeface="RobotoMono-Regular"/>
              </a:rPr>
              <a:t>then</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a:t>
            </a:r>
            <a:r>
              <a:rPr lang="de-DE" dirty="0" err="1">
                <a:solidFill>
                  <a:srgbClr val="2A373E"/>
                </a:solidFill>
                <a:latin typeface="RobotoMono-Regular"/>
              </a:rPr>
              <a:t>docRef</a:t>
            </a:r>
            <a:r>
              <a:rPr lang="de-DE" dirty="0">
                <a:solidFill>
                  <a:srgbClr val="2A373E"/>
                </a:solidFill>
                <a:latin typeface="RobotoMono-Regular"/>
              </a:rPr>
              <a:t>) {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console.log</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Document</a:t>
            </a:r>
            <a:r>
              <a:rPr lang="de-DE" dirty="0">
                <a:solidFill>
                  <a:srgbClr val="15813E"/>
                </a:solidFill>
                <a:latin typeface="RobotoMono-Regular"/>
              </a:rPr>
              <a:t> </a:t>
            </a:r>
            <a:r>
              <a:rPr lang="de-DE" dirty="0" err="1">
                <a:solidFill>
                  <a:srgbClr val="15813E"/>
                </a:solidFill>
                <a:latin typeface="RobotoMono-Regular"/>
              </a:rPr>
              <a:t>written</a:t>
            </a:r>
            <a:r>
              <a:rPr lang="de-DE" dirty="0">
                <a:solidFill>
                  <a:srgbClr val="15813E"/>
                </a:solidFill>
                <a:latin typeface="RobotoMono-Regular"/>
              </a:rPr>
              <a:t> </a:t>
            </a:r>
            <a:r>
              <a:rPr lang="de-DE" dirty="0" err="1">
                <a:solidFill>
                  <a:srgbClr val="15813E"/>
                </a:solidFill>
                <a:latin typeface="RobotoMono-Regular"/>
              </a:rPr>
              <a:t>with</a:t>
            </a:r>
            <a:r>
              <a:rPr lang="de-DE" dirty="0">
                <a:solidFill>
                  <a:srgbClr val="15813E"/>
                </a:solidFill>
                <a:latin typeface="RobotoMono-Regular"/>
              </a:rPr>
              <a:t> ID: "</a:t>
            </a:r>
            <a:r>
              <a:rPr lang="de-DE" dirty="0">
                <a:solidFill>
                  <a:srgbClr val="2A373E"/>
                </a:solidFill>
                <a:latin typeface="RobotoMono-Regular"/>
              </a:rPr>
              <a:t>, docRef.id</a:t>
            </a:r>
            <a:r>
              <a:rPr lang="de-DE" dirty="0" smtClean="0">
                <a:solidFill>
                  <a:srgbClr val="2A373E"/>
                </a:solidFill>
                <a:latin typeface="RobotoMono-Regular"/>
              </a:rPr>
              <a:t>);</a:t>
            </a:r>
          </a:p>
          <a:p>
            <a:r>
              <a:rPr lang="de-DE" dirty="0" smtClean="0">
                <a:solidFill>
                  <a:srgbClr val="2A373E"/>
                </a:solidFill>
                <a:latin typeface="RobotoMono-Regular"/>
              </a:rPr>
              <a:t>})</a:t>
            </a:r>
          </a:p>
          <a:p>
            <a:r>
              <a:rPr lang="de-DE" dirty="0" smtClean="0">
                <a:solidFill>
                  <a:srgbClr val="2A373E"/>
                </a:solidFill>
                <a:latin typeface="RobotoMono-Regular"/>
              </a:rPr>
              <a:t>.</a:t>
            </a:r>
            <a:r>
              <a:rPr lang="de-DE" dirty="0">
                <a:solidFill>
                  <a:srgbClr val="2E5FE1"/>
                </a:solidFill>
                <a:latin typeface="RobotoMono-Regular"/>
              </a:rPr>
              <a:t>catch</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a:t>
            </a:r>
            <a:r>
              <a:rPr lang="de-DE" dirty="0" err="1">
                <a:solidFill>
                  <a:srgbClr val="2A373E"/>
                </a:solidFill>
                <a:latin typeface="RobotoMono-Regular"/>
              </a:rPr>
              <a:t>error</a:t>
            </a:r>
            <a:r>
              <a:rPr lang="de-DE" dirty="0">
                <a:solidFill>
                  <a:srgbClr val="2A373E"/>
                </a:solidFill>
                <a:latin typeface="RobotoMono-Regular"/>
              </a:rPr>
              <a:t>) {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 </a:t>
            </a:r>
            <a:r>
              <a:rPr lang="de-DE" dirty="0" err="1">
                <a:solidFill>
                  <a:srgbClr val="2A373E"/>
                </a:solidFill>
                <a:latin typeface="RobotoMono-Regular"/>
              </a:rPr>
              <a:t>console.error</a:t>
            </a:r>
            <a:r>
              <a:rPr lang="de-DE" dirty="0">
                <a:solidFill>
                  <a:srgbClr val="2A373E"/>
                </a:solidFill>
                <a:latin typeface="RobotoMono-Regular"/>
              </a:rPr>
              <a:t>(</a:t>
            </a:r>
            <a:r>
              <a:rPr lang="de-DE" dirty="0">
                <a:solidFill>
                  <a:srgbClr val="15813E"/>
                </a:solidFill>
                <a:latin typeface="RobotoMono-Regular"/>
              </a:rPr>
              <a:t>"Error </a:t>
            </a:r>
            <a:r>
              <a:rPr lang="de-DE" dirty="0" err="1">
                <a:solidFill>
                  <a:srgbClr val="15813E"/>
                </a:solidFill>
                <a:latin typeface="RobotoMono-Regular"/>
              </a:rPr>
              <a:t>adding</a:t>
            </a:r>
            <a:r>
              <a:rPr lang="de-DE" dirty="0">
                <a:solidFill>
                  <a:srgbClr val="15813E"/>
                </a:solidFill>
                <a:latin typeface="RobotoMono-Regular"/>
              </a:rPr>
              <a:t> </a:t>
            </a:r>
            <a:r>
              <a:rPr lang="de-DE" dirty="0" err="1">
                <a:solidFill>
                  <a:srgbClr val="15813E"/>
                </a:solidFill>
                <a:latin typeface="RobotoMono-Regular"/>
              </a:rPr>
              <a:t>document</a:t>
            </a:r>
            <a:r>
              <a:rPr lang="de-DE" dirty="0">
                <a:solidFill>
                  <a:srgbClr val="15813E"/>
                </a:solidFill>
                <a:latin typeface="RobotoMono-Regular"/>
              </a:rPr>
              <a:t>: "</a:t>
            </a:r>
            <a:r>
              <a:rPr lang="de-DE" dirty="0">
                <a:solidFill>
                  <a:srgbClr val="2A373E"/>
                </a:solidFill>
                <a:latin typeface="RobotoMono-Regular"/>
              </a:rPr>
              <a:t>, </a:t>
            </a:r>
            <a:r>
              <a:rPr lang="de-DE" dirty="0" err="1">
                <a:solidFill>
                  <a:srgbClr val="2A373E"/>
                </a:solidFill>
                <a:latin typeface="RobotoMono-Regular"/>
              </a:rPr>
              <a:t>error</a:t>
            </a:r>
            <a:r>
              <a:rPr lang="de-DE" dirty="0" smtClean="0">
                <a:solidFill>
                  <a:srgbClr val="2A373E"/>
                </a:solidFill>
                <a:latin typeface="RobotoMono-Regular"/>
              </a:rPr>
              <a:t>);</a:t>
            </a:r>
          </a:p>
          <a:p>
            <a:r>
              <a:rPr lang="de-DE" dirty="0" smtClean="0">
                <a:solidFill>
                  <a:srgbClr val="2A373E"/>
                </a:solidFill>
                <a:latin typeface="RobotoMono-Regular"/>
              </a:rPr>
              <a:t>});</a:t>
            </a:r>
            <a:endParaRPr lang="de-DE" dirty="0"/>
          </a:p>
        </p:txBody>
      </p:sp>
    </p:spTree>
    <p:extLst>
      <p:ext uri="{BB962C8B-B14F-4D97-AF65-F5344CB8AC3E}">
        <p14:creationId xmlns:p14="http://schemas.microsoft.com/office/powerpoint/2010/main" val="86906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Veranschaulichung</a:t>
            </a:r>
            <a:r>
              <a:rPr lang="en-US" dirty="0" smtClean="0"/>
              <a:t> CRUD </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17</a:t>
            </a:fld>
            <a:endParaRPr lang="en-US" dirty="0"/>
          </a:p>
        </p:txBody>
      </p:sp>
      <p:sp>
        <p:nvSpPr>
          <p:cNvPr id="2" name="Footer Placeholder 1"/>
          <p:cNvSpPr>
            <a:spLocks noGrp="1"/>
          </p:cNvSpPr>
          <p:nvPr>
            <p:ph type="ftr" sz="quarter" idx="3"/>
          </p:nvPr>
        </p:nvSpPr>
        <p:spPr/>
        <p:txBody>
          <a:bodyPr/>
          <a:lstStyle/>
          <a:p>
            <a:endParaRPr lang="en-US" dirty="0"/>
          </a:p>
        </p:txBody>
      </p:sp>
      <p:sp>
        <p:nvSpPr>
          <p:cNvPr id="3" name="Inhaltsplatzhalter 2"/>
          <p:cNvSpPr>
            <a:spLocks noGrp="1"/>
          </p:cNvSpPr>
          <p:nvPr>
            <p:ph sz="quarter" idx="17"/>
          </p:nvPr>
        </p:nvSpPr>
        <p:spPr/>
        <p:txBody>
          <a:bodyPr/>
          <a:lstStyle/>
          <a:p>
            <a:r>
              <a:rPr lang="de-DE" dirty="0" err="1">
                <a:solidFill>
                  <a:srgbClr val="2A373E"/>
                </a:solidFill>
                <a:latin typeface="RobotoMono-Regular"/>
              </a:rPr>
              <a:t>db.collection</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cities</a:t>
            </a:r>
            <a:r>
              <a:rPr lang="de-DE" dirty="0">
                <a:solidFill>
                  <a:srgbClr val="15813E"/>
                </a:solidFill>
                <a:latin typeface="RobotoMono-Regular"/>
              </a:rPr>
              <a:t>"</a:t>
            </a:r>
            <a:r>
              <a:rPr lang="de-DE" dirty="0">
                <a:solidFill>
                  <a:srgbClr val="2A373E"/>
                </a:solidFill>
                <a:latin typeface="RobotoMono-Regular"/>
              </a:rPr>
              <a:t>).</a:t>
            </a:r>
            <a:r>
              <a:rPr lang="de-DE" dirty="0" err="1">
                <a:solidFill>
                  <a:srgbClr val="2E5FE1"/>
                </a:solidFill>
                <a:latin typeface="RobotoMono-Regular"/>
              </a:rPr>
              <a:t>get</a:t>
            </a:r>
            <a:r>
              <a:rPr lang="de-DE" dirty="0">
                <a:solidFill>
                  <a:srgbClr val="2A373E"/>
                </a:solidFill>
                <a:latin typeface="RobotoMono-Regular"/>
              </a:rPr>
              <a:t>().</a:t>
            </a:r>
            <a:r>
              <a:rPr lang="de-DE" dirty="0" err="1">
                <a:solidFill>
                  <a:srgbClr val="2E5FE1"/>
                </a:solidFill>
                <a:latin typeface="RobotoMono-Regular"/>
              </a:rPr>
              <a:t>then</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a:t>
            </a:r>
            <a:r>
              <a:rPr lang="de-DE" dirty="0" err="1">
                <a:solidFill>
                  <a:srgbClr val="2A373E"/>
                </a:solidFill>
                <a:latin typeface="RobotoMono-Regular"/>
              </a:rPr>
              <a:t>querySnapshot</a:t>
            </a:r>
            <a:r>
              <a:rPr lang="de-DE" dirty="0" smtClean="0">
                <a:solidFill>
                  <a:srgbClr val="2A373E"/>
                </a:solidFill>
                <a:latin typeface="RobotoMono-Regular"/>
              </a:rPr>
              <a:t>) {</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querySnapshot.forEach</a:t>
            </a:r>
            <a:r>
              <a:rPr lang="de-DE" dirty="0" smtClean="0">
                <a:solidFill>
                  <a:srgbClr val="2A373E"/>
                </a:solidFill>
                <a:latin typeface="RobotoMono-Regular"/>
              </a:rPr>
              <a:t>(</a:t>
            </a:r>
            <a:r>
              <a:rPr lang="de-DE" dirty="0" err="1" smtClean="0">
                <a:solidFill>
                  <a:srgbClr val="2E5FE1"/>
                </a:solidFill>
                <a:latin typeface="RobotoMono-Regular"/>
              </a:rPr>
              <a:t>function</a:t>
            </a:r>
            <a:r>
              <a:rPr lang="de-DE" dirty="0" smtClean="0">
                <a:solidFill>
                  <a:srgbClr val="2A373E"/>
                </a:solidFill>
                <a:latin typeface="RobotoMono-Regular"/>
              </a:rPr>
              <a:t>(</a:t>
            </a:r>
            <a:r>
              <a:rPr lang="de-DE" dirty="0" err="1" smtClean="0">
                <a:solidFill>
                  <a:srgbClr val="2A373E"/>
                </a:solidFill>
                <a:latin typeface="RobotoMono-Regular"/>
              </a:rPr>
              <a:t>doc</a:t>
            </a:r>
            <a:r>
              <a:rPr lang="de-DE" dirty="0">
                <a:solidFill>
                  <a:srgbClr val="2A373E"/>
                </a:solidFill>
                <a:latin typeface="RobotoMono-Regular"/>
              </a:rPr>
              <a:t>) {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	</a:t>
            </a:r>
            <a:r>
              <a:rPr lang="de-DE" dirty="0" smtClean="0">
                <a:solidFill>
                  <a:srgbClr val="CC004E"/>
                </a:solidFill>
                <a:latin typeface="RobotoMono-Regular"/>
              </a:rPr>
              <a:t>// </a:t>
            </a:r>
            <a:r>
              <a:rPr lang="de-DE" dirty="0" err="1">
                <a:solidFill>
                  <a:srgbClr val="CC004E"/>
                </a:solidFill>
                <a:latin typeface="RobotoMono-Regular"/>
              </a:rPr>
              <a:t>doc.data</a:t>
            </a:r>
            <a:r>
              <a:rPr lang="de-DE" dirty="0">
                <a:solidFill>
                  <a:srgbClr val="CC004E"/>
                </a:solidFill>
                <a:latin typeface="RobotoMono-Regular"/>
              </a:rPr>
              <a:t>() </a:t>
            </a:r>
            <a:r>
              <a:rPr lang="de-DE" dirty="0" err="1">
                <a:solidFill>
                  <a:srgbClr val="CC004E"/>
                </a:solidFill>
                <a:latin typeface="RobotoMono-Regular"/>
              </a:rPr>
              <a:t>is</a:t>
            </a:r>
            <a:r>
              <a:rPr lang="de-DE" dirty="0">
                <a:solidFill>
                  <a:srgbClr val="CC004E"/>
                </a:solidFill>
                <a:latin typeface="RobotoMono-Regular"/>
              </a:rPr>
              <a:t> </a:t>
            </a:r>
            <a:r>
              <a:rPr lang="de-DE" dirty="0" err="1">
                <a:solidFill>
                  <a:srgbClr val="CC004E"/>
                </a:solidFill>
                <a:latin typeface="RobotoMono-Regular"/>
              </a:rPr>
              <a:t>never</a:t>
            </a:r>
            <a:r>
              <a:rPr lang="de-DE" dirty="0">
                <a:solidFill>
                  <a:srgbClr val="CC004E"/>
                </a:solidFill>
                <a:latin typeface="RobotoMono-Regular"/>
              </a:rPr>
              <a:t> </a:t>
            </a:r>
            <a:r>
              <a:rPr lang="de-DE" dirty="0" err="1">
                <a:solidFill>
                  <a:srgbClr val="CC004E"/>
                </a:solidFill>
                <a:latin typeface="RobotoMono-Regular"/>
              </a:rPr>
              <a:t>undefined</a:t>
            </a:r>
            <a:r>
              <a:rPr lang="de-DE" dirty="0">
                <a:solidFill>
                  <a:srgbClr val="CC004E"/>
                </a:solidFill>
                <a:latin typeface="RobotoMono-Regular"/>
              </a:rPr>
              <a:t> </a:t>
            </a:r>
            <a:r>
              <a:rPr lang="de-DE" dirty="0" err="1">
                <a:solidFill>
                  <a:srgbClr val="CC004E"/>
                </a:solidFill>
                <a:latin typeface="RobotoMono-Regular"/>
              </a:rPr>
              <a:t>for</a:t>
            </a:r>
            <a:r>
              <a:rPr lang="de-DE" dirty="0">
                <a:solidFill>
                  <a:srgbClr val="CC004E"/>
                </a:solidFill>
                <a:latin typeface="RobotoMono-Regular"/>
              </a:rPr>
              <a:t> </a:t>
            </a:r>
            <a:r>
              <a:rPr lang="de-DE" dirty="0" err="1">
                <a:solidFill>
                  <a:srgbClr val="CC004E"/>
                </a:solidFill>
                <a:latin typeface="RobotoMono-Regular"/>
              </a:rPr>
              <a:t>query</a:t>
            </a:r>
            <a:r>
              <a:rPr lang="de-DE" dirty="0">
                <a:solidFill>
                  <a:srgbClr val="CC004E"/>
                </a:solidFill>
                <a:latin typeface="RobotoMono-Regular"/>
              </a:rPr>
              <a:t> </a:t>
            </a:r>
            <a:r>
              <a:rPr lang="de-DE" dirty="0" err="1">
                <a:solidFill>
                  <a:srgbClr val="CC004E"/>
                </a:solidFill>
                <a:latin typeface="RobotoMono-Regular"/>
              </a:rPr>
              <a:t>doc</a:t>
            </a:r>
            <a:r>
              <a:rPr lang="de-DE" dirty="0">
                <a:solidFill>
                  <a:srgbClr val="CC004E"/>
                </a:solidFill>
                <a:latin typeface="RobotoMono-Regular"/>
              </a:rPr>
              <a:t> </a:t>
            </a:r>
            <a:r>
              <a:rPr lang="de-DE" dirty="0" err="1">
                <a:solidFill>
                  <a:srgbClr val="CC004E"/>
                </a:solidFill>
                <a:latin typeface="RobotoMono-Regular"/>
              </a:rPr>
              <a:t>snapshots</a:t>
            </a:r>
            <a:r>
              <a:rPr lang="de-DE" dirty="0">
                <a:solidFill>
                  <a:srgbClr val="2A373E"/>
                </a:solidFill>
                <a:latin typeface="RobotoMono-Regular"/>
              </a:rPr>
              <a:t>        </a:t>
            </a:r>
            <a:r>
              <a:rPr lang="de-DE" dirty="0" smtClean="0">
                <a:solidFill>
                  <a:srgbClr val="2A373E"/>
                </a:solidFill>
                <a:latin typeface="RobotoMono-Regular"/>
              </a:rPr>
              <a:t>				console.log(doc.id</a:t>
            </a:r>
            <a:r>
              <a:rPr lang="de-DE" dirty="0">
                <a:solidFill>
                  <a:srgbClr val="2A373E"/>
                </a:solidFill>
                <a:latin typeface="RobotoMono-Regular"/>
              </a:rPr>
              <a:t>, </a:t>
            </a:r>
            <a:r>
              <a:rPr lang="de-DE" dirty="0">
                <a:solidFill>
                  <a:srgbClr val="15813E"/>
                </a:solidFill>
                <a:latin typeface="RobotoMono-Regular"/>
              </a:rPr>
              <a:t>" =&gt; "</a:t>
            </a:r>
            <a:r>
              <a:rPr lang="de-DE" dirty="0">
                <a:solidFill>
                  <a:srgbClr val="2A373E"/>
                </a:solidFill>
                <a:latin typeface="RobotoMono-Regular"/>
              </a:rPr>
              <a:t>, </a:t>
            </a:r>
            <a:r>
              <a:rPr lang="de-DE" dirty="0" err="1">
                <a:solidFill>
                  <a:srgbClr val="2A373E"/>
                </a:solidFill>
                <a:latin typeface="RobotoMono-Regular"/>
              </a:rPr>
              <a:t>doc.data</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a:t>
            </a:r>
          </a:p>
          <a:p>
            <a:r>
              <a:rPr lang="de-DE" dirty="0" smtClean="0">
                <a:solidFill>
                  <a:srgbClr val="2A373E"/>
                </a:solidFill>
                <a:latin typeface="RobotoMono-Regular"/>
              </a:rPr>
              <a:t>});</a:t>
            </a:r>
            <a:endParaRPr lang="de-DE" dirty="0"/>
          </a:p>
        </p:txBody>
      </p:sp>
    </p:spTree>
    <p:extLst>
      <p:ext uri="{BB962C8B-B14F-4D97-AF65-F5344CB8AC3E}">
        <p14:creationId xmlns:p14="http://schemas.microsoft.com/office/powerpoint/2010/main" val="328709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Veranschaulichung</a:t>
            </a:r>
            <a:r>
              <a:rPr lang="en-US" dirty="0" smtClean="0"/>
              <a:t> CRUD </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18</a:t>
            </a:fld>
            <a:endParaRPr lang="en-US" dirty="0"/>
          </a:p>
        </p:txBody>
      </p:sp>
      <p:sp>
        <p:nvSpPr>
          <p:cNvPr id="2" name="Footer Placeholder 1"/>
          <p:cNvSpPr>
            <a:spLocks noGrp="1"/>
          </p:cNvSpPr>
          <p:nvPr>
            <p:ph type="ftr" sz="quarter" idx="3"/>
          </p:nvPr>
        </p:nvSpPr>
        <p:spPr/>
        <p:txBody>
          <a:bodyPr/>
          <a:lstStyle/>
          <a:p>
            <a:endParaRPr lang="en-US" dirty="0"/>
          </a:p>
        </p:txBody>
      </p:sp>
      <p:sp>
        <p:nvSpPr>
          <p:cNvPr id="3" name="Inhaltsplatzhalter 2"/>
          <p:cNvSpPr>
            <a:spLocks noGrp="1"/>
          </p:cNvSpPr>
          <p:nvPr>
            <p:ph sz="quarter" idx="17"/>
          </p:nvPr>
        </p:nvSpPr>
        <p:spPr>
          <a:xfrm>
            <a:off x="599018" y="1557338"/>
            <a:ext cx="11257622" cy="4824412"/>
          </a:xfrm>
        </p:spPr>
        <p:txBody>
          <a:bodyPr/>
          <a:lstStyle/>
          <a:p>
            <a:r>
              <a:rPr lang="de-DE" dirty="0" err="1">
                <a:solidFill>
                  <a:srgbClr val="2A373E"/>
                </a:solidFill>
                <a:latin typeface="RobotoMono-Regular"/>
              </a:rPr>
              <a:t>db.collection</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cities</a:t>
            </a:r>
            <a:r>
              <a:rPr lang="de-DE" dirty="0">
                <a:solidFill>
                  <a:srgbClr val="15813E"/>
                </a:solidFill>
                <a:latin typeface="RobotoMono-Regular"/>
              </a:rPr>
              <a:t>"</a:t>
            </a:r>
            <a:r>
              <a:rPr lang="de-DE" dirty="0">
                <a:solidFill>
                  <a:srgbClr val="2A373E"/>
                </a:solidFill>
                <a:latin typeface="RobotoMono-Regular"/>
              </a:rPr>
              <a:t>).</a:t>
            </a:r>
            <a:r>
              <a:rPr lang="de-DE" dirty="0" err="1">
                <a:solidFill>
                  <a:srgbClr val="2E5FE1"/>
                </a:solidFill>
                <a:latin typeface="RobotoMono-Regular"/>
              </a:rPr>
              <a:t>where</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capital</a:t>
            </a:r>
            <a:r>
              <a:rPr lang="de-DE" dirty="0">
                <a:solidFill>
                  <a:srgbClr val="15813E"/>
                </a:solidFill>
                <a:latin typeface="RobotoMono-Regular"/>
              </a:rPr>
              <a:t>"</a:t>
            </a:r>
            <a:r>
              <a:rPr lang="de-DE" dirty="0">
                <a:solidFill>
                  <a:srgbClr val="2A373E"/>
                </a:solidFill>
                <a:latin typeface="RobotoMono-Regular"/>
              </a:rPr>
              <a:t>, </a:t>
            </a:r>
            <a:r>
              <a:rPr lang="de-DE" dirty="0">
                <a:solidFill>
                  <a:srgbClr val="15813E"/>
                </a:solidFill>
                <a:latin typeface="RobotoMono-Regular"/>
              </a:rPr>
              <a:t>"=="</a:t>
            </a:r>
            <a:r>
              <a:rPr lang="de-DE" dirty="0">
                <a:solidFill>
                  <a:srgbClr val="2A373E"/>
                </a:solidFill>
                <a:latin typeface="RobotoMono-Regular"/>
              </a:rPr>
              <a:t>, </a:t>
            </a:r>
            <a:r>
              <a:rPr lang="de-DE" dirty="0" err="1">
                <a:solidFill>
                  <a:srgbClr val="2E5FE1"/>
                </a:solidFill>
                <a:latin typeface="RobotoMono-Regular"/>
              </a:rPr>
              <a:t>true</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a:t>
            </a:r>
            <a:r>
              <a:rPr lang="de-DE" dirty="0" err="1">
                <a:solidFill>
                  <a:srgbClr val="2E5FE1"/>
                </a:solidFill>
                <a:latin typeface="RobotoMono-Regular"/>
              </a:rPr>
              <a:t>get</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a:t>
            </a:r>
            <a:r>
              <a:rPr lang="de-DE" dirty="0" err="1">
                <a:solidFill>
                  <a:srgbClr val="2E5FE1"/>
                </a:solidFill>
                <a:latin typeface="RobotoMono-Regular"/>
              </a:rPr>
              <a:t>then</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a:t>
            </a:r>
            <a:r>
              <a:rPr lang="de-DE" dirty="0" err="1">
                <a:solidFill>
                  <a:srgbClr val="2A373E"/>
                </a:solidFill>
                <a:latin typeface="RobotoMono-Regular"/>
              </a:rPr>
              <a:t>querySnapshot</a:t>
            </a:r>
            <a:r>
              <a:rPr lang="de-DE" dirty="0">
                <a:solidFill>
                  <a:srgbClr val="2A373E"/>
                </a:solidFill>
                <a:latin typeface="RobotoMono-Regular"/>
              </a:rPr>
              <a:t>) {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	</a:t>
            </a:r>
            <a:r>
              <a:rPr lang="de-DE" dirty="0" err="1" smtClean="0">
                <a:solidFill>
                  <a:srgbClr val="2A373E"/>
                </a:solidFill>
                <a:latin typeface="RobotoMono-Regular"/>
              </a:rPr>
              <a:t>querySnapshot.forEach</a:t>
            </a:r>
            <a:r>
              <a:rPr lang="de-DE" dirty="0" smtClean="0">
                <a:solidFill>
                  <a:srgbClr val="2A373E"/>
                </a:solidFill>
                <a:latin typeface="RobotoMono-Regular"/>
              </a:rPr>
              <a:t>(</a:t>
            </a:r>
            <a:r>
              <a:rPr lang="de-DE" dirty="0" err="1" smtClean="0">
                <a:solidFill>
                  <a:srgbClr val="2E5FE1"/>
                </a:solidFill>
                <a:latin typeface="RobotoMono-Regular"/>
              </a:rPr>
              <a:t>function</a:t>
            </a:r>
            <a:r>
              <a:rPr lang="de-DE" dirty="0" smtClean="0">
                <a:solidFill>
                  <a:srgbClr val="2A373E"/>
                </a:solidFill>
                <a:latin typeface="RobotoMono-Regular"/>
              </a:rPr>
              <a:t>(</a:t>
            </a:r>
            <a:r>
              <a:rPr lang="de-DE" dirty="0" err="1" smtClean="0">
                <a:solidFill>
                  <a:srgbClr val="2A373E"/>
                </a:solidFill>
                <a:latin typeface="RobotoMono-Regular"/>
              </a:rPr>
              <a:t>doc</a:t>
            </a:r>
            <a:r>
              <a:rPr lang="de-DE" dirty="0">
                <a:solidFill>
                  <a:srgbClr val="2A373E"/>
                </a:solidFill>
                <a:latin typeface="RobotoMono-Regular"/>
              </a:rPr>
              <a:t>) {           </a:t>
            </a:r>
            <a:r>
              <a:rPr lang="de-DE" dirty="0" smtClean="0">
                <a:solidFill>
                  <a:srgbClr val="2A373E"/>
                </a:solidFill>
                <a:latin typeface="RobotoMono-Regular"/>
              </a:rPr>
              <a:t>	</a:t>
            </a:r>
          </a:p>
          <a:p>
            <a:r>
              <a:rPr lang="de-DE" dirty="0">
                <a:solidFill>
                  <a:srgbClr val="2A373E"/>
                </a:solidFill>
                <a:latin typeface="RobotoMono-Regular"/>
              </a:rPr>
              <a:t>	</a:t>
            </a:r>
            <a:r>
              <a:rPr lang="de-DE" dirty="0" smtClean="0">
                <a:solidFill>
                  <a:srgbClr val="2A373E"/>
                </a:solidFill>
                <a:latin typeface="RobotoMono-Regular"/>
              </a:rPr>
              <a:t>		 </a:t>
            </a:r>
            <a:r>
              <a:rPr lang="de-DE" dirty="0">
                <a:solidFill>
                  <a:srgbClr val="CC004E"/>
                </a:solidFill>
                <a:latin typeface="RobotoMono-Regular"/>
              </a:rPr>
              <a:t>// </a:t>
            </a:r>
            <a:r>
              <a:rPr lang="de-DE" dirty="0" err="1">
                <a:solidFill>
                  <a:srgbClr val="CC004E"/>
                </a:solidFill>
                <a:latin typeface="RobotoMono-Regular"/>
              </a:rPr>
              <a:t>doc.data</a:t>
            </a:r>
            <a:r>
              <a:rPr lang="de-DE" dirty="0">
                <a:solidFill>
                  <a:srgbClr val="CC004E"/>
                </a:solidFill>
                <a:latin typeface="RobotoMono-Regular"/>
              </a:rPr>
              <a:t>() </a:t>
            </a:r>
            <a:r>
              <a:rPr lang="de-DE" dirty="0" err="1">
                <a:solidFill>
                  <a:srgbClr val="CC004E"/>
                </a:solidFill>
                <a:latin typeface="RobotoMono-Regular"/>
              </a:rPr>
              <a:t>is</a:t>
            </a:r>
            <a:r>
              <a:rPr lang="de-DE" dirty="0">
                <a:solidFill>
                  <a:srgbClr val="CC004E"/>
                </a:solidFill>
                <a:latin typeface="RobotoMono-Regular"/>
              </a:rPr>
              <a:t> </a:t>
            </a:r>
            <a:r>
              <a:rPr lang="de-DE" dirty="0" err="1">
                <a:solidFill>
                  <a:srgbClr val="CC004E"/>
                </a:solidFill>
                <a:latin typeface="RobotoMono-Regular"/>
              </a:rPr>
              <a:t>never</a:t>
            </a:r>
            <a:r>
              <a:rPr lang="de-DE" dirty="0">
                <a:solidFill>
                  <a:srgbClr val="CC004E"/>
                </a:solidFill>
                <a:latin typeface="RobotoMono-Regular"/>
              </a:rPr>
              <a:t> </a:t>
            </a:r>
            <a:r>
              <a:rPr lang="de-DE" dirty="0" err="1">
                <a:solidFill>
                  <a:srgbClr val="CC004E"/>
                </a:solidFill>
                <a:latin typeface="RobotoMono-Regular"/>
              </a:rPr>
              <a:t>undefined</a:t>
            </a:r>
            <a:r>
              <a:rPr lang="de-DE" dirty="0">
                <a:solidFill>
                  <a:srgbClr val="CC004E"/>
                </a:solidFill>
                <a:latin typeface="RobotoMono-Regular"/>
              </a:rPr>
              <a:t> </a:t>
            </a:r>
            <a:r>
              <a:rPr lang="de-DE" dirty="0" err="1">
                <a:solidFill>
                  <a:srgbClr val="CC004E"/>
                </a:solidFill>
                <a:latin typeface="RobotoMono-Regular"/>
              </a:rPr>
              <a:t>for</a:t>
            </a:r>
            <a:r>
              <a:rPr lang="de-DE" dirty="0">
                <a:solidFill>
                  <a:srgbClr val="CC004E"/>
                </a:solidFill>
                <a:latin typeface="RobotoMono-Regular"/>
              </a:rPr>
              <a:t> </a:t>
            </a:r>
            <a:r>
              <a:rPr lang="de-DE" dirty="0" err="1">
                <a:solidFill>
                  <a:srgbClr val="CC004E"/>
                </a:solidFill>
                <a:latin typeface="RobotoMono-Regular"/>
              </a:rPr>
              <a:t>query</a:t>
            </a:r>
            <a:r>
              <a:rPr lang="de-DE" dirty="0">
                <a:solidFill>
                  <a:srgbClr val="CC004E"/>
                </a:solidFill>
                <a:latin typeface="RobotoMono-Regular"/>
              </a:rPr>
              <a:t> </a:t>
            </a:r>
            <a:r>
              <a:rPr lang="de-DE" dirty="0" err="1" smtClean="0">
                <a:solidFill>
                  <a:srgbClr val="CC004E"/>
                </a:solidFill>
                <a:latin typeface="RobotoMono-Regular"/>
              </a:rPr>
              <a:t>doc</a:t>
            </a:r>
            <a:r>
              <a:rPr lang="de-DE" dirty="0" smtClean="0">
                <a:solidFill>
                  <a:srgbClr val="CC004E"/>
                </a:solidFill>
                <a:latin typeface="RobotoMono-Regular"/>
              </a:rPr>
              <a:t> </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		console.log(doc.id</a:t>
            </a:r>
            <a:r>
              <a:rPr lang="de-DE" dirty="0">
                <a:solidFill>
                  <a:srgbClr val="2A373E"/>
                </a:solidFill>
                <a:latin typeface="RobotoMono-Regular"/>
              </a:rPr>
              <a:t>, </a:t>
            </a:r>
            <a:r>
              <a:rPr lang="de-DE" dirty="0">
                <a:solidFill>
                  <a:srgbClr val="15813E"/>
                </a:solidFill>
                <a:latin typeface="RobotoMono-Regular"/>
              </a:rPr>
              <a:t>" =&gt; "</a:t>
            </a:r>
            <a:r>
              <a:rPr lang="de-DE" dirty="0">
                <a:solidFill>
                  <a:srgbClr val="2A373E"/>
                </a:solidFill>
                <a:latin typeface="RobotoMono-Regular"/>
              </a:rPr>
              <a:t>, </a:t>
            </a:r>
            <a:r>
              <a:rPr lang="de-DE" dirty="0" err="1">
                <a:solidFill>
                  <a:srgbClr val="2A373E"/>
                </a:solidFill>
                <a:latin typeface="RobotoMono-Regular"/>
              </a:rPr>
              <a:t>doc.data</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	});</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a:t>
            </a:r>
            <a:r>
              <a:rPr lang="de-DE" dirty="0">
                <a:solidFill>
                  <a:srgbClr val="2E5FE1"/>
                </a:solidFill>
                <a:latin typeface="RobotoMono-Regular"/>
              </a:rPr>
              <a:t>catch</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a:t>
            </a:r>
            <a:r>
              <a:rPr lang="de-DE" dirty="0" err="1">
                <a:solidFill>
                  <a:srgbClr val="2A373E"/>
                </a:solidFill>
                <a:latin typeface="RobotoMono-Regular"/>
              </a:rPr>
              <a:t>error</a:t>
            </a:r>
            <a:r>
              <a:rPr lang="de-DE" dirty="0">
                <a:solidFill>
                  <a:srgbClr val="2A373E"/>
                </a:solidFill>
                <a:latin typeface="RobotoMono-Regular"/>
              </a:rPr>
              <a:t>) {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	console.log</a:t>
            </a:r>
            <a:r>
              <a:rPr lang="de-DE" dirty="0">
                <a:solidFill>
                  <a:srgbClr val="2A373E"/>
                </a:solidFill>
                <a:latin typeface="RobotoMono-Regular"/>
              </a:rPr>
              <a:t>(</a:t>
            </a:r>
            <a:r>
              <a:rPr lang="de-DE" dirty="0">
                <a:solidFill>
                  <a:srgbClr val="15813E"/>
                </a:solidFill>
                <a:latin typeface="RobotoMono-Regular"/>
              </a:rPr>
              <a:t>"Error </a:t>
            </a:r>
            <a:r>
              <a:rPr lang="de-DE" dirty="0" err="1">
                <a:solidFill>
                  <a:srgbClr val="15813E"/>
                </a:solidFill>
                <a:latin typeface="RobotoMono-Regular"/>
              </a:rPr>
              <a:t>getting</a:t>
            </a:r>
            <a:r>
              <a:rPr lang="de-DE" dirty="0">
                <a:solidFill>
                  <a:srgbClr val="15813E"/>
                </a:solidFill>
                <a:latin typeface="RobotoMono-Regular"/>
              </a:rPr>
              <a:t> </a:t>
            </a:r>
            <a:r>
              <a:rPr lang="de-DE" dirty="0" err="1">
                <a:solidFill>
                  <a:srgbClr val="15813E"/>
                </a:solidFill>
                <a:latin typeface="RobotoMono-Regular"/>
              </a:rPr>
              <a:t>documents</a:t>
            </a:r>
            <a:r>
              <a:rPr lang="de-DE" dirty="0">
                <a:solidFill>
                  <a:srgbClr val="15813E"/>
                </a:solidFill>
                <a:latin typeface="RobotoMono-Regular"/>
              </a:rPr>
              <a:t>: "</a:t>
            </a:r>
            <a:r>
              <a:rPr lang="de-DE" dirty="0">
                <a:solidFill>
                  <a:srgbClr val="2A373E"/>
                </a:solidFill>
                <a:latin typeface="RobotoMono-Regular"/>
              </a:rPr>
              <a:t>, </a:t>
            </a:r>
            <a:r>
              <a:rPr lang="de-DE" dirty="0" err="1">
                <a:solidFill>
                  <a:srgbClr val="2A373E"/>
                </a:solidFill>
                <a:latin typeface="RobotoMono-Regular"/>
              </a:rPr>
              <a:t>error</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a:t>
            </a:r>
            <a:endParaRPr lang="de-DE" dirty="0"/>
          </a:p>
        </p:txBody>
      </p:sp>
    </p:spTree>
    <p:extLst>
      <p:ext uri="{BB962C8B-B14F-4D97-AF65-F5344CB8AC3E}">
        <p14:creationId xmlns:p14="http://schemas.microsoft.com/office/powerpoint/2010/main" val="2013041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Veranschaulichung</a:t>
            </a:r>
            <a:r>
              <a:rPr lang="en-US" dirty="0" smtClean="0"/>
              <a:t> CRUD </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19</a:t>
            </a:fld>
            <a:endParaRPr lang="en-US" dirty="0"/>
          </a:p>
        </p:txBody>
      </p:sp>
      <p:sp>
        <p:nvSpPr>
          <p:cNvPr id="2" name="Footer Placeholder 1"/>
          <p:cNvSpPr>
            <a:spLocks noGrp="1"/>
          </p:cNvSpPr>
          <p:nvPr>
            <p:ph type="ftr" sz="quarter" idx="3"/>
          </p:nvPr>
        </p:nvSpPr>
        <p:spPr/>
        <p:txBody>
          <a:bodyPr/>
          <a:lstStyle/>
          <a:p>
            <a:endParaRPr lang="en-US" dirty="0"/>
          </a:p>
        </p:txBody>
      </p:sp>
      <p:sp>
        <p:nvSpPr>
          <p:cNvPr id="3" name="Inhaltsplatzhalter 2"/>
          <p:cNvSpPr>
            <a:spLocks noGrp="1"/>
          </p:cNvSpPr>
          <p:nvPr>
            <p:ph sz="quarter" idx="17"/>
          </p:nvPr>
        </p:nvSpPr>
        <p:spPr>
          <a:xfrm>
            <a:off x="599018" y="1557338"/>
            <a:ext cx="11257622" cy="4824412"/>
          </a:xfrm>
        </p:spPr>
        <p:txBody>
          <a:bodyPr/>
          <a:lstStyle/>
          <a:p>
            <a:r>
              <a:rPr lang="de-DE" dirty="0" err="1">
                <a:solidFill>
                  <a:srgbClr val="2E5FE1"/>
                </a:solidFill>
                <a:latin typeface="RobotoMono-Regular"/>
              </a:rPr>
              <a:t>var</a:t>
            </a:r>
            <a:r>
              <a:rPr lang="de-DE" dirty="0">
                <a:solidFill>
                  <a:srgbClr val="2A373E"/>
                </a:solidFill>
                <a:latin typeface="RobotoMono-Regular"/>
              </a:rPr>
              <a:t> </a:t>
            </a:r>
            <a:r>
              <a:rPr lang="de-DE" dirty="0" err="1">
                <a:solidFill>
                  <a:srgbClr val="2A373E"/>
                </a:solidFill>
                <a:latin typeface="RobotoMono-Regular"/>
              </a:rPr>
              <a:t>washingtonRef</a:t>
            </a:r>
            <a:r>
              <a:rPr lang="de-DE" dirty="0">
                <a:solidFill>
                  <a:srgbClr val="2A373E"/>
                </a:solidFill>
                <a:latin typeface="RobotoMono-Regular"/>
              </a:rPr>
              <a:t> = </a:t>
            </a:r>
            <a:r>
              <a:rPr lang="de-DE" dirty="0" err="1">
                <a:solidFill>
                  <a:srgbClr val="2A373E"/>
                </a:solidFill>
                <a:latin typeface="RobotoMono-Regular"/>
              </a:rPr>
              <a:t>db.collection</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cities</a:t>
            </a:r>
            <a:r>
              <a:rPr lang="de-DE" dirty="0">
                <a:solidFill>
                  <a:srgbClr val="15813E"/>
                </a:solidFill>
                <a:latin typeface="RobotoMono-Regular"/>
              </a:rPr>
              <a:t>"</a:t>
            </a:r>
            <a:r>
              <a:rPr lang="de-DE" dirty="0">
                <a:solidFill>
                  <a:srgbClr val="2A373E"/>
                </a:solidFill>
                <a:latin typeface="RobotoMono-Regular"/>
              </a:rPr>
              <a:t>).</a:t>
            </a:r>
            <a:r>
              <a:rPr lang="de-DE" dirty="0" err="1">
                <a:solidFill>
                  <a:srgbClr val="2A373E"/>
                </a:solidFill>
                <a:latin typeface="RobotoMono-Regular"/>
              </a:rPr>
              <a:t>doc</a:t>
            </a:r>
            <a:r>
              <a:rPr lang="de-DE" dirty="0">
                <a:solidFill>
                  <a:srgbClr val="2A373E"/>
                </a:solidFill>
                <a:latin typeface="RobotoMono-Regular"/>
              </a:rPr>
              <a:t>(</a:t>
            </a:r>
            <a:r>
              <a:rPr lang="de-DE" dirty="0">
                <a:solidFill>
                  <a:srgbClr val="15813E"/>
                </a:solidFill>
                <a:latin typeface="RobotoMono-Regular"/>
              </a:rPr>
              <a:t>"DC</a:t>
            </a:r>
            <a:r>
              <a:rPr lang="de-DE" dirty="0" smtClean="0">
                <a:solidFill>
                  <a:srgbClr val="15813E"/>
                </a:solidFill>
                <a:latin typeface="RobotoMono-Regular"/>
              </a:rPr>
              <a:t>"</a:t>
            </a:r>
            <a:r>
              <a:rPr lang="de-DE" dirty="0" smtClean="0">
                <a:solidFill>
                  <a:srgbClr val="2A373E"/>
                </a:solidFill>
                <a:latin typeface="RobotoMono-Regular"/>
              </a:rPr>
              <a:t>);</a:t>
            </a:r>
          </a:p>
          <a:p>
            <a:r>
              <a:rPr lang="de-DE" dirty="0" smtClean="0">
                <a:solidFill>
                  <a:srgbClr val="CC004E"/>
                </a:solidFill>
                <a:latin typeface="RobotoMono-Regular"/>
              </a:rPr>
              <a:t>// </a:t>
            </a:r>
            <a:r>
              <a:rPr lang="de-DE" dirty="0">
                <a:solidFill>
                  <a:srgbClr val="CC004E"/>
                </a:solidFill>
                <a:latin typeface="RobotoMono-Regular"/>
              </a:rPr>
              <a:t>Set </a:t>
            </a:r>
            <a:r>
              <a:rPr lang="de-DE" dirty="0" err="1">
                <a:solidFill>
                  <a:srgbClr val="CC004E"/>
                </a:solidFill>
                <a:latin typeface="RobotoMono-Regular"/>
              </a:rPr>
              <a:t>the</a:t>
            </a:r>
            <a:r>
              <a:rPr lang="de-DE" dirty="0">
                <a:solidFill>
                  <a:srgbClr val="CC004E"/>
                </a:solidFill>
                <a:latin typeface="RobotoMono-Regular"/>
              </a:rPr>
              <a:t> "</a:t>
            </a:r>
            <a:r>
              <a:rPr lang="de-DE" dirty="0" err="1">
                <a:solidFill>
                  <a:srgbClr val="CC004E"/>
                </a:solidFill>
                <a:latin typeface="RobotoMono-Regular"/>
              </a:rPr>
              <a:t>capital</a:t>
            </a:r>
            <a:r>
              <a:rPr lang="de-DE" dirty="0">
                <a:solidFill>
                  <a:srgbClr val="CC004E"/>
                </a:solidFill>
                <a:latin typeface="RobotoMono-Regular"/>
              </a:rPr>
              <a:t>" </a:t>
            </a:r>
            <a:r>
              <a:rPr lang="de-DE" dirty="0" err="1">
                <a:solidFill>
                  <a:srgbClr val="CC004E"/>
                </a:solidFill>
                <a:latin typeface="RobotoMono-Regular"/>
              </a:rPr>
              <a:t>field</a:t>
            </a:r>
            <a:r>
              <a:rPr lang="de-DE" dirty="0">
                <a:solidFill>
                  <a:srgbClr val="CC004E"/>
                </a:solidFill>
                <a:latin typeface="RobotoMono-Regular"/>
              </a:rPr>
              <a:t> </a:t>
            </a:r>
            <a:r>
              <a:rPr lang="de-DE" dirty="0" err="1">
                <a:solidFill>
                  <a:srgbClr val="CC004E"/>
                </a:solidFill>
                <a:latin typeface="RobotoMono-Regular"/>
              </a:rPr>
              <a:t>of</a:t>
            </a:r>
            <a:r>
              <a:rPr lang="de-DE" dirty="0">
                <a:solidFill>
                  <a:srgbClr val="CC004E"/>
                </a:solidFill>
                <a:latin typeface="RobotoMono-Regular"/>
              </a:rPr>
              <a:t> </a:t>
            </a:r>
            <a:r>
              <a:rPr lang="de-DE" dirty="0" err="1">
                <a:solidFill>
                  <a:srgbClr val="CC004E"/>
                </a:solidFill>
                <a:latin typeface="RobotoMono-Regular"/>
              </a:rPr>
              <a:t>the</a:t>
            </a:r>
            <a:r>
              <a:rPr lang="de-DE" dirty="0">
                <a:solidFill>
                  <a:srgbClr val="CC004E"/>
                </a:solidFill>
                <a:latin typeface="RobotoMono-Regular"/>
              </a:rPr>
              <a:t> </a:t>
            </a:r>
            <a:r>
              <a:rPr lang="de-DE" dirty="0" err="1">
                <a:solidFill>
                  <a:srgbClr val="CC004E"/>
                </a:solidFill>
                <a:latin typeface="RobotoMono-Regular"/>
              </a:rPr>
              <a:t>city</a:t>
            </a:r>
            <a:r>
              <a:rPr lang="de-DE" dirty="0">
                <a:solidFill>
                  <a:srgbClr val="CC004E"/>
                </a:solidFill>
                <a:latin typeface="RobotoMono-Regular"/>
              </a:rPr>
              <a:t> </a:t>
            </a:r>
            <a:r>
              <a:rPr lang="de-DE" dirty="0" smtClean="0">
                <a:solidFill>
                  <a:srgbClr val="CC004E"/>
                </a:solidFill>
                <a:latin typeface="RobotoMono-Regular"/>
              </a:rPr>
              <a:t>'DC‚</a:t>
            </a:r>
          </a:p>
          <a:p>
            <a:r>
              <a:rPr lang="de-DE" dirty="0" err="1" smtClean="0">
                <a:solidFill>
                  <a:srgbClr val="2E5FE1"/>
                </a:solidFill>
                <a:latin typeface="RobotoMono-Regular"/>
              </a:rPr>
              <a:t>return</a:t>
            </a:r>
            <a:r>
              <a:rPr lang="de-DE" dirty="0" smtClean="0">
                <a:solidFill>
                  <a:srgbClr val="2A373E"/>
                </a:solidFill>
                <a:latin typeface="RobotoMono-Regular"/>
              </a:rPr>
              <a:t> </a:t>
            </a:r>
            <a:r>
              <a:rPr lang="de-DE" dirty="0" err="1">
                <a:solidFill>
                  <a:srgbClr val="2A373E"/>
                </a:solidFill>
                <a:latin typeface="RobotoMono-Regular"/>
              </a:rPr>
              <a:t>washingtonRef.update</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capital</a:t>
            </a:r>
            <a:r>
              <a:rPr lang="de-DE" dirty="0">
                <a:solidFill>
                  <a:srgbClr val="2A373E"/>
                </a:solidFill>
                <a:latin typeface="RobotoMono-Regular"/>
              </a:rPr>
              <a:t>: </a:t>
            </a:r>
            <a:r>
              <a:rPr lang="de-DE" dirty="0" err="1" smtClean="0">
                <a:solidFill>
                  <a:srgbClr val="2E5FE1"/>
                </a:solidFill>
                <a:latin typeface="RobotoMono-Regular"/>
              </a:rPr>
              <a:t>true</a:t>
            </a:r>
            <a:endParaRPr lang="de-DE" dirty="0" smtClean="0">
              <a:solidFill>
                <a:srgbClr val="2E5FE1"/>
              </a:solidFill>
              <a:latin typeface="RobotoMono-Regular"/>
            </a:endParaRPr>
          </a:p>
          <a:p>
            <a:r>
              <a:rPr lang="de-DE" dirty="0" smtClean="0">
                <a:solidFill>
                  <a:srgbClr val="2A373E"/>
                </a:solidFill>
                <a:latin typeface="RobotoMono-Regular"/>
              </a:rPr>
              <a:t>})</a:t>
            </a:r>
          </a:p>
          <a:p>
            <a:r>
              <a:rPr lang="de-DE" dirty="0" smtClean="0">
                <a:solidFill>
                  <a:srgbClr val="2A373E"/>
                </a:solidFill>
                <a:latin typeface="RobotoMono-Regular"/>
              </a:rPr>
              <a:t>.</a:t>
            </a:r>
            <a:r>
              <a:rPr lang="de-DE" dirty="0" err="1">
                <a:solidFill>
                  <a:srgbClr val="2E5FE1"/>
                </a:solidFill>
                <a:latin typeface="RobotoMono-Regular"/>
              </a:rPr>
              <a:t>then</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 {    </a:t>
            </a:r>
            <a:endParaRPr lang="de-DE" dirty="0" smtClean="0">
              <a:solidFill>
                <a:srgbClr val="2A373E"/>
              </a:solidFill>
              <a:latin typeface="RobotoMono-Regular"/>
            </a:endParaRPr>
          </a:p>
          <a:p>
            <a:r>
              <a:rPr lang="de-DE" dirty="0">
                <a:solidFill>
                  <a:srgbClr val="2A373E"/>
                </a:solidFill>
                <a:latin typeface="RobotoMono-Regular"/>
              </a:rPr>
              <a:t>	</a:t>
            </a:r>
            <a:r>
              <a:rPr lang="de-DE" dirty="0" smtClean="0">
                <a:solidFill>
                  <a:srgbClr val="2A373E"/>
                </a:solidFill>
                <a:latin typeface="RobotoMono-Regular"/>
              </a:rPr>
              <a:t>console.log</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Document</a:t>
            </a:r>
            <a:r>
              <a:rPr lang="de-DE" dirty="0">
                <a:solidFill>
                  <a:srgbClr val="15813E"/>
                </a:solidFill>
                <a:latin typeface="RobotoMono-Regular"/>
              </a:rPr>
              <a:t> </a:t>
            </a:r>
            <a:r>
              <a:rPr lang="de-DE" dirty="0" err="1">
                <a:solidFill>
                  <a:srgbClr val="15813E"/>
                </a:solidFill>
                <a:latin typeface="RobotoMono-Regular"/>
              </a:rPr>
              <a:t>successfully</a:t>
            </a:r>
            <a:r>
              <a:rPr lang="de-DE" dirty="0">
                <a:solidFill>
                  <a:srgbClr val="15813E"/>
                </a:solidFill>
                <a:latin typeface="RobotoMono-Regular"/>
              </a:rPr>
              <a:t> </a:t>
            </a:r>
            <a:r>
              <a:rPr lang="de-DE" dirty="0" err="1">
                <a:solidFill>
                  <a:srgbClr val="15813E"/>
                </a:solidFill>
                <a:latin typeface="RobotoMono-Regular"/>
              </a:rPr>
              <a:t>updated</a:t>
            </a:r>
            <a:r>
              <a:rPr lang="de-DE" dirty="0" smtClean="0">
                <a:solidFill>
                  <a:srgbClr val="15813E"/>
                </a:solidFill>
                <a:latin typeface="RobotoMono-Regular"/>
              </a:rPr>
              <a:t>!"</a:t>
            </a:r>
            <a:r>
              <a:rPr lang="de-DE" dirty="0" smtClean="0">
                <a:solidFill>
                  <a:srgbClr val="2A373E"/>
                </a:solidFill>
                <a:latin typeface="RobotoMono-Regular"/>
              </a:rPr>
              <a:t>);</a:t>
            </a:r>
          </a:p>
          <a:p>
            <a:r>
              <a:rPr lang="de-DE" dirty="0" smtClean="0">
                <a:solidFill>
                  <a:srgbClr val="2A373E"/>
                </a:solidFill>
                <a:latin typeface="RobotoMono-Regular"/>
              </a:rPr>
              <a:t>})</a:t>
            </a:r>
          </a:p>
          <a:p>
            <a:r>
              <a:rPr lang="de-DE" dirty="0" smtClean="0">
                <a:solidFill>
                  <a:srgbClr val="2A373E"/>
                </a:solidFill>
                <a:latin typeface="RobotoMono-Regular"/>
              </a:rPr>
              <a:t>.</a:t>
            </a:r>
            <a:r>
              <a:rPr lang="de-DE" dirty="0">
                <a:solidFill>
                  <a:srgbClr val="2E5FE1"/>
                </a:solidFill>
                <a:latin typeface="RobotoMono-Regular"/>
              </a:rPr>
              <a:t>catch</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a:t>
            </a:r>
            <a:r>
              <a:rPr lang="de-DE" dirty="0" err="1">
                <a:solidFill>
                  <a:srgbClr val="2A373E"/>
                </a:solidFill>
                <a:latin typeface="RobotoMono-Regular"/>
              </a:rPr>
              <a:t>error</a:t>
            </a:r>
            <a:r>
              <a:rPr lang="de-DE" dirty="0">
                <a:solidFill>
                  <a:srgbClr val="2A373E"/>
                </a:solidFill>
                <a:latin typeface="RobotoMono-Regular"/>
              </a:rPr>
              <a:t>) {    </a:t>
            </a:r>
            <a:endParaRPr lang="de-DE" dirty="0" smtClean="0">
              <a:solidFill>
                <a:srgbClr val="2A373E"/>
              </a:solidFill>
              <a:latin typeface="RobotoMono-Regular"/>
            </a:endParaRPr>
          </a:p>
          <a:p>
            <a:r>
              <a:rPr lang="de-DE" dirty="0" smtClean="0">
                <a:solidFill>
                  <a:srgbClr val="CC004E"/>
                </a:solidFill>
                <a:latin typeface="RobotoMono-Regular"/>
              </a:rPr>
              <a:t>	// </a:t>
            </a:r>
            <a:r>
              <a:rPr lang="de-DE" dirty="0">
                <a:solidFill>
                  <a:srgbClr val="CC004E"/>
                </a:solidFill>
                <a:latin typeface="RobotoMono-Regular"/>
              </a:rPr>
              <a:t>The </a:t>
            </a:r>
            <a:r>
              <a:rPr lang="de-DE" dirty="0" err="1">
                <a:solidFill>
                  <a:srgbClr val="CC004E"/>
                </a:solidFill>
                <a:latin typeface="RobotoMono-Regular"/>
              </a:rPr>
              <a:t>document</a:t>
            </a:r>
            <a:r>
              <a:rPr lang="de-DE" dirty="0">
                <a:solidFill>
                  <a:srgbClr val="CC004E"/>
                </a:solidFill>
                <a:latin typeface="RobotoMono-Regular"/>
              </a:rPr>
              <a:t> </a:t>
            </a:r>
            <a:r>
              <a:rPr lang="de-DE" dirty="0" err="1">
                <a:solidFill>
                  <a:srgbClr val="CC004E"/>
                </a:solidFill>
                <a:latin typeface="RobotoMono-Regular"/>
              </a:rPr>
              <a:t>probably</a:t>
            </a:r>
            <a:r>
              <a:rPr lang="de-DE" dirty="0">
                <a:solidFill>
                  <a:srgbClr val="CC004E"/>
                </a:solidFill>
                <a:latin typeface="RobotoMono-Regular"/>
              </a:rPr>
              <a:t> </a:t>
            </a:r>
            <a:r>
              <a:rPr lang="de-DE" dirty="0" err="1">
                <a:solidFill>
                  <a:srgbClr val="CC004E"/>
                </a:solidFill>
                <a:latin typeface="RobotoMono-Regular"/>
              </a:rPr>
              <a:t>doesn't</a:t>
            </a:r>
            <a:r>
              <a:rPr lang="de-DE" dirty="0">
                <a:solidFill>
                  <a:srgbClr val="CC004E"/>
                </a:solidFill>
                <a:latin typeface="RobotoMono-Regular"/>
              </a:rPr>
              <a:t> </a:t>
            </a:r>
            <a:r>
              <a:rPr lang="de-DE" dirty="0" err="1">
                <a:solidFill>
                  <a:srgbClr val="CC004E"/>
                </a:solidFill>
                <a:latin typeface="RobotoMono-Regular"/>
              </a:rPr>
              <a:t>exist</a:t>
            </a:r>
            <a:r>
              <a:rPr lang="de-DE" dirty="0">
                <a:solidFill>
                  <a:srgbClr val="CC004E"/>
                </a:solidFill>
                <a:latin typeface="RobotoMono-Regular"/>
              </a:rPr>
              <a:t>.</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console.error</a:t>
            </a:r>
            <a:r>
              <a:rPr lang="de-DE" dirty="0">
                <a:solidFill>
                  <a:srgbClr val="2A373E"/>
                </a:solidFill>
                <a:latin typeface="RobotoMono-Regular"/>
              </a:rPr>
              <a:t>(</a:t>
            </a:r>
            <a:r>
              <a:rPr lang="de-DE" dirty="0">
                <a:solidFill>
                  <a:srgbClr val="15813E"/>
                </a:solidFill>
                <a:latin typeface="RobotoMono-Regular"/>
              </a:rPr>
              <a:t>"Error </a:t>
            </a:r>
            <a:r>
              <a:rPr lang="de-DE" dirty="0" err="1">
                <a:solidFill>
                  <a:srgbClr val="15813E"/>
                </a:solidFill>
                <a:latin typeface="RobotoMono-Regular"/>
              </a:rPr>
              <a:t>updating</a:t>
            </a:r>
            <a:r>
              <a:rPr lang="de-DE" dirty="0">
                <a:solidFill>
                  <a:srgbClr val="15813E"/>
                </a:solidFill>
                <a:latin typeface="RobotoMono-Regular"/>
              </a:rPr>
              <a:t> </a:t>
            </a:r>
            <a:r>
              <a:rPr lang="de-DE" dirty="0" err="1">
                <a:solidFill>
                  <a:srgbClr val="15813E"/>
                </a:solidFill>
                <a:latin typeface="RobotoMono-Regular"/>
              </a:rPr>
              <a:t>document</a:t>
            </a:r>
            <a:r>
              <a:rPr lang="de-DE" dirty="0">
                <a:solidFill>
                  <a:srgbClr val="15813E"/>
                </a:solidFill>
                <a:latin typeface="RobotoMono-Regular"/>
              </a:rPr>
              <a:t>: "</a:t>
            </a:r>
            <a:r>
              <a:rPr lang="de-DE" dirty="0">
                <a:solidFill>
                  <a:srgbClr val="2A373E"/>
                </a:solidFill>
                <a:latin typeface="RobotoMono-Regular"/>
              </a:rPr>
              <a:t>, </a:t>
            </a:r>
            <a:r>
              <a:rPr lang="de-DE" dirty="0" err="1">
                <a:solidFill>
                  <a:srgbClr val="2A373E"/>
                </a:solidFill>
                <a:latin typeface="RobotoMono-Regular"/>
              </a:rPr>
              <a:t>error</a:t>
            </a:r>
            <a:r>
              <a:rPr lang="de-DE" dirty="0" smtClean="0">
                <a:solidFill>
                  <a:srgbClr val="2A373E"/>
                </a:solidFill>
                <a:latin typeface="RobotoMono-Regular"/>
              </a:rPr>
              <a:t>);</a:t>
            </a:r>
          </a:p>
          <a:p>
            <a:r>
              <a:rPr lang="de-DE" dirty="0" smtClean="0">
                <a:solidFill>
                  <a:srgbClr val="2A373E"/>
                </a:solidFill>
                <a:latin typeface="RobotoMono-Regular"/>
              </a:rPr>
              <a:t>});</a:t>
            </a:r>
            <a:endParaRPr lang="de-DE" dirty="0"/>
          </a:p>
        </p:txBody>
      </p:sp>
    </p:spTree>
    <p:extLst>
      <p:ext uri="{BB962C8B-B14F-4D97-AF65-F5344CB8AC3E}">
        <p14:creationId xmlns:p14="http://schemas.microsoft.com/office/powerpoint/2010/main" val="256659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sz="quarter" idx="17"/>
          </p:nvPr>
        </p:nvSpPr>
        <p:spPr>
          <a:xfrm>
            <a:off x="1260000" y="1557338"/>
            <a:ext cx="5484072" cy="4824412"/>
          </a:xfrm>
        </p:spPr>
        <p:txBody>
          <a:bodyPr/>
          <a:lstStyle/>
          <a:p>
            <a:r>
              <a:rPr lang="en-US" dirty="0" err="1" smtClean="0"/>
              <a:t>Überblick</a:t>
            </a:r>
            <a:endParaRPr lang="en-US" dirty="0" smtClean="0"/>
          </a:p>
          <a:p>
            <a:r>
              <a:rPr lang="en-US" dirty="0" err="1" smtClean="0"/>
              <a:t>Einrichten</a:t>
            </a:r>
            <a:r>
              <a:rPr lang="en-US" dirty="0" smtClean="0"/>
              <a:t> der IDE Visua</a:t>
            </a:r>
            <a:r>
              <a:rPr lang="en-US" dirty="0" smtClean="0"/>
              <a:t>l Studio Code</a:t>
            </a:r>
            <a:endParaRPr lang="en-US" dirty="0"/>
          </a:p>
          <a:p>
            <a:r>
              <a:rPr lang="en-US" dirty="0" err="1" smtClean="0"/>
              <a:t>Erstellen</a:t>
            </a:r>
            <a:r>
              <a:rPr lang="en-US" dirty="0" smtClean="0"/>
              <a:t> und </a:t>
            </a:r>
            <a:r>
              <a:rPr lang="en-US" dirty="0" err="1" smtClean="0"/>
              <a:t>Aufsetzen</a:t>
            </a:r>
            <a:r>
              <a:rPr lang="en-US" dirty="0" smtClean="0"/>
              <a:t> </a:t>
            </a:r>
            <a:r>
              <a:rPr lang="en-US" dirty="0" err="1" smtClean="0"/>
              <a:t>eines</a:t>
            </a:r>
            <a:r>
              <a:rPr lang="en-US" dirty="0" smtClean="0"/>
              <a:t> Firebase </a:t>
            </a:r>
            <a:r>
              <a:rPr lang="en-US" dirty="0" err="1" smtClean="0"/>
              <a:t>Projekts</a:t>
            </a:r>
            <a:endParaRPr lang="en-US" dirty="0"/>
          </a:p>
          <a:p>
            <a:r>
              <a:rPr lang="en-US" dirty="0" err="1" smtClean="0"/>
              <a:t>Einblick</a:t>
            </a:r>
            <a:r>
              <a:rPr lang="en-US" dirty="0" smtClean="0"/>
              <a:t> in die </a:t>
            </a:r>
            <a:r>
              <a:rPr lang="en-US" dirty="0" err="1" smtClean="0"/>
              <a:t>Konsole</a:t>
            </a:r>
            <a:endParaRPr lang="en-US" dirty="0"/>
          </a:p>
          <a:p>
            <a:r>
              <a:rPr lang="en-US" dirty="0" err="1" smtClean="0"/>
              <a:t>Veranschaulichung</a:t>
            </a:r>
            <a:r>
              <a:rPr lang="en-US" dirty="0" smtClean="0"/>
              <a:t> CRUD</a:t>
            </a:r>
            <a:endParaRPr lang="en-US" dirty="0"/>
          </a:p>
          <a:p>
            <a:endParaRPr lang="en-US" dirty="0"/>
          </a:p>
        </p:txBody>
      </p:sp>
      <p:sp>
        <p:nvSpPr>
          <p:cNvPr id="5" name="Slide Number Placeholder 4"/>
          <p:cNvSpPr>
            <a:spLocks noGrp="1"/>
          </p:cNvSpPr>
          <p:nvPr>
            <p:ph type="sldNum" sz="quarter" idx="4"/>
          </p:nvPr>
        </p:nvSpPr>
        <p:spPr/>
        <p:txBody>
          <a:bodyPr/>
          <a:lstStyle/>
          <a:p>
            <a:fld id="{525A3C56-E491-49B2-93F3-63532DF516BC}" type="slidenum">
              <a:rPr lang="en-US" smtClean="0"/>
              <a:pPr/>
              <a:t>2</a:t>
            </a:fld>
            <a:endParaRPr lang="en-US" dirty="0"/>
          </a:p>
        </p:txBody>
      </p:sp>
      <p:sp>
        <p:nvSpPr>
          <p:cNvPr id="4" name="Footer Placeholder 3"/>
          <p:cNvSpPr>
            <a:spLocks noGrp="1"/>
          </p:cNvSpPr>
          <p:nvPr>
            <p:ph type="ftr" sz="quarter" idx="3"/>
          </p:nvPr>
        </p:nvSpPr>
        <p:spPr/>
        <p:txBody>
          <a:bodyPr/>
          <a:lstStyle/>
          <a:p>
            <a:endParaRPr lang="en-US" dirty="0"/>
          </a:p>
        </p:txBody>
      </p:sp>
      <p:grpSp>
        <p:nvGrpSpPr>
          <p:cNvPr id="30" name="Group 46">
            <a:extLst>
              <a:ext uri="{FF2B5EF4-FFF2-40B4-BE49-F238E27FC236}">
                <a16:creationId xmlns:a16="http://schemas.microsoft.com/office/drawing/2014/main" id="{AAED847A-E8BC-4A43-8117-808A075B0045}"/>
              </a:ext>
            </a:extLst>
          </p:cNvPr>
          <p:cNvGrpSpPr>
            <a:grpSpLocks noChangeAspect="1"/>
          </p:cNvGrpSpPr>
          <p:nvPr/>
        </p:nvGrpSpPr>
        <p:grpSpPr>
          <a:xfrm>
            <a:off x="791632" y="1915537"/>
            <a:ext cx="150670" cy="3565547"/>
            <a:chOff x="791632" y="1529277"/>
            <a:chExt cx="150670" cy="3640882"/>
          </a:xfrm>
        </p:grpSpPr>
        <p:sp>
          <p:nvSpPr>
            <p:cNvPr id="31" name="Oval 47">
              <a:extLst>
                <a:ext uri="{FF2B5EF4-FFF2-40B4-BE49-F238E27FC236}">
                  <a16:creationId xmlns:a16="http://schemas.microsoft.com/office/drawing/2014/main" id="{ACF5A954-49F7-314A-8CBB-A81C362C605E}"/>
                </a:ext>
              </a:extLst>
            </p:cNvPr>
            <p:cNvSpPr/>
            <p:nvPr/>
          </p:nvSpPr>
          <p:spPr>
            <a:xfrm>
              <a:off x="791632" y="4331040"/>
              <a:ext cx="150670" cy="1506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32" name="Oval 48">
              <a:extLst>
                <a:ext uri="{FF2B5EF4-FFF2-40B4-BE49-F238E27FC236}">
                  <a16:creationId xmlns:a16="http://schemas.microsoft.com/office/drawing/2014/main" id="{691851A6-C93F-1D47-BC56-1C88D1582835}"/>
                </a:ext>
              </a:extLst>
            </p:cNvPr>
            <p:cNvSpPr/>
            <p:nvPr/>
          </p:nvSpPr>
          <p:spPr>
            <a:xfrm>
              <a:off x="791632" y="5019489"/>
              <a:ext cx="150670" cy="150670"/>
            </a:xfrm>
            <a:prstGeom prst="ellipse">
              <a:avLst/>
            </a:prstGeom>
            <a:solidFill>
              <a:srgbClr val="A5AC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33" name="Oval 49">
              <a:extLst>
                <a:ext uri="{FF2B5EF4-FFF2-40B4-BE49-F238E27FC236}">
                  <a16:creationId xmlns:a16="http://schemas.microsoft.com/office/drawing/2014/main" id="{E8DFCFC4-A7AD-1145-A709-B85A22D467B3}"/>
                </a:ext>
              </a:extLst>
            </p:cNvPr>
            <p:cNvSpPr/>
            <p:nvPr/>
          </p:nvSpPr>
          <p:spPr>
            <a:xfrm>
              <a:off x="791632" y="3642594"/>
              <a:ext cx="150670" cy="1506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34" name="Oval 50">
              <a:extLst>
                <a:ext uri="{FF2B5EF4-FFF2-40B4-BE49-F238E27FC236}">
                  <a16:creationId xmlns:a16="http://schemas.microsoft.com/office/drawing/2014/main" id="{27CE58B9-A334-724C-BA5A-CAF5871456F6}"/>
                </a:ext>
              </a:extLst>
            </p:cNvPr>
            <p:cNvSpPr/>
            <p:nvPr/>
          </p:nvSpPr>
          <p:spPr>
            <a:xfrm>
              <a:off x="791632" y="1529277"/>
              <a:ext cx="150670" cy="1506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35" name="Oval 51">
              <a:extLst>
                <a:ext uri="{FF2B5EF4-FFF2-40B4-BE49-F238E27FC236}">
                  <a16:creationId xmlns:a16="http://schemas.microsoft.com/office/drawing/2014/main" id="{A33E3F50-056D-564F-8A59-8185DD8DC579}"/>
                </a:ext>
              </a:extLst>
            </p:cNvPr>
            <p:cNvSpPr/>
            <p:nvPr/>
          </p:nvSpPr>
          <p:spPr>
            <a:xfrm>
              <a:off x="791632" y="2265701"/>
              <a:ext cx="150670" cy="150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36" name="Oval 52">
              <a:extLst>
                <a:ext uri="{FF2B5EF4-FFF2-40B4-BE49-F238E27FC236}">
                  <a16:creationId xmlns:a16="http://schemas.microsoft.com/office/drawing/2014/main" id="{61B6A158-D3B1-AB42-BBDC-788B0C1EA96A}"/>
                </a:ext>
              </a:extLst>
            </p:cNvPr>
            <p:cNvSpPr/>
            <p:nvPr/>
          </p:nvSpPr>
          <p:spPr>
            <a:xfrm>
              <a:off x="791632" y="2954148"/>
              <a:ext cx="150670" cy="1506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37" name="Straight Connector 53">
              <a:extLst>
                <a:ext uri="{FF2B5EF4-FFF2-40B4-BE49-F238E27FC236}">
                  <a16:creationId xmlns:a16="http://schemas.microsoft.com/office/drawing/2014/main" id="{0619750A-76EF-254B-B584-A08AF05E011F}"/>
                </a:ext>
              </a:extLst>
            </p:cNvPr>
            <p:cNvCxnSpPr/>
            <p:nvPr/>
          </p:nvCxnSpPr>
          <p:spPr>
            <a:xfrm>
              <a:off x="866967" y="1771114"/>
              <a:ext cx="0" cy="403420"/>
            </a:xfrm>
            <a:prstGeom prst="line">
              <a:avLst/>
            </a:prstGeom>
            <a:ln w="9525">
              <a:solidFill>
                <a:srgbClr val="A5ACB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54">
              <a:extLst>
                <a:ext uri="{FF2B5EF4-FFF2-40B4-BE49-F238E27FC236}">
                  <a16:creationId xmlns:a16="http://schemas.microsoft.com/office/drawing/2014/main" id="{5FBA7373-966E-DD49-A88A-CC1508673D8A}"/>
                </a:ext>
              </a:extLst>
            </p:cNvPr>
            <p:cNvCxnSpPr/>
            <p:nvPr/>
          </p:nvCxnSpPr>
          <p:spPr>
            <a:xfrm>
              <a:off x="866967" y="2483549"/>
              <a:ext cx="0" cy="403420"/>
            </a:xfrm>
            <a:prstGeom prst="line">
              <a:avLst/>
            </a:prstGeom>
            <a:ln w="9525">
              <a:solidFill>
                <a:srgbClr val="A5ACB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55">
              <a:extLst>
                <a:ext uri="{FF2B5EF4-FFF2-40B4-BE49-F238E27FC236}">
                  <a16:creationId xmlns:a16="http://schemas.microsoft.com/office/drawing/2014/main" id="{9A8C2E2B-8225-714F-86B4-34E89A72DCBB}"/>
                </a:ext>
              </a:extLst>
            </p:cNvPr>
            <p:cNvCxnSpPr/>
            <p:nvPr/>
          </p:nvCxnSpPr>
          <p:spPr>
            <a:xfrm>
              <a:off x="866967" y="3171995"/>
              <a:ext cx="0" cy="403420"/>
            </a:xfrm>
            <a:prstGeom prst="line">
              <a:avLst/>
            </a:prstGeom>
            <a:ln w="9525">
              <a:solidFill>
                <a:srgbClr val="A5ACB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AAF08C64-2629-454E-A9ED-E181E30A98D5}"/>
                </a:ext>
              </a:extLst>
            </p:cNvPr>
            <p:cNvCxnSpPr/>
            <p:nvPr/>
          </p:nvCxnSpPr>
          <p:spPr>
            <a:xfrm>
              <a:off x="866967" y="3860441"/>
              <a:ext cx="0" cy="403420"/>
            </a:xfrm>
            <a:prstGeom prst="line">
              <a:avLst/>
            </a:prstGeom>
            <a:ln w="9525">
              <a:solidFill>
                <a:srgbClr val="A5ACB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57">
              <a:extLst>
                <a:ext uri="{FF2B5EF4-FFF2-40B4-BE49-F238E27FC236}">
                  <a16:creationId xmlns:a16="http://schemas.microsoft.com/office/drawing/2014/main" id="{6E87FB96-5048-4D4B-8601-3F12FC858CBE}"/>
                </a:ext>
              </a:extLst>
            </p:cNvPr>
            <p:cNvCxnSpPr/>
            <p:nvPr/>
          </p:nvCxnSpPr>
          <p:spPr>
            <a:xfrm>
              <a:off x="866967" y="4548889"/>
              <a:ext cx="0" cy="403420"/>
            </a:xfrm>
            <a:prstGeom prst="line">
              <a:avLst/>
            </a:prstGeom>
            <a:ln w="9525">
              <a:solidFill>
                <a:srgbClr val="A5ACB0"/>
              </a:solidFill>
              <a:prstDash val="dash"/>
            </a:ln>
          </p:spPr>
          <p:style>
            <a:lnRef idx="1">
              <a:schemeClr val="accent1"/>
            </a:lnRef>
            <a:fillRef idx="0">
              <a:schemeClr val="accent1"/>
            </a:fillRef>
            <a:effectRef idx="0">
              <a:schemeClr val="accent1"/>
            </a:effectRef>
            <a:fontRef idx="minor">
              <a:schemeClr val="tx1"/>
            </a:fontRef>
          </p:style>
        </p:cxnSp>
      </p:grpSp>
      <p:sp>
        <p:nvSpPr>
          <p:cNvPr id="6" name="Inhaltsplatzhalter 5"/>
          <p:cNvSpPr>
            <a:spLocks noGrp="1"/>
          </p:cNvSpPr>
          <p:nvPr>
            <p:ph sz="quarter" idx="18"/>
          </p:nvPr>
        </p:nvSpPr>
        <p:spPr/>
        <p:txBody>
          <a:bodyPr/>
          <a:lstStyle/>
          <a:p>
            <a:endParaRPr lang="de-DE"/>
          </a:p>
        </p:txBody>
      </p:sp>
    </p:spTree>
    <p:extLst>
      <p:ext uri="{BB962C8B-B14F-4D97-AF65-F5344CB8AC3E}">
        <p14:creationId xmlns:p14="http://schemas.microsoft.com/office/powerpoint/2010/main" val="4223353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Veranschaulichung</a:t>
            </a:r>
            <a:r>
              <a:rPr lang="en-US" dirty="0" smtClean="0"/>
              <a:t> CRUD </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20</a:t>
            </a:fld>
            <a:endParaRPr lang="en-US" dirty="0"/>
          </a:p>
        </p:txBody>
      </p:sp>
      <p:sp>
        <p:nvSpPr>
          <p:cNvPr id="2" name="Footer Placeholder 1"/>
          <p:cNvSpPr>
            <a:spLocks noGrp="1"/>
          </p:cNvSpPr>
          <p:nvPr>
            <p:ph type="ftr" sz="quarter" idx="3"/>
          </p:nvPr>
        </p:nvSpPr>
        <p:spPr/>
        <p:txBody>
          <a:bodyPr/>
          <a:lstStyle/>
          <a:p>
            <a:endParaRPr lang="en-US" dirty="0"/>
          </a:p>
        </p:txBody>
      </p:sp>
      <p:sp>
        <p:nvSpPr>
          <p:cNvPr id="3" name="Inhaltsplatzhalter 2"/>
          <p:cNvSpPr>
            <a:spLocks noGrp="1"/>
          </p:cNvSpPr>
          <p:nvPr>
            <p:ph sz="quarter" idx="17"/>
          </p:nvPr>
        </p:nvSpPr>
        <p:spPr>
          <a:xfrm>
            <a:off x="599018" y="1557338"/>
            <a:ext cx="11257622" cy="4824412"/>
          </a:xfrm>
        </p:spPr>
        <p:txBody>
          <a:bodyPr/>
          <a:lstStyle/>
          <a:p>
            <a:r>
              <a:rPr lang="de-DE" dirty="0" err="1">
                <a:solidFill>
                  <a:srgbClr val="2A373E"/>
                </a:solidFill>
                <a:latin typeface="RobotoMono-Regular"/>
              </a:rPr>
              <a:t>db.collection</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cities</a:t>
            </a:r>
            <a:r>
              <a:rPr lang="de-DE" dirty="0">
                <a:solidFill>
                  <a:srgbClr val="15813E"/>
                </a:solidFill>
                <a:latin typeface="RobotoMono-Regular"/>
              </a:rPr>
              <a:t>"</a:t>
            </a:r>
            <a:r>
              <a:rPr lang="de-DE" dirty="0">
                <a:solidFill>
                  <a:srgbClr val="2A373E"/>
                </a:solidFill>
                <a:latin typeface="RobotoMono-Regular"/>
              </a:rPr>
              <a:t>).</a:t>
            </a:r>
            <a:r>
              <a:rPr lang="de-DE" dirty="0" err="1">
                <a:solidFill>
                  <a:srgbClr val="2A373E"/>
                </a:solidFill>
                <a:latin typeface="RobotoMono-Regular"/>
              </a:rPr>
              <a:t>doc</a:t>
            </a:r>
            <a:r>
              <a:rPr lang="de-DE" dirty="0">
                <a:solidFill>
                  <a:srgbClr val="2A373E"/>
                </a:solidFill>
                <a:latin typeface="RobotoMono-Regular"/>
              </a:rPr>
              <a:t>(</a:t>
            </a:r>
            <a:r>
              <a:rPr lang="de-DE" dirty="0">
                <a:solidFill>
                  <a:srgbClr val="15813E"/>
                </a:solidFill>
                <a:latin typeface="RobotoMono-Regular"/>
              </a:rPr>
              <a:t>"DC"</a:t>
            </a:r>
            <a:r>
              <a:rPr lang="de-DE" dirty="0">
                <a:solidFill>
                  <a:srgbClr val="2A373E"/>
                </a:solidFill>
                <a:latin typeface="RobotoMono-Regular"/>
              </a:rPr>
              <a:t>).</a:t>
            </a:r>
            <a:r>
              <a:rPr lang="de-DE" dirty="0" err="1">
                <a:solidFill>
                  <a:srgbClr val="2E5FE1"/>
                </a:solidFill>
                <a:latin typeface="RobotoMono-Regular"/>
              </a:rPr>
              <a:t>delete</a:t>
            </a:r>
            <a:r>
              <a:rPr lang="de-DE" dirty="0">
                <a:solidFill>
                  <a:srgbClr val="2A373E"/>
                </a:solidFill>
                <a:latin typeface="RobotoMono-Regular"/>
              </a:rPr>
              <a:t>().</a:t>
            </a:r>
            <a:r>
              <a:rPr lang="de-DE" dirty="0" err="1">
                <a:solidFill>
                  <a:srgbClr val="2E5FE1"/>
                </a:solidFill>
                <a:latin typeface="RobotoMono-Regular"/>
              </a:rPr>
              <a:t>then</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 {    </a:t>
            </a:r>
            <a:endParaRPr lang="de-DE" dirty="0" smtClean="0">
              <a:solidFill>
                <a:srgbClr val="2A373E"/>
              </a:solidFill>
              <a:latin typeface="RobotoMono-Regular"/>
            </a:endParaRPr>
          </a:p>
          <a:p>
            <a:r>
              <a:rPr lang="de-DE" dirty="0" smtClean="0">
                <a:solidFill>
                  <a:srgbClr val="2A373E"/>
                </a:solidFill>
                <a:latin typeface="RobotoMono-Regular"/>
              </a:rPr>
              <a:t>console.log</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Document</a:t>
            </a:r>
            <a:r>
              <a:rPr lang="de-DE" dirty="0">
                <a:solidFill>
                  <a:srgbClr val="15813E"/>
                </a:solidFill>
                <a:latin typeface="RobotoMono-Regular"/>
              </a:rPr>
              <a:t> </a:t>
            </a:r>
            <a:r>
              <a:rPr lang="de-DE" dirty="0" err="1">
                <a:solidFill>
                  <a:srgbClr val="15813E"/>
                </a:solidFill>
                <a:latin typeface="RobotoMono-Regular"/>
              </a:rPr>
              <a:t>successfully</a:t>
            </a:r>
            <a:r>
              <a:rPr lang="de-DE" dirty="0">
                <a:solidFill>
                  <a:srgbClr val="15813E"/>
                </a:solidFill>
                <a:latin typeface="RobotoMono-Regular"/>
              </a:rPr>
              <a:t> </a:t>
            </a:r>
            <a:r>
              <a:rPr lang="de-DE" dirty="0" err="1">
                <a:solidFill>
                  <a:srgbClr val="15813E"/>
                </a:solidFill>
                <a:latin typeface="RobotoMono-Regular"/>
              </a:rPr>
              <a:t>deleted</a:t>
            </a:r>
            <a:r>
              <a:rPr lang="de-DE" dirty="0" smtClean="0">
                <a:solidFill>
                  <a:srgbClr val="15813E"/>
                </a:solidFill>
                <a:latin typeface="RobotoMono-Regular"/>
              </a:rPr>
              <a:t>!"</a:t>
            </a:r>
            <a:r>
              <a:rPr lang="de-DE" dirty="0" smtClean="0">
                <a:solidFill>
                  <a:srgbClr val="2A373E"/>
                </a:solidFill>
                <a:latin typeface="RobotoMono-Regular"/>
              </a:rPr>
              <a:t>);</a:t>
            </a:r>
          </a:p>
          <a:p>
            <a:r>
              <a:rPr lang="de-DE" dirty="0" smtClean="0">
                <a:solidFill>
                  <a:srgbClr val="2A373E"/>
                </a:solidFill>
                <a:latin typeface="RobotoMono-Regular"/>
              </a:rPr>
              <a:t>})</a:t>
            </a:r>
          </a:p>
          <a:p>
            <a:r>
              <a:rPr lang="de-DE" dirty="0" smtClean="0">
                <a:solidFill>
                  <a:srgbClr val="2A373E"/>
                </a:solidFill>
                <a:latin typeface="RobotoMono-Regular"/>
              </a:rPr>
              <a:t>.</a:t>
            </a:r>
            <a:r>
              <a:rPr lang="de-DE" dirty="0">
                <a:solidFill>
                  <a:srgbClr val="2E5FE1"/>
                </a:solidFill>
                <a:latin typeface="RobotoMono-Regular"/>
              </a:rPr>
              <a:t>catch</a:t>
            </a:r>
            <a:r>
              <a:rPr lang="de-DE" dirty="0">
                <a:solidFill>
                  <a:srgbClr val="2A373E"/>
                </a:solidFill>
                <a:latin typeface="RobotoMono-Regular"/>
              </a:rPr>
              <a:t>(</a:t>
            </a:r>
            <a:r>
              <a:rPr lang="de-DE" dirty="0" err="1">
                <a:solidFill>
                  <a:srgbClr val="2E5FE1"/>
                </a:solidFill>
                <a:latin typeface="RobotoMono-Regular"/>
              </a:rPr>
              <a:t>function</a:t>
            </a:r>
            <a:r>
              <a:rPr lang="de-DE" dirty="0">
                <a:solidFill>
                  <a:srgbClr val="2A373E"/>
                </a:solidFill>
                <a:latin typeface="RobotoMono-Regular"/>
              </a:rPr>
              <a:t>(</a:t>
            </a:r>
            <a:r>
              <a:rPr lang="de-DE" dirty="0" err="1">
                <a:solidFill>
                  <a:srgbClr val="2A373E"/>
                </a:solidFill>
                <a:latin typeface="RobotoMono-Regular"/>
              </a:rPr>
              <a:t>error</a:t>
            </a:r>
            <a:r>
              <a:rPr lang="de-DE" dirty="0">
                <a:solidFill>
                  <a:srgbClr val="2A373E"/>
                </a:solidFill>
                <a:latin typeface="RobotoMono-Regular"/>
              </a:rPr>
              <a:t>) {    </a:t>
            </a:r>
            <a:endParaRPr lang="de-DE" dirty="0" smtClean="0">
              <a:solidFill>
                <a:srgbClr val="2A373E"/>
              </a:solidFill>
              <a:latin typeface="RobotoMono-Regular"/>
            </a:endParaRPr>
          </a:p>
          <a:p>
            <a:r>
              <a:rPr lang="de-DE" dirty="0" err="1" smtClean="0">
                <a:solidFill>
                  <a:srgbClr val="2A373E"/>
                </a:solidFill>
                <a:latin typeface="RobotoMono-Regular"/>
              </a:rPr>
              <a:t>console.error</a:t>
            </a:r>
            <a:r>
              <a:rPr lang="de-DE" dirty="0">
                <a:solidFill>
                  <a:srgbClr val="2A373E"/>
                </a:solidFill>
                <a:latin typeface="RobotoMono-Regular"/>
              </a:rPr>
              <a:t>(</a:t>
            </a:r>
            <a:r>
              <a:rPr lang="de-DE" dirty="0">
                <a:solidFill>
                  <a:srgbClr val="15813E"/>
                </a:solidFill>
                <a:latin typeface="RobotoMono-Regular"/>
              </a:rPr>
              <a:t>"Error </a:t>
            </a:r>
            <a:r>
              <a:rPr lang="de-DE" dirty="0" err="1">
                <a:solidFill>
                  <a:srgbClr val="15813E"/>
                </a:solidFill>
                <a:latin typeface="RobotoMono-Regular"/>
              </a:rPr>
              <a:t>removing</a:t>
            </a:r>
            <a:r>
              <a:rPr lang="de-DE" dirty="0">
                <a:solidFill>
                  <a:srgbClr val="15813E"/>
                </a:solidFill>
                <a:latin typeface="RobotoMono-Regular"/>
              </a:rPr>
              <a:t> </a:t>
            </a:r>
            <a:r>
              <a:rPr lang="de-DE" dirty="0" err="1">
                <a:solidFill>
                  <a:srgbClr val="15813E"/>
                </a:solidFill>
                <a:latin typeface="RobotoMono-Regular"/>
              </a:rPr>
              <a:t>document</a:t>
            </a:r>
            <a:r>
              <a:rPr lang="de-DE" dirty="0">
                <a:solidFill>
                  <a:srgbClr val="15813E"/>
                </a:solidFill>
                <a:latin typeface="RobotoMono-Regular"/>
              </a:rPr>
              <a:t>: "</a:t>
            </a:r>
            <a:r>
              <a:rPr lang="de-DE" dirty="0">
                <a:solidFill>
                  <a:srgbClr val="2A373E"/>
                </a:solidFill>
                <a:latin typeface="RobotoMono-Regular"/>
              </a:rPr>
              <a:t>, </a:t>
            </a:r>
            <a:r>
              <a:rPr lang="de-DE" dirty="0" err="1">
                <a:solidFill>
                  <a:srgbClr val="2A373E"/>
                </a:solidFill>
                <a:latin typeface="RobotoMono-Regular"/>
              </a:rPr>
              <a:t>error</a:t>
            </a:r>
            <a:r>
              <a:rPr lang="de-DE" dirty="0" smtClean="0">
                <a:solidFill>
                  <a:srgbClr val="2A373E"/>
                </a:solidFill>
                <a:latin typeface="RobotoMono-Regular"/>
              </a:rPr>
              <a:t>);</a:t>
            </a:r>
          </a:p>
          <a:p>
            <a:r>
              <a:rPr lang="de-DE" dirty="0" smtClean="0">
                <a:solidFill>
                  <a:srgbClr val="2A373E"/>
                </a:solidFill>
                <a:latin typeface="RobotoMono-Regular"/>
              </a:rPr>
              <a:t>});</a:t>
            </a:r>
            <a:endParaRPr lang="de-DE" dirty="0"/>
          </a:p>
        </p:txBody>
      </p:sp>
    </p:spTree>
    <p:extLst>
      <p:ext uri="{BB962C8B-B14F-4D97-AF65-F5344CB8AC3E}">
        <p14:creationId xmlns:p14="http://schemas.microsoft.com/office/powerpoint/2010/main" val="1657893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Veranschaulichung</a:t>
            </a:r>
            <a:r>
              <a:rPr lang="en-US" dirty="0" smtClean="0"/>
              <a:t> CRUD </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21</a:t>
            </a:fld>
            <a:endParaRPr lang="en-US" dirty="0"/>
          </a:p>
        </p:txBody>
      </p:sp>
      <p:sp>
        <p:nvSpPr>
          <p:cNvPr id="2" name="Footer Placeholder 1"/>
          <p:cNvSpPr>
            <a:spLocks noGrp="1"/>
          </p:cNvSpPr>
          <p:nvPr>
            <p:ph type="ftr" sz="quarter" idx="3"/>
          </p:nvPr>
        </p:nvSpPr>
        <p:spPr/>
        <p:txBody>
          <a:bodyPr/>
          <a:lstStyle/>
          <a:p>
            <a:endParaRPr lang="en-US" dirty="0"/>
          </a:p>
        </p:txBody>
      </p:sp>
      <p:sp>
        <p:nvSpPr>
          <p:cNvPr id="3" name="Inhaltsplatzhalter 2"/>
          <p:cNvSpPr>
            <a:spLocks noGrp="1"/>
          </p:cNvSpPr>
          <p:nvPr>
            <p:ph sz="quarter" idx="17"/>
          </p:nvPr>
        </p:nvSpPr>
        <p:spPr>
          <a:xfrm>
            <a:off x="599018" y="1557338"/>
            <a:ext cx="11257622" cy="4824412"/>
          </a:xfrm>
        </p:spPr>
        <p:txBody>
          <a:bodyPr/>
          <a:lstStyle/>
          <a:p>
            <a:r>
              <a:rPr lang="de-DE" dirty="0" err="1">
                <a:solidFill>
                  <a:srgbClr val="2E5FE1"/>
                </a:solidFill>
                <a:latin typeface="RobotoMono-Regular"/>
              </a:rPr>
              <a:t>var</a:t>
            </a:r>
            <a:r>
              <a:rPr lang="de-DE" dirty="0">
                <a:solidFill>
                  <a:srgbClr val="2A373E"/>
                </a:solidFill>
                <a:latin typeface="RobotoMono-Regular"/>
              </a:rPr>
              <a:t> </a:t>
            </a:r>
            <a:r>
              <a:rPr lang="de-DE" dirty="0" err="1">
                <a:solidFill>
                  <a:srgbClr val="2A373E"/>
                </a:solidFill>
                <a:latin typeface="RobotoMono-Regular"/>
              </a:rPr>
              <a:t>cityRef</a:t>
            </a:r>
            <a:r>
              <a:rPr lang="de-DE" dirty="0">
                <a:solidFill>
                  <a:srgbClr val="2A373E"/>
                </a:solidFill>
                <a:latin typeface="RobotoMono-Regular"/>
              </a:rPr>
              <a:t> = </a:t>
            </a:r>
            <a:r>
              <a:rPr lang="de-DE" dirty="0" err="1">
                <a:solidFill>
                  <a:srgbClr val="2A373E"/>
                </a:solidFill>
                <a:latin typeface="RobotoMono-Regular"/>
              </a:rPr>
              <a:t>db.collection</a:t>
            </a:r>
            <a:r>
              <a:rPr lang="de-DE" dirty="0">
                <a:solidFill>
                  <a:srgbClr val="2A373E"/>
                </a:solidFill>
                <a:latin typeface="RobotoMono-Regular"/>
              </a:rPr>
              <a:t>(</a:t>
            </a:r>
            <a:r>
              <a:rPr lang="de-DE" dirty="0">
                <a:solidFill>
                  <a:srgbClr val="15813E"/>
                </a:solidFill>
                <a:latin typeface="RobotoMono-Regular"/>
              </a:rPr>
              <a:t>'</a:t>
            </a:r>
            <a:r>
              <a:rPr lang="de-DE" dirty="0" err="1">
                <a:solidFill>
                  <a:srgbClr val="15813E"/>
                </a:solidFill>
                <a:latin typeface="RobotoMono-Regular"/>
              </a:rPr>
              <a:t>cities</a:t>
            </a:r>
            <a:r>
              <a:rPr lang="de-DE" dirty="0">
                <a:solidFill>
                  <a:srgbClr val="15813E"/>
                </a:solidFill>
                <a:latin typeface="RobotoMono-Regular"/>
              </a:rPr>
              <a:t>'</a:t>
            </a:r>
            <a:r>
              <a:rPr lang="de-DE" dirty="0">
                <a:solidFill>
                  <a:srgbClr val="2A373E"/>
                </a:solidFill>
                <a:latin typeface="RobotoMono-Regular"/>
              </a:rPr>
              <a:t>).</a:t>
            </a:r>
            <a:r>
              <a:rPr lang="de-DE" dirty="0" err="1">
                <a:solidFill>
                  <a:srgbClr val="2A373E"/>
                </a:solidFill>
                <a:latin typeface="RobotoMono-Regular"/>
              </a:rPr>
              <a:t>doc</a:t>
            </a:r>
            <a:r>
              <a:rPr lang="de-DE" dirty="0">
                <a:solidFill>
                  <a:srgbClr val="2A373E"/>
                </a:solidFill>
                <a:latin typeface="RobotoMono-Regular"/>
              </a:rPr>
              <a:t>(</a:t>
            </a:r>
            <a:r>
              <a:rPr lang="de-DE" dirty="0">
                <a:solidFill>
                  <a:srgbClr val="15813E"/>
                </a:solidFill>
                <a:latin typeface="RobotoMono-Regular"/>
              </a:rPr>
              <a:t>'BJ</a:t>
            </a:r>
            <a:r>
              <a:rPr lang="de-DE" dirty="0" smtClean="0">
                <a:solidFill>
                  <a:srgbClr val="15813E"/>
                </a:solidFill>
                <a:latin typeface="RobotoMono-Regular"/>
              </a:rPr>
              <a:t>'</a:t>
            </a:r>
            <a:r>
              <a:rPr lang="de-DE" dirty="0" smtClean="0">
                <a:solidFill>
                  <a:srgbClr val="2A373E"/>
                </a:solidFill>
                <a:latin typeface="RobotoMono-Regular"/>
              </a:rPr>
              <a:t>);</a:t>
            </a:r>
          </a:p>
          <a:p>
            <a:r>
              <a:rPr lang="de-DE" dirty="0" smtClean="0">
                <a:solidFill>
                  <a:srgbClr val="CC004E"/>
                </a:solidFill>
                <a:latin typeface="RobotoMono-Regular"/>
              </a:rPr>
              <a:t>// </a:t>
            </a:r>
            <a:r>
              <a:rPr lang="de-DE" dirty="0">
                <a:solidFill>
                  <a:srgbClr val="CC004E"/>
                </a:solidFill>
                <a:latin typeface="RobotoMono-Regular"/>
              </a:rPr>
              <a:t>Remove </a:t>
            </a:r>
            <a:r>
              <a:rPr lang="de-DE" dirty="0" err="1">
                <a:solidFill>
                  <a:srgbClr val="CC004E"/>
                </a:solidFill>
                <a:latin typeface="RobotoMono-Regular"/>
              </a:rPr>
              <a:t>the</a:t>
            </a:r>
            <a:r>
              <a:rPr lang="de-DE" dirty="0">
                <a:solidFill>
                  <a:srgbClr val="CC004E"/>
                </a:solidFill>
                <a:latin typeface="RobotoMono-Regular"/>
              </a:rPr>
              <a:t> '</a:t>
            </a:r>
            <a:r>
              <a:rPr lang="de-DE" dirty="0" err="1">
                <a:solidFill>
                  <a:srgbClr val="CC004E"/>
                </a:solidFill>
                <a:latin typeface="RobotoMono-Regular"/>
              </a:rPr>
              <a:t>capital</a:t>
            </a:r>
            <a:r>
              <a:rPr lang="de-DE" dirty="0">
                <a:solidFill>
                  <a:srgbClr val="CC004E"/>
                </a:solidFill>
                <a:latin typeface="RobotoMono-Regular"/>
              </a:rPr>
              <a:t>' </a:t>
            </a:r>
            <a:r>
              <a:rPr lang="de-DE" dirty="0" err="1">
                <a:solidFill>
                  <a:srgbClr val="CC004E"/>
                </a:solidFill>
                <a:latin typeface="RobotoMono-Regular"/>
              </a:rPr>
              <a:t>field</a:t>
            </a:r>
            <a:r>
              <a:rPr lang="de-DE" dirty="0">
                <a:solidFill>
                  <a:srgbClr val="CC004E"/>
                </a:solidFill>
                <a:latin typeface="RobotoMono-Regular"/>
              </a:rPr>
              <a:t> </a:t>
            </a:r>
            <a:r>
              <a:rPr lang="de-DE" dirty="0" err="1">
                <a:solidFill>
                  <a:srgbClr val="CC004E"/>
                </a:solidFill>
                <a:latin typeface="RobotoMono-Regular"/>
              </a:rPr>
              <a:t>from</a:t>
            </a:r>
            <a:r>
              <a:rPr lang="de-DE" dirty="0">
                <a:solidFill>
                  <a:srgbClr val="CC004E"/>
                </a:solidFill>
                <a:latin typeface="RobotoMono-Regular"/>
              </a:rPr>
              <a:t> </a:t>
            </a:r>
            <a:r>
              <a:rPr lang="de-DE" dirty="0" err="1">
                <a:solidFill>
                  <a:srgbClr val="CC004E"/>
                </a:solidFill>
                <a:latin typeface="RobotoMono-Regular"/>
              </a:rPr>
              <a:t>the</a:t>
            </a:r>
            <a:r>
              <a:rPr lang="de-DE" dirty="0">
                <a:solidFill>
                  <a:srgbClr val="CC004E"/>
                </a:solidFill>
                <a:latin typeface="RobotoMono-Regular"/>
              </a:rPr>
              <a:t> </a:t>
            </a:r>
            <a:r>
              <a:rPr lang="de-DE" dirty="0" err="1" smtClean="0">
                <a:solidFill>
                  <a:srgbClr val="CC004E"/>
                </a:solidFill>
                <a:latin typeface="RobotoMono-Regular"/>
              </a:rPr>
              <a:t>document</a:t>
            </a:r>
            <a:endParaRPr lang="de-DE" dirty="0" smtClean="0">
              <a:solidFill>
                <a:srgbClr val="CC004E"/>
              </a:solidFill>
              <a:latin typeface="RobotoMono-Regular"/>
            </a:endParaRPr>
          </a:p>
          <a:p>
            <a:r>
              <a:rPr lang="de-DE" dirty="0" err="1" smtClean="0">
                <a:solidFill>
                  <a:srgbClr val="2E5FE1"/>
                </a:solidFill>
                <a:latin typeface="RobotoMono-Regular"/>
              </a:rPr>
              <a:t>var</a:t>
            </a:r>
            <a:r>
              <a:rPr lang="de-DE" dirty="0" smtClean="0">
                <a:solidFill>
                  <a:srgbClr val="2A373E"/>
                </a:solidFill>
                <a:latin typeface="RobotoMono-Regular"/>
              </a:rPr>
              <a:t> </a:t>
            </a:r>
            <a:r>
              <a:rPr lang="de-DE" dirty="0" err="1">
                <a:solidFill>
                  <a:srgbClr val="2A373E"/>
                </a:solidFill>
                <a:latin typeface="RobotoMono-Regular"/>
              </a:rPr>
              <a:t>removeCapital</a:t>
            </a:r>
            <a:r>
              <a:rPr lang="de-DE" dirty="0">
                <a:solidFill>
                  <a:srgbClr val="2A373E"/>
                </a:solidFill>
                <a:latin typeface="RobotoMono-Regular"/>
              </a:rPr>
              <a:t> = </a:t>
            </a:r>
            <a:r>
              <a:rPr lang="de-DE" dirty="0" err="1">
                <a:solidFill>
                  <a:srgbClr val="2A373E"/>
                </a:solidFill>
                <a:latin typeface="RobotoMono-Regular"/>
              </a:rPr>
              <a:t>cityRef.update</a:t>
            </a:r>
            <a:r>
              <a:rPr lang="de-DE" dirty="0">
                <a:solidFill>
                  <a:srgbClr val="2A373E"/>
                </a:solidFill>
                <a:latin typeface="RobotoMono-Regular"/>
              </a:rPr>
              <a:t>({    </a:t>
            </a:r>
            <a:endParaRPr lang="de-DE" dirty="0" smtClean="0">
              <a:solidFill>
                <a:srgbClr val="2A373E"/>
              </a:solidFill>
              <a:latin typeface="RobotoMono-Regular"/>
            </a:endParaRPr>
          </a:p>
          <a:p>
            <a:r>
              <a:rPr lang="de-DE" dirty="0">
                <a:solidFill>
                  <a:srgbClr val="2A373E"/>
                </a:solidFill>
                <a:latin typeface="RobotoMono-Regular"/>
              </a:rPr>
              <a:t>	</a:t>
            </a:r>
            <a:r>
              <a:rPr lang="de-DE" dirty="0" err="1" smtClean="0">
                <a:solidFill>
                  <a:srgbClr val="2A373E"/>
                </a:solidFill>
                <a:latin typeface="RobotoMono-Regular"/>
              </a:rPr>
              <a:t>capital</a:t>
            </a:r>
            <a:r>
              <a:rPr lang="de-DE" dirty="0">
                <a:solidFill>
                  <a:srgbClr val="2A373E"/>
                </a:solidFill>
                <a:latin typeface="RobotoMono-Regular"/>
              </a:rPr>
              <a:t>: </a:t>
            </a:r>
            <a:r>
              <a:rPr lang="de-DE" dirty="0" err="1">
                <a:solidFill>
                  <a:srgbClr val="2A373E"/>
                </a:solidFill>
                <a:latin typeface="RobotoMono-Regular"/>
              </a:rPr>
              <a:t>firebase.firestore.</a:t>
            </a:r>
            <a:r>
              <a:rPr lang="de-DE" dirty="0" err="1">
                <a:solidFill>
                  <a:srgbClr val="8800A0"/>
                </a:solidFill>
                <a:latin typeface="RobotoMono-Regular"/>
              </a:rPr>
              <a:t>FieldValue</a:t>
            </a:r>
            <a:r>
              <a:rPr lang="de-DE" dirty="0" err="1">
                <a:solidFill>
                  <a:srgbClr val="2A373E"/>
                </a:solidFill>
                <a:latin typeface="RobotoMono-Regular"/>
              </a:rPr>
              <a:t>.</a:t>
            </a:r>
            <a:r>
              <a:rPr lang="de-DE" dirty="0" err="1">
                <a:solidFill>
                  <a:srgbClr val="2E5FE1"/>
                </a:solidFill>
                <a:latin typeface="RobotoMono-Regular"/>
              </a:rPr>
              <a:t>delete</a:t>
            </a:r>
            <a:r>
              <a:rPr lang="de-DE" smtClean="0">
                <a:solidFill>
                  <a:srgbClr val="2A373E"/>
                </a:solidFill>
                <a:latin typeface="RobotoMono-Regular"/>
              </a:rPr>
              <a:t>()}</a:t>
            </a:r>
          </a:p>
          <a:p>
            <a:r>
              <a:rPr lang="de-DE" smtClean="0">
                <a:solidFill>
                  <a:srgbClr val="2A373E"/>
                </a:solidFill>
                <a:latin typeface="RobotoMono-Regular"/>
              </a:rPr>
              <a:t>);</a:t>
            </a:r>
            <a:endParaRPr lang="de-DE" dirty="0"/>
          </a:p>
        </p:txBody>
      </p:sp>
    </p:spTree>
    <p:extLst>
      <p:ext uri="{BB962C8B-B14F-4D97-AF65-F5344CB8AC3E}">
        <p14:creationId xmlns:p14="http://schemas.microsoft.com/office/powerpoint/2010/main" val="236673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Quellen</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22</a:t>
            </a:fld>
            <a:endParaRPr lang="en-US" dirty="0"/>
          </a:p>
        </p:txBody>
      </p:sp>
      <p:sp>
        <p:nvSpPr>
          <p:cNvPr id="2" name="Footer Placeholder 1"/>
          <p:cNvSpPr>
            <a:spLocks noGrp="1"/>
          </p:cNvSpPr>
          <p:nvPr>
            <p:ph type="ftr" sz="quarter" idx="3"/>
          </p:nvPr>
        </p:nvSpPr>
        <p:spPr/>
        <p:txBody>
          <a:bodyPr/>
          <a:lstStyle/>
          <a:p>
            <a:endParaRPr lang="en-US" dirty="0"/>
          </a:p>
        </p:txBody>
      </p:sp>
      <p:sp>
        <p:nvSpPr>
          <p:cNvPr id="3" name="Inhaltsplatzhalter 2"/>
          <p:cNvSpPr>
            <a:spLocks noGrp="1"/>
          </p:cNvSpPr>
          <p:nvPr>
            <p:ph sz="quarter" idx="17"/>
          </p:nvPr>
        </p:nvSpPr>
        <p:spPr/>
        <p:txBody>
          <a:bodyPr/>
          <a:lstStyle/>
          <a:p>
            <a:pPr marL="342900" indent="-342900">
              <a:buFont typeface="Arial" panose="020B0604020202020204" pitchFamily="34" charset="0"/>
              <a:buChar char="•"/>
            </a:pPr>
            <a:r>
              <a:rPr lang="de-DE" dirty="0">
                <a:hlinkClick r:id="rId3"/>
              </a:rPr>
              <a:t>https://codelabs.developers.google.com/codelabs/firebase-perf-mon-web/#</a:t>
            </a:r>
            <a:r>
              <a:rPr lang="de-DE" dirty="0" smtClean="0">
                <a:hlinkClick r:id="rId3"/>
              </a:rPr>
              <a:t>2</a:t>
            </a:r>
            <a:r>
              <a:rPr lang="de-DE" dirty="0" smtClean="0"/>
              <a:t> </a:t>
            </a:r>
          </a:p>
          <a:p>
            <a:pPr marL="342900" indent="-342900">
              <a:buFont typeface="Arial" panose="020B0604020202020204" pitchFamily="34" charset="0"/>
              <a:buChar char="•"/>
            </a:pPr>
            <a:r>
              <a:rPr lang="de-DE" dirty="0">
                <a:hlinkClick r:id="rId4"/>
              </a:rPr>
              <a:t>https://codelabs.developers.google.com/codelabs/firebase-perf-mon-web</a:t>
            </a:r>
            <a:r>
              <a:rPr lang="de-DE" dirty="0" smtClean="0">
                <a:hlinkClick r:id="rId4"/>
              </a:rPr>
              <a:t>/#3</a:t>
            </a:r>
            <a:r>
              <a:rPr lang="de-DE" dirty="0" smtClean="0"/>
              <a:t> </a:t>
            </a:r>
          </a:p>
          <a:p>
            <a:pPr marL="342900" indent="-342900">
              <a:buFont typeface="Arial" panose="020B0604020202020204" pitchFamily="34" charset="0"/>
              <a:buChar char="•"/>
            </a:pPr>
            <a:r>
              <a:rPr lang="de-DE" dirty="0">
                <a:hlinkClick r:id="rId5"/>
              </a:rPr>
              <a:t>https://</a:t>
            </a:r>
            <a:r>
              <a:rPr lang="de-DE" dirty="0" smtClean="0">
                <a:hlinkClick r:id="rId5"/>
              </a:rPr>
              <a:t>console.firebase.google.com/project/chatworkshop-fb012/firestore/data~2Fmessages~2F95h4rpALlcs7M0s6uBPW</a:t>
            </a:r>
            <a:r>
              <a:rPr lang="de-DE" dirty="0" smtClean="0"/>
              <a:t> </a:t>
            </a:r>
          </a:p>
          <a:p>
            <a:pPr marL="342900" indent="-342900">
              <a:buFont typeface="Arial" panose="020B0604020202020204" pitchFamily="34" charset="0"/>
              <a:buChar char="•"/>
            </a:pPr>
            <a:r>
              <a:rPr lang="de-DE" dirty="0">
                <a:hlinkClick r:id="rId6"/>
              </a:rPr>
              <a:t>https://</a:t>
            </a:r>
            <a:r>
              <a:rPr lang="de-DE" dirty="0" smtClean="0">
                <a:hlinkClick r:id="rId6"/>
              </a:rPr>
              <a:t>firebase.google.com/docs/firestore/manage-data/add-data</a:t>
            </a:r>
            <a:r>
              <a:rPr lang="de-DE" dirty="0" smtClean="0"/>
              <a:t> </a:t>
            </a:r>
            <a:endParaRPr lang="de-DE" dirty="0"/>
          </a:p>
        </p:txBody>
      </p:sp>
    </p:spTree>
    <p:extLst>
      <p:ext uri="{BB962C8B-B14F-4D97-AF65-F5344CB8AC3E}">
        <p14:creationId xmlns:p14="http://schemas.microsoft.com/office/powerpoint/2010/main" val="170548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CGI</a:t>
            </a:r>
            <a:endParaRPr lang="en-US" dirty="0"/>
          </a:p>
        </p:txBody>
      </p:sp>
      <p:sp>
        <p:nvSpPr>
          <p:cNvPr id="3" name="Content Placeholder 2"/>
          <p:cNvSpPr>
            <a:spLocks noGrp="1"/>
          </p:cNvSpPr>
          <p:nvPr>
            <p:ph sz="quarter" idx="17"/>
          </p:nvPr>
        </p:nvSpPr>
        <p:spPr/>
        <p:txBody>
          <a:bodyPr>
            <a:normAutofit/>
          </a:bodyPr>
          <a:lstStyle/>
          <a:p>
            <a:r>
              <a:rPr lang="en-US" dirty="0"/>
              <a:t>Founded in 1976, CGI is among the largest IT and business consulting services firms in the world. Operating in hundreds of locations across the globe, CGI delivers end-to-end services and solutions, including strategic IT and business consulting, systems integration, intellectual property, and managed IT and business process services.</a:t>
            </a:r>
          </a:p>
          <a:p>
            <a:endParaRPr lang="en-US" dirty="0"/>
          </a:p>
          <a:p>
            <a:r>
              <a:rPr lang="en-US" dirty="0"/>
              <a:t>CGI works with clients through a local relationship model complemented by a global delivery network to help clients achieve their goals, including becoming customer-centric digital enterprises.</a:t>
            </a:r>
          </a:p>
          <a:p>
            <a:endParaRPr lang="en-US" dirty="0"/>
          </a:p>
          <a:p>
            <a:r>
              <a:rPr lang="en-US" b="1" dirty="0">
                <a:solidFill>
                  <a:schemeClr val="accent1"/>
                </a:solidFill>
              </a:rPr>
              <a:t>cgi.com</a:t>
            </a:r>
          </a:p>
        </p:txBody>
      </p:sp>
    </p:spTree>
    <p:extLst>
      <p:ext uri="{BB962C8B-B14F-4D97-AF65-F5344CB8AC3E}">
        <p14:creationId xmlns:p14="http://schemas.microsoft.com/office/powerpoint/2010/main" val="374556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Überblick</a:t>
            </a:r>
            <a:endParaRPr lang="en-US" dirty="0"/>
          </a:p>
        </p:txBody>
      </p:sp>
      <p:sp>
        <p:nvSpPr>
          <p:cNvPr id="4" name="Content Placeholder 3"/>
          <p:cNvSpPr>
            <a:spLocks noGrp="1"/>
          </p:cNvSpPr>
          <p:nvPr>
            <p:ph sz="quarter" idx="17"/>
          </p:nvPr>
        </p:nvSpPr>
        <p:spPr/>
        <p:txBody>
          <a:bodyPr/>
          <a:lstStyle/>
          <a:p>
            <a:pPr lvl="1"/>
            <a:r>
              <a:rPr lang="en-US" dirty="0" smtClean="0"/>
              <a:t>Hands On Session</a:t>
            </a:r>
          </a:p>
          <a:p>
            <a:pPr lvl="1"/>
            <a:r>
              <a:rPr lang="en-US" dirty="0" err="1" smtClean="0"/>
              <a:t>Erstellen</a:t>
            </a:r>
            <a:r>
              <a:rPr lang="en-US" dirty="0" smtClean="0"/>
              <a:t> und </a:t>
            </a:r>
            <a:r>
              <a:rPr lang="en-US" dirty="0" err="1" smtClean="0"/>
              <a:t>Aufsetzen</a:t>
            </a:r>
            <a:r>
              <a:rPr lang="en-US" dirty="0" smtClean="0"/>
              <a:t> </a:t>
            </a:r>
            <a:r>
              <a:rPr lang="en-US" dirty="0" err="1" smtClean="0"/>
              <a:t>eines</a:t>
            </a:r>
            <a:r>
              <a:rPr lang="en-US" dirty="0" smtClean="0"/>
              <a:t> Firebase </a:t>
            </a:r>
            <a:r>
              <a:rPr lang="en-US" dirty="0" err="1" smtClean="0"/>
              <a:t>Projekts</a:t>
            </a:r>
            <a:endParaRPr lang="en-US" dirty="0" smtClean="0"/>
          </a:p>
          <a:p>
            <a:pPr lvl="1"/>
            <a:r>
              <a:rPr lang="en-US" dirty="0" err="1" smtClean="0"/>
              <a:t>Einblick</a:t>
            </a:r>
            <a:r>
              <a:rPr lang="en-US" dirty="0" smtClean="0"/>
              <a:t> und </a:t>
            </a:r>
            <a:r>
              <a:rPr lang="en-US" dirty="0" err="1" smtClean="0"/>
              <a:t>Aufbau</a:t>
            </a:r>
            <a:r>
              <a:rPr lang="en-US" dirty="0" smtClean="0"/>
              <a:t> der Firebase </a:t>
            </a:r>
            <a:r>
              <a:rPr lang="en-US" dirty="0" err="1" smtClean="0"/>
              <a:t>Konsole</a:t>
            </a:r>
            <a:endParaRPr lang="en-US" dirty="0" smtClean="0"/>
          </a:p>
          <a:p>
            <a:pPr lvl="1"/>
            <a:r>
              <a:rPr lang="en-US" dirty="0" smtClean="0"/>
              <a:t>CRUD </a:t>
            </a:r>
            <a:r>
              <a:rPr lang="en-US" dirty="0" err="1" smtClean="0"/>
              <a:t>Operationen</a:t>
            </a:r>
            <a:r>
              <a:rPr lang="en-US" dirty="0" smtClean="0"/>
              <a:t> an </a:t>
            </a:r>
            <a:r>
              <a:rPr lang="en-US" dirty="0" err="1" smtClean="0"/>
              <a:t>einem</a:t>
            </a:r>
            <a:r>
              <a:rPr lang="en-US" dirty="0" smtClean="0"/>
              <a:t> </a:t>
            </a:r>
            <a:r>
              <a:rPr lang="en-US" dirty="0" err="1" smtClean="0"/>
              <a:t>Beispiel</a:t>
            </a:r>
            <a:endParaRPr lang="en-US" dirty="0" smtClean="0"/>
          </a:p>
          <a:p>
            <a:pPr lvl="1"/>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3</a:t>
            </a:fld>
            <a:endParaRPr lang="en-US" dirty="0"/>
          </a:p>
        </p:txBody>
      </p:sp>
      <p:sp>
        <p:nvSpPr>
          <p:cNvPr id="2" name="Footer Placeholder 1"/>
          <p:cNvSpPr>
            <a:spLocks noGrp="1"/>
          </p:cNvSpPr>
          <p:nvPr>
            <p:ph type="ftr" sz="quarter" idx="3"/>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Erstellen</a:t>
            </a:r>
            <a:r>
              <a:rPr lang="en-US" dirty="0" smtClean="0"/>
              <a:t> </a:t>
            </a:r>
            <a:r>
              <a:rPr lang="en-US" dirty="0" err="1" smtClean="0"/>
              <a:t>eines</a:t>
            </a:r>
            <a:r>
              <a:rPr lang="en-US" dirty="0" smtClean="0"/>
              <a:t> Firebase </a:t>
            </a:r>
            <a:r>
              <a:rPr lang="en-US" dirty="0" err="1" smtClean="0"/>
              <a:t>Projekts</a:t>
            </a:r>
            <a:endParaRPr lang="en-US" dirty="0"/>
          </a:p>
        </p:txBody>
      </p:sp>
      <p:pic>
        <p:nvPicPr>
          <p:cNvPr id="3" name="Inhaltsplatzhalter 2"/>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2951307" y="1557338"/>
            <a:ext cx="6263987" cy="4824412"/>
          </a:xfrm>
        </p:spPr>
      </p:pic>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4</a:t>
            </a:fld>
            <a:endParaRPr lang="en-US" dirty="0"/>
          </a:p>
        </p:txBody>
      </p:sp>
      <p:sp>
        <p:nvSpPr>
          <p:cNvPr id="2" name="Footer Placeholder 1"/>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24234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Erstellen</a:t>
            </a:r>
            <a:r>
              <a:rPr lang="en-US" dirty="0" smtClean="0"/>
              <a:t> </a:t>
            </a:r>
            <a:r>
              <a:rPr lang="en-US" dirty="0" err="1" smtClean="0"/>
              <a:t>eines</a:t>
            </a:r>
            <a:r>
              <a:rPr lang="en-US" dirty="0" smtClean="0"/>
              <a:t> Firebase </a:t>
            </a:r>
            <a:r>
              <a:rPr lang="en-US" dirty="0" err="1" smtClean="0"/>
              <a:t>Projekts</a:t>
            </a:r>
            <a:endParaRPr lang="en-US" dirty="0"/>
          </a:p>
        </p:txBody>
      </p:sp>
      <p:pic>
        <p:nvPicPr>
          <p:cNvPr id="3" name="Inhaltsplatzhalter 2"/>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3784945" y="1557338"/>
            <a:ext cx="4596711" cy="4824412"/>
          </a:xfrm>
        </p:spPr>
      </p:pic>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5</a:t>
            </a:fld>
            <a:endParaRPr lang="en-US" dirty="0"/>
          </a:p>
        </p:txBody>
      </p:sp>
      <p:sp>
        <p:nvSpPr>
          <p:cNvPr id="2" name="Footer Placeholder 1"/>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90379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Erstellen</a:t>
            </a:r>
            <a:r>
              <a:rPr lang="en-US" dirty="0" smtClean="0"/>
              <a:t> </a:t>
            </a:r>
            <a:r>
              <a:rPr lang="en-US" dirty="0" err="1" smtClean="0"/>
              <a:t>eines</a:t>
            </a:r>
            <a:r>
              <a:rPr lang="en-US" dirty="0" smtClean="0"/>
              <a:t> Firebase </a:t>
            </a:r>
            <a:r>
              <a:rPr lang="en-US" dirty="0" err="1" smtClean="0"/>
              <a:t>Projekts</a:t>
            </a:r>
            <a:endParaRPr lang="en-US" dirty="0"/>
          </a:p>
        </p:txBody>
      </p:sp>
      <p:pic>
        <p:nvPicPr>
          <p:cNvPr id="3" name="Inhaltsplatzhalter 2"/>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3409772" y="1557338"/>
            <a:ext cx="5347056" cy="4824412"/>
          </a:xfrm>
        </p:spPr>
      </p:pic>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6</a:t>
            </a:fld>
            <a:endParaRPr lang="en-US" dirty="0"/>
          </a:p>
        </p:txBody>
      </p:sp>
      <p:sp>
        <p:nvSpPr>
          <p:cNvPr id="2" name="Footer Placeholder 1"/>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02741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Erstellen</a:t>
            </a:r>
            <a:r>
              <a:rPr lang="en-US" dirty="0" smtClean="0"/>
              <a:t> </a:t>
            </a:r>
            <a:r>
              <a:rPr lang="en-US" dirty="0" err="1" smtClean="0"/>
              <a:t>eines</a:t>
            </a:r>
            <a:r>
              <a:rPr lang="en-US" dirty="0" smtClean="0"/>
              <a:t> Firebase </a:t>
            </a:r>
            <a:r>
              <a:rPr lang="en-US" dirty="0" err="1" smtClean="0"/>
              <a:t>Projekts</a:t>
            </a:r>
            <a:endParaRPr lang="en-US" dirty="0"/>
          </a:p>
        </p:txBody>
      </p:sp>
      <p:pic>
        <p:nvPicPr>
          <p:cNvPr id="3" name="Inhaltsplatzhalter 2"/>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3497018" y="1557338"/>
            <a:ext cx="5172565" cy="4824412"/>
          </a:xfrm>
        </p:spPr>
      </p:pic>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7</a:t>
            </a:fld>
            <a:endParaRPr lang="en-US" dirty="0"/>
          </a:p>
        </p:txBody>
      </p:sp>
      <p:sp>
        <p:nvSpPr>
          <p:cNvPr id="2" name="Footer Placeholder 1"/>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26786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Erstellen</a:t>
            </a:r>
            <a:r>
              <a:rPr lang="en-US" dirty="0" smtClean="0"/>
              <a:t> </a:t>
            </a:r>
            <a:r>
              <a:rPr lang="en-US" dirty="0" err="1" smtClean="0"/>
              <a:t>eines</a:t>
            </a:r>
            <a:r>
              <a:rPr lang="en-US" dirty="0" smtClean="0"/>
              <a:t> Firebase </a:t>
            </a:r>
            <a:r>
              <a:rPr lang="en-US" dirty="0" err="1" smtClean="0"/>
              <a:t>Projekts</a:t>
            </a:r>
            <a:endParaRPr lang="en-US" dirty="0"/>
          </a:p>
        </p:txBody>
      </p:sp>
      <p:pic>
        <p:nvPicPr>
          <p:cNvPr id="6" name="Inhaltsplatzhalter 5"/>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1701575" y="2178752"/>
            <a:ext cx="8763450" cy="3581584"/>
          </a:xfrm>
        </p:spPr>
      </p:pic>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8</a:t>
            </a:fld>
            <a:endParaRPr lang="en-US" dirty="0"/>
          </a:p>
        </p:txBody>
      </p:sp>
      <p:sp>
        <p:nvSpPr>
          <p:cNvPr id="2" name="Footer Placeholder 1"/>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18965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Erstellen</a:t>
            </a:r>
            <a:r>
              <a:rPr lang="en-US" dirty="0" smtClean="0"/>
              <a:t> </a:t>
            </a:r>
            <a:r>
              <a:rPr lang="en-US" dirty="0" err="1" smtClean="0"/>
              <a:t>eines</a:t>
            </a:r>
            <a:r>
              <a:rPr lang="en-US" dirty="0" smtClean="0"/>
              <a:t> Firebase </a:t>
            </a:r>
            <a:r>
              <a:rPr lang="en-US" dirty="0" err="1" smtClean="0"/>
              <a:t>Projekts</a:t>
            </a:r>
            <a:endParaRPr lang="en-US" dirty="0"/>
          </a:p>
        </p:txBody>
      </p:sp>
      <p:sp>
        <p:nvSpPr>
          <p:cNvPr id="5" name="Slide Number Placeholder 4"/>
          <p:cNvSpPr>
            <a:spLocks noGrp="1"/>
          </p:cNvSpPr>
          <p:nvPr>
            <p:ph type="sldNum" sz="quarter" idx="4"/>
          </p:nvPr>
        </p:nvSpPr>
        <p:spPr>
          <a:xfrm>
            <a:off x="11323826" y="6555658"/>
            <a:ext cx="261660" cy="169200"/>
          </a:xfrm>
          <a:prstGeom prst="rect">
            <a:avLst/>
          </a:prstGeom>
        </p:spPr>
        <p:txBody>
          <a:bodyPr/>
          <a:lstStyle/>
          <a:p>
            <a:fld id="{525A3C56-E491-49B2-93F3-63532DF516BC}" type="slidenum">
              <a:rPr lang="en-US" smtClean="0"/>
              <a:pPr/>
              <a:t>9</a:t>
            </a:fld>
            <a:endParaRPr lang="en-US" dirty="0"/>
          </a:p>
        </p:txBody>
      </p:sp>
      <p:sp>
        <p:nvSpPr>
          <p:cNvPr id="2" name="Footer Placeholder 1"/>
          <p:cNvSpPr>
            <a:spLocks noGrp="1"/>
          </p:cNvSpPr>
          <p:nvPr>
            <p:ph type="ftr" sz="quarter" idx="3"/>
          </p:nvPr>
        </p:nvSpPr>
        <p:spPr/>
        <p:txBody>
          <a:bodyPr/>
          <a:lstStyle/>
          <a:p>
            <a:endParaRPr lang="en-US" dirty="0"/>
          </a:p>
        </p:txBody>
      </p:sp>
      <p:pic>
        <p:nvPicPr>
          <p:cNvPr id="4" name="Inhaltsplatzhalter 3"/>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3579917" y="1557338"/>
            <a:ext cx="5006767" cy="4824412"/>
          </a:xfrm>
        </p:spPr>
      </p:pic>
    </p:spTree>
    <p:extLst>
      <p:ext uri="{BB962C8B-B14F-4D97-AF65-F5344CB8AC3E}">
        <p14:creationId xmlns:p14="http://schemas.microsoft.com/office/powerpoint/2010/main" val="1055713201"/>
      </p:ext>
    </p:extLst>
  </p:cSld>
  <p:clrMapOvr>
    <a:masterClrMapping/>
  </p:clrMapOvr>
</p:sld>
</file>

<file path=ppt/theme/theme1.xml><?xml version="1.0" encoding="utf-8"?>
<a:theme xmlns:a="http://schemas.openxmlformats.org/drawingml/2006/main" name="CGI Widescreen Beet">
  <a:themeElements>
    <a:clrScheme name="CGI">
      <a:dk1>
        <a:srgbClr val="000000"/>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custClrLst>
    <a:custClr name="White">
      <a:srgbClr val="FFFFFF"/>
    </a:custClr>
    <a:custClr name="CGI Pumpkin - Light">
      <a:srgbClr val="F2DDCE"/>
    </a:custClr>
    <a:custClr name="CGI Honey - Light">
      <a:srgbClr val="F2E6CE"/>
    </a:custClr>
    <a:custClr name="CGI Beet - Light">
      <a:srgbClr val="E6DADD"/>
    </a:custClr>
    <a:custClr name="CGI Ice - Light">
      <a:srgbClr val="DAECF2"/>
    </a:custClr>
    <a:custClr name="&#10;CGI Cloud - Light">
      <a:srgbClr val="E4E8EB"/>
    </a:custClr>
    <a:custClr name="White">
      <a:srgbClr val="FFFFFF"/>
    </a:custClr>
    <a:custClr name="White">
      <a:srgbClr val="FFFFFF"/>
    </a:custClr>
    <a:custClr name="White">
      <a:srgbClr val="FFFFFF"/>
    </a:custClr>
    <a:custClr name="White">
      <a:srgbClr val="FFFFFF"/>
    </a:custClr>
    <a:custClr name="CGI Cherry">
      <a:srgbClr val="E31937"/>
    </a:custClr>
    <a:custClr name="CGI Pumpkin">
      <a:srgbClr val="FF6A00"/>
    </a:custClr>
    <a:custClr name="CGI Honey">
      <a:srgbClr val="F2A200"/>
    </a:custClr>
    <a:custClr name="CGI Beet ">
      <a:srgbClr val="991F3D"/>
    </a:custClr>
    <a:custClr name="CGI Ice ">
      <a:srgbClr val="A1C4D0"/>
    </a:custClr>
    <a:custClr name="CGI CLoud">
      <a:srgbClr val="A5ACB0"/>
    </a:custClr>
    <a:custClr name="White">
      <a:srgbClr val="FFFFFF"/>
    </a:custClr>
    <a:custClr name="White">
      <a:srgbClr val="FFFFFF"/>
    </a:custClr>
    <a:custClr name="White">
      <a:srgbClr val="FFFFFF"/>
    </a:custClr>
    <a:custClr name="White">
      <a:srgbClr val="FFFFFF"/>
    </a:custClr>
    <a:custClr name="CGI Cherry - Dark 1">
      <a:srgbClr val="CC0033"/>
    </a:custClr>
    <a:custClr name="CGI Pumpkin - Dark 1">
      <a:srgbClr val="C15000"/>
    </a:custClr>
    <a:custClr name="CGI Honey - Dark 1">
      <a:srgbClr val="CC8800"/>
    </a:custClr>
    <a:custClr name="CGI Beet - Dark 1">
      <a:srgbClr val="660A21"/>
    </a:custClr>
    <a:custClr name="CGI Ice - Dark 1">
      <a:srgbClr val="6BA1B3"/>
    </a:custClr>
    <a:custClr name="CGI Cloud - Dark 1">
      <a:srgbClr val="737B80"/>
    </a:custClr>
    <a:custClr name="White">
      <a:srgbClr val="FFFFFF"/>
    </a:custClr>
    <a:custClr name="White">
      <a:srgbClr val="FFFFFF"/>
    </a:custClr>
    <a:custClr name="White">
      <a:srgbClr val="FFFFFF"/>
    </a:custClr>
    <a:custClr name="White">
      <a:srgbClr val="FFFFFF"/>
    </a:custClr>
    <a:custClr name="CGI Cherry - Dark 2">
      <a:srgbClr val="B3002D"/>
    </a:custClr>
    <a:custClr name="White">
      <a:srgbClr val="FFFFFF"/>
    </a:custClr>
    <a:custClr name="CGI Honey - Dark 2">
      <a:srgbClr val="8C5E00"/>
    </a:custClr>
    <a:custClr name="White">
      <a:srgbClr val="FFFFFF"/>
    </a:custClr>
    <a:custClr name="CGI Ice - Dark 2">
      <a:srgbClr val="407080"/>
    </a:custClr>
    <a:custClr name="CGI Cloud - Dark 3">
      <a:srgbClr val="505659"/>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CGI Ice - Dark 3">
      <a:srgbClr val="1F414D"/>
    </a:custClr>
    <a:custClr name="CGI Cloud - Dark 3">
      <a:srgbClr val="2B3033"/>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ésentation1" id="{5FD41B4C-1F61-DE43-AE59-E54A06F23988}" vid="{B66882DC-DCE7-DB46-B89A-1308B3E67DD2}"/>
    </a:ext>
  </a:extLst>
</a:theme>
</file>

<file path=ppt/theme/theme2.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Document" ma:contentTypeID="0x010100373120395C583046B8301AADB844F25B0100FDCC76298508654B99DB0BE09938C92D" ma:contentTypeVersion="55" ma:contentTypeDescription="" ma:contentTypeScope="" ma:versionID="066e80ea13eee1bfffdb6c28d39eba7a">
  <xsd:schema xmlns:xsd="http://www.w3.org/2001/XMLSchema" xmlns:xs="http://www.w3.org/2001/XMLSchema" xmlns:p="http://schemas.microsoft.com/office/2006/metadata/properties" xmlns:ns1="http://schemas.microsoft.com/sharepoint/v3" xmlns:ns2="a6232d3c-17eb-46fb-bd4e-176dfdc741ac" xmlns:ns3="http://schemas.microsoft.com/sharepoint/v4" xmlns:ns4="42e405eb-27e9-425a-899c-28c1599edeca" xmlns:ns5="825e3873-ddfd-4b2a-9143-37214cc07349" targetNamespace="http://schemas.microsoft.com/office/2006/metadata/properties" ma:root="true" ma:fieldsID="0284884c409124d2623b4b8ea2ba5a98" ns1:_="" ns2:_="" ns3:_="" ns4:_="" ns5:_="">
    <xsd:import namespace="http://schemas.microsoft.com/sharepoint/v3"/>
    <xsd:import namespace="a6232d3c-17eb-46fb-bd4e-176dfdc741ac"/>
    <xsd:import namespace="http://schemas.microsoft.com/sharepoint/v4"/>
    <xsd:import namespace="42e405eb-27e9-425a-899c-28c1599edeca"/>
    <xsd:import namespace="825e3873-ddfd-4b2a-9143-37214cc07349"/>
    <xsd:element name="properties">
      <xsd:complexType>
        <xsd:sequence>
          <xsd:element name="documentManagement">
            <xsd:complexType>
              <xsd:all>
                <xsd:element ref="ns2:IntranetDescription" minOccurs="0"/>
                <xsd:element ref="ns1:PublishingContact" minOccurs="0"/>
                <xsd:element ref="ns2:Owner" minOccurs="0"/>
                <xsd:element ref="ns2:PublishedDate1"/>
                <xsd:element ref="ns2:ExpiryDate"/>
                <xsd:element ref="ns2:ApprovedUse"/>
                <xsd:element ref="ns2:IntranetLanguage" minOccurs="0"/>
                <xsd:element ref="ns2:ClientName" minOccurs="0"/>
                <xsd:element ref="ns2:Global" minOccurs="0"/>
                <xsd:element ref="ns2:IntranetFileType" minOccurs="0"/>
                <xsd:element ref="ns2:DisplayOrder" minOccurs="0"/>
                <xsd:element ref="ns2:o0be3198a30345d690edb5ac9d4f97b1" minOccurs="0"/>
                <xsd:element ref="ns2:h35410e6336d4768a0736d2a6052b38a" minOccurs="0"/>
                <xsd:element ref="ns1:PublishingContactEmail" minOccurs="0"/>
                <xsd:element ref="ns2:p586aae3921a4da6b69b843917291e8c" minOccurs="0"/>
                <xsd:element ref="ns2:o65fff91e28b4d6f99e1ef1aa1a8587b" minOccurs="0"/>
                <xsd:element ref="ns2:Thumbnail1" minOccurs="0"/>
                <xsd:element ref="ns2:lf69d4be33e64c0688e93f62a33b0394" minOccurs="0"/>
                <xsd:element ref="ns2:l05054c851ae4ae78a7a3d6b15e870da" minOccurs="0"/>
                <xsd:element ref="ns2:Archived" minOccurs="0"/>
                <xsd:element ref="ns2:j19fc9f86f3f4437a637497d2c329caa" minOccurs="0"/>
                <xsd:element ref="ns2:g41a7f1115cf4b16ab5d77cc68a6869a" minOccurs="0"/>
                <xsd:element ref="ns2:AlternateLangLink" minOccurs="0"/>
                <xsd:element ref="ns2:TaxKeywordTaxHTField" minOccurs="0"/>
                <xsd:element ref="ns2:n90f7a137c8d439e9ab3b891e4ca8588" minOccurs="0"/>
                <xsd:element ref="ns2:TaxCatchAll" minOccurs="0"/>
                <xsd:element ref="ns2:fd8371890c954551b8a41797a2e86c6b" minOccurs="0"/>
                <xsd:element ref="ns2:TaxCatchAllLabel" minOccurs="0"/>
                <xsd:element ref="ns1:PublishingContactName" minOccurs="0"/>
                <xsd:element ref="ns2:dd94dced733740ec87e22cb6e6cd8480" minOccurs="0"/>
                <xsd:element ref="ns3:IconOverlay" minOccurs="0"/>
                <xsd:element ref="ns1:PublishingStartDate" minOccurs="0"/>
                <xsd:element ref="ns1:PublishingExpirationDate" minOccurs="0"/>
                <xsd:element ref="ns4:TargetPageMulti" minOccurs="0"/>
                <xsd:element ref="ns2:p49f9b80a8514ddfb4a5b5a732e0a95c" minOccurs="0"/>
                <xsd:element ref="ns5:SharedWithUsers" minOccurs="0"/>
                <xsd:element ref="ns5: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3"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29"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48"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StartDate" ma:index="51"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52"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232d3c-17eb-46fb-bd4e-176dfdc741ac" elementFormDefault="qualified">
    <xsd:import namespace="http://schemas.microsoft.com/office/2006/documentManagement/types"/>
    <xsd:import namespace="http://schemas.microsoft.com/office/infopath/2007/PartnerControls"/>
    <xsd:element name="IntranetDescription" ma:index="2" nillable="true" ma:displayName="Intranet Description" ma:internalName="IntranetDescription">
      <xsd:simpleType>
        <xsd:restriction base="dms:Text">
          <xsd:maxLength value="255"/>
        </xsd:restriction>
      </xsd:simpleType>
    </xsd:element>
    <xsd:element name="Owner" ma:index="4" nillable="true" ma:displayName="Owner/Author" ma:list="UserInfo"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edDate1" ma:index="5" ma:displayName="Published Date" ma:format="DateOnly" ma:internalName="PublishedDate1">
      <xsd:simpleType>
        <xsd:restriction base="dms:DateTime"/>
      </xsd:simpleType>
    </xsd:element>
    <xsd:element name="ExpiryDate" ma:index="6" ma:displayName="Expiry  Date" ma:format="DateOnly" ma:internalName="ExpiryDate">
      <xsd:simpleType>
        <xsd:restriction base="dms:DateTime"/>
      </xsd:simpleType>
    </xsd:element>
    <xsd:element name="ApprovedUse" ma:index="7" ma:displayName="Approved Use" ma:format="Dropdown" ma:internalName="ApprovedUse">
      <xsd:simpleType>
        <xsd:restriction base="dms:Choice">
          <xsd:enumeration value="Internal"/>
          <xsd:enumeration value="External"/>
        </xsd:restriction>
      </xsd:simpleType>
    </xsd:element>
    <xsd:element name="IntranetLanguage" ma:index="8" nillable="true" ma:displayName="Interface Language" ma:default="EN" ma:format="Dropdown" ma:internalName="IntranetLanguage">
      <xsd:simpleType>
        <xsd:restriction base="dms:Choice">
          <xsd:enumeration value="EN"/>
          <xsd:enumeration value="FR"/>
          <xsd:enumeration value="Generic"/>
        </xsd:restriction>
      </xsd:simpleType>
    </xsd:element>
    <xsd:element name="ClientName" ma:index="10" nillable="true" ma:displayName="Client Name" ma:internalName="ClientName">
      <xsd:simpleType>
        <xsd:restriction base="dms:Note"/>
      </xsd:simpleType>
    </xsd:element>
    <xsd:element name="Global" ma:index="11" nillable="true" ma:displayName="Global" ma:default="1" ma:internalName="Global">
      <xsd:simpleType>
        <xsd:restriction base="dms:Boolean"/>
      </xsd:simpleType>
    </xsd:element>
    <xsd:element name="IntranetFileType" ma:index="20" nillable="true" ma:displayName="Intranet File Type" ma:format="Dropdown" ma:internalName="IntranetFileType">
      <xsd:simpleType>
        <xsd:restriction base="dms:Choice">
          <xsd:enumeration value="Word"/>
          <xsd:enumeration value="PDF"/>
          <xsd:enumeration value="PowerPoint"/>
          <xsd:enumeration value="Excel"/>
          <xsd:enumeration value="Video"/>
          <xsd:enumeration value="Blog"/>
          <xsd:enumeration value="Image"/>
          <xsd:enumeration value="Others"/>
        </xsd:restriction>
      </xsd:simpleType>
    </xsd:element>
    <xsd:element name="DisplayOrder" ma:index="24" nillable="true" ma:displayName="Display Order" ma:default="99" ma:internalName="DisplayOrder" ma:percentage="FALSE">
      <xsd:simpleType>
        <xsd:restriction base="dms:Number"/>
      </xsd:simpleType>
    </xsd:element>
    <xsd:element name="o0be3198a30345d690edb5ac9d4f97b1" ma:index="25" nillable="true" ma:taxonomy="true" ma:internalName="o0be3198a30345d690edb5ac9d4f97b1" ma:taxonomyFieldName="BUTarget" ma:displayName="BU" ma:default="" ma:fieldId="{80be3198-a303-45d6-90ed-b5ac9d4f97b1}" ma:sspId="dcce1e1f-3718-41bb-84ba-2abfe466c068" ma:termSetId="7d0b374b-a29a-499b-be3a-a3562a6984bb" ma:anchorId="00000000-0000-0000-0000-000000000000" ma:open="false" ma:isKeyword="false">
      <xsd:complexType>
        <xsd:sequence>
          <xsd:element ref="pc:Terms" minOccurs="0" maxOccurs="1"/>
        </xsd:sequence>
      </xsd:complexType>
    </xsd:element>
    <xsd:element name="h35410e6336d4768a0736d2a6052b38a" ma:index="27" nillable="true" ma:taxonomy="true" ma:internalName="h35410e6336d4768a0736d2a6052b38a" ma:taxonomyFieldName="Channel" ma:displayName="Channel" ma:readOnly="false" ma:default="" ma:fieldId="{135410e6-336d-4768-a073-6d2a6052b38a}" ma:taxonomyMulti="true" ma:sspId="dcce1e1f-3718-41bb-84ba-2abfe466c068" ma:termSetId="1f294b56-9e9e-4569-ad4f-e085fbfe5804" ma:anchorId="00000000-0000-0000-0000-000000000000" ma:open="false" ma:isKeyword="false">
      <xsd:complexType>
        <xsd:sequence>
          <xsd:element ref="pc:Terms" minOccurs="0" maxOccurs="1"/>
        </xsd:sequence>
      </xsd:complexType>
    </xsd:element>
    <xsd:element name="p586aae3921a4da6b69b843917291e8c" ma:index="30" nillable="true" ma:taxonomy="true" ma:internalName="p586aae3921a4da6b69b843917291e8c" ma:taxonomyFieldName="Industry" ma:displayName="Industry" ma:default="" ma:fieldId="{9586aae3-921a-4da6-b69b-843917291e8c}" ma:taxonomyMulti="true" ma:sspId="dcce1e1f-3718-41bb-84ba-2abfe466c068" ma:termSetId="16ba04c1-8cad-486e-b0a0-1cdbbffd07b5" ma:anchorId="00000000-0000-0000-0000-000000000000" ma:open="false" ma:isKeyword="false">
      <xsd:complexType>
        <xsd:sequence>
          <xsd:element ref="pc:Terms" minOccurs="0" maxOccurs="1"/>
        </xsd:sequence>
      </xsd:complexType>
    </xsd:element>
    <xsd:element name="o65fff91e28b4d6f99e1ef1aa1a8587b" ma:index="32" nillable="true" ma:taxonomy="true" ma:internalName="o65fff91e28b4d6f99e1ef1aa1a8587b" ma:taxonomyFieldName="Country" ma:displayName="Country" ma:default="" ma:fieldId="{865fff91-e28b-4d6f-99e1-ef1aa1a8587b}" ma:taxonomyMulti="true" ma:sspId="dcce1e1f-3718-41bb-84ba-2abfe466c068" ma:termSetId="3928179e-c87e-4a3d-8a7f-1d4883a9b67e" ma:anchorId="00000000-0000-0000-0000-000000000000" ma:open="false" ma:isKeyword="false">
      <xsd:complexType>
        <xsd:sequence>
          <xsd:element ref="pc:Terms" minOccurs="0" maxOccurs="1"/>
        </xsd:sequence>
      </xsd:complexType>
    </xsd:element>
    <xsd:element name="Thumbnail1" ma:index="33" nillable="true" ma:displayName="Thumbnail" ma:hidden="true" ma:internalName="Thumbnail1" ma:readOnly="false">
      <xsd:simpleType>
        <xsd:restriction base="dms:Unknown"/>
      </xsd:simpleType>
    </xsd:element>
    <xsd:element name="lf69d4be33e64c0688e93f62a33b0394" ma:index="34" nillable="true" ma:taxonomy="true" ma:internalName="lf69d4be33e64c0688e93f62a33b0394" ma:taxonomyFieldName="ETP" ma:displayName="ETP" ma:default="" ma:fieldId="{5f69d4be-33e6-4c06-88e9-3f62a33b0394}" ma:taxonomyMulti="true" ma:sspId="dcce1e1f-3718-41bb-84ba-2abfe466c068" ma:termSetId="c23782a0-8ff4-41f9-b776-bc9545eb703c" ma:anchorId="00000000-0000-0000-0000-000000000000" ma:open="false" ma:isKeyword="false">
      <xsd:complexType>
        <xsd:sequence>
          <xsd:element ref="pc:Terms" minOccurs="0" maxOccurs="1"/>
        </xsd:sequence>
      </xsd:complexType>
    </xsd:element>
    <xsd:element name="l05054c851ae4ae78a7a3d6b15e870da" ma:index="36" nillable="true" ma:taxonomy="true" ma:internalName="l05054c851ae4ae78a7a3d6b15e870da" ma:taxonomyFieldName="IPSolution" ma:displayName="IP Solution" ma:default="" ma:fieldId="{505054c8-51ae-4ae7-8a7a-3d6b15e870da}" ma:taxonomyMulti="true" ma:sspId="dcce1e1f-3718-41bb-84ba-2abfe466c068" ma:termSetId="ebf5a134-3ed1-4ad0-951a-4492b85d8d7f" ma:anchorId="00000000-0000-0000-0000-000000000000" ma:open="false" ma:isKeyword="false">
      <xsd:complexType>
        <xsd:sequence>
          <xsd:element ref="pc:Terms" minOccurs="0" maxOccurs="1"/>
        </xsd:sequence>
      </xsd:complexType>
    </xsd:element>
    <xsd:element name="Archived" ma:index="37" nillable="true" ma:displayName="Archived" ma:format="Dropdown" ma:hidden="true" ma:internalName="Archived" ma:readOnly="false">
      <xsd:simpleType>
        <xsd:restriction base="dms:Choice">
          <xsd:enumeration value="Yes"/>
          <xsd:enumeration value="No"/>
        </xsd:restriction>
      </xsd:simpleType>
    </xsd:element>
    <xsd:element name="j19fc9f86f3f4437a637497d2c329caa" ma:index="38" nillable="true" ma:taxonomy="true" ma:internalName="j19fc9f86f3f4437a637497d2c329caa" ma:taxonomyFieldName="Metro" ma:displayName="Metro" ma:default="" ma:fieldId="{319fc9f8-6f3f-4437-a637-497d2c329caa}" ma:taxonomyMulti="true" ma:sspId="dcce1e1f-3718-41bb-84ba-2abfe466c068" ma:termSetId="0163d5b0-f1ca-4f46-b4be-29ada551cb00" ma:anchorId="00000000-0000-0000-0000-000000000000" ma:open="false" ma:isKeyword="false">
      <xsd:complexType>
        <xsd:sequence>
          <xsd:element ref="pc:Terms" minOccurs="0" maxOccurs="1"/>
        </xsd:sequence>
      </xsd:complexType>
    </xsd:element>
    <xsd:element name="g41a7f1115cf4b16ab5d77cc68a6869a" ma:index="40" nillable="true" ma:taxonomy="true" ma:internalName="g41a7f1115cf4b16ab5d77cc68a6869a" ma:taxonomyFieldName="CalculatedJobTitle" ma:displayName="Calculated Job Title" ma:readOnly="false" ma:default="" ma:fieldId="{041a7f11-15cf-4b16-ab5d-77cc68a6869a}" ma:taxonomyMulti="true" ma:sspId="dcce1e1f-3718-41bb-84ba-2abfe466c068" ma:termSetId="02dca05d-af76-48af-906f-94e7f60f3278" ma:anchorId="00000000-0000-0000-0000-000000000000" ma:open="false" ma:isKeyword="false">
      <xsd:complexType>
        <xsd:sequence>
          <xsd:element ref="pc:Terms" minOccurs="0" maxOccurs="1"/>
        </xsd:sequence>
      </xsd:complexType>
    </xsd:element>
    <xsd:element name="AlternateLangLink" ma:index="41" nillable="true" ma:displayName="Alternate Language Link" ma:format="Hyperlink" ma:hidden="true" ma:internalName="AlternateLangLink"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TaxKeywordTaxHTField" ma:index="43" nillable="true" ma:taxonomy="true" ma:internalName="TaxKeywordTaxHTField" ma:taxonomyFieldName="TaxKeyword" ma:displayName="Enterprise Keywords" ma:fieldId="{23f27201-bee3-471e-b2e7-b64fd8b7ca38}" ma:taxonomyMulti="true" ma:sspId="6230e2a3-0ebb-45dd-8ec2-fcd7fe0dd567" ma:termSetId="00000000-0000-0000-0000-000000000000" ma:anchorId="00000000-0000-0000-0000-000000000000" ma:open="true" ma:isKeyword="true">
      <xsd:complexType>
        <xsd:sequence>
          <xsd:element ref="pc:Terms" minOccurs="0" maxOccurs="1"/>
        </xsd:sequence>
      </xsd:complexType>
    </xsd:element>
    <xsd:element name="n90f7a137c8d439e9ab3b891e4ca8588" ma:index="44" nillable="true" ma:taxonomy="true" ma:internalName="n90f7a137c8d439e9ab3b891e4ca8588" ma:taxonomyFieldName="TypeOfContent" ma:displayName="Type of Content" ma:default="" ma:fieldId="{790f7a13-7c8d-439e-9ab3-b891e4ca8588}" ma:taxonomyMulti="true" ma:sspId="dcce1e1f-3718-41bb-84ba-2abfe466c068" ma:termSetId="7be412fd-2900-4bdc-a0bb-161ed451ab04" ma:anchorId="00000000-0000-0000-0000-000000000000" ma:open="false" ma:isKeyword="false">
      <xsd:complexType>
        <xsd:sequence>
          <xsd:element ref="pc:Terms" minOccurs="0" maxOccurs="1"/>
        </xsd:sequence>
      </xsd:complexType>
    </xsd:element>
    <xsd:element name="TaxCatchAll" ma:index="45" nillable="true" ma:displayName="Taxonomy Catch All Column" ma:hidden="true" ma:list="{19b33f36-577f-4e9b-a266-27405fc21435}" ma:internalName="TaxCatchAll" ma:showField="CatchAllData" ma:web="a6232d3c-17eb-46fb-bd4e-176dfdc741ac">
      <xsd:complexType>
        <xsd:complexContent>
          <xsd:extension base="dms:MultiChoiceLookup">
            <xsd:sequence>
              <xsd:element name="Value" type="dms:Lookup" maxOccurs="unbounded" minOccurs="0" nillable="true"/>
            </xsd:sequence>
          </xsd:extension>
        </xsd:complexContent>
      </xsd:complexType>
    </xsd:element>
    <xsd:element name="fd8371890c954551b8a41797a2e86c6b" ma:index="46" nillable="true" ma:taxonomy="true" ma:internalName="fd8371890c954551b8a41797a2e86c6b" ma:taxonomyFieldName="Function" ma:displayName="Function" ma:default="" ma:fieldId="{fd837189-0c95-4551-b8a4-1797a2e86c6b}" ma:taxonomyMulti="true" ma:sspId="dcce1e1f-3718-41bb-84ba-2abfe466c068" ma:termSetId="03abc1ff-d71a-46a7-a218-45aff92bff9c" ma:anchorId="00000000-0000-0000-0000-000000000000" ma:open="false" ma:isKeyword="false">
      <xsd:complexType>
        <xsd:sequence>
          <xsd:element ref="pc:Terms" minOccurs="0" maxOccurs="1"/>
        </xsd:sequence>
      </xsd:complexType>
    </xsd:element>
    <xsd:element name="TaxCatchAllLabel" ma:index="47" nillable="true" ma:displayName="Taxonomy Catch All Column1" ma:hidden="true" ma:list="{19b33f36-577f-4e9b-a266-27405fc21435}" ma:internalName="TaxCatchAllLabel" ma:readOnly="true" ma:showField="CatchAllDataLabel" ma:web="a6232d3c-17eb-46fb-bd4e-176dfdc741ac">
      <xsd:complexType>
        <xsd:complexContent>
          <xsd:extension base="dms:MultiChoiceLookup">
            <xsd:sequence>
              <xsd:element name="Value" type="dms:Lookup" maxOccurs="unbounded" minOccurs="0" nillable="true"/>
            </xsd:sequence>
          </xsd:extension>
        </xsd:complexContent>
      </xsd:complexType>
    </xsd:element>
    <xsd:element name="dd94dced733740ec87e22cb6e6cd8480" ma:index="49" nillable="true" ma:taxonomy="true" ma:internalName="dd94dced733740ec87e22cb6e6cd8480" ma:taxonomyFieldName="SBUTarget" ma:displayName="SBU" ma:default="" ma:fieldId="{dd94dced-7337-40ec-87e2-2cb6e6cd8480}" ma:taxonomyMulti="true" ma:sspId="dcce1e1f-3718-41bb-84ba-2abfe466c068" ma:termSetId="f33a46e7-924b-4268-9ca3-a9c74bda7737" ma:anchorId="00000000-0000-0000-0000-000000000000" ma:open="false" ma:isKeyword="false">
      <xsd:complexType>
        <xsd:sequence>
          <xsd:element ref="pc:Terms" minOccurs="0" maxOccurs="1"/>
        </xsd:sequence>
      </xsd:complexType>
    </xsd:element>
    <xsd:element name="p49f9b80a8514ddfb4a5b5a732e0a95c" ma:index="54" nillable="true" ma:taxonomy="true" ma:internalName="p49f9b80a8514ddfb4a5b5a732e0a95c" ma:taxonomyFieldName="ContentLanguage" ma:displayName="Content Language" ma:default="" ma:fieldId="{949f9b80-a851-4ddf-b4a5-b5a732e0a95c}" ma:sspId="dcce1e1f-3718-41bb-84ba-2abfe466c068" ma:termSetId="ae88a15c-175e-4e2a-aa84-a59d47c2ad0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0"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e405eb-27e9-425a-899c-28c1599edeca" elementFormDefault="qualified">
    <xsd:import namespace="http://schemas.microsoft.com/office/2006/documentManagement/types"/>
    <xsd:import namespace="http://schemas.microsoft.com/office/infopath/2007/PartnerControls"/>
    <xsd:element name="TargetPageMulti" ma:index="53" nillable="true" ma:displayName="Target Pages" ma:list="{bcb53cf5-b3f2-4fda-bd1c-a66e521f783a}" ma:internalName="TargetPageMulti" ma:showField="Title" ma:web="825e3873-ddfd-4b2a-9143-37214cc0734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5e3873-ddfd-4b2a-9143-37214cc07349" elementFormDefault="qualified">
    <xsd:import namespace="http://schemas.microsoft.com/office/2006/documentManagement/types"/>
    <xsd:import namespace="http://schemas.microsoft.com/office/infopath/2007/PartnerControls"/>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TaxKeywordTaxHTField xmlns="a6232d3c-17eb-46fb-bd4e-176dfdc741ac">
      <Terms xmlns="http://schemas.microsoft.com/office/infopath/2007/PartnerControls">
        <TermInfo xmlns="http://schemas.microsoft.com/office/infopath/2007/PartnerControls">
          <TermName xmlns="http://schemas.microsoft.com/office/infopath/2007/PartnerControls">PowerPoint</TermName>
          <TermId xmlns="http://schemas.microsoft.com/office/infopath/2007/PartnerControls">877382a0-1f18-4a81-ad03-86ea917c844c</TermId>
        </TermInfo>
        <TermInfo xmlns="http://schemas.microsoft.com/office/infopath/2007/PartnerControls">
          <TermName xmlns="http://schemas.microsoft.com/office/infopath/2007/PartnerControls">Templates</TermName>
          <TermId xmlns="http://schemas.microsoft.com/office/infopath/2007/PartnerControls">5ace3fa3-717f-4741-8285-71f809fc7a20</TermId>
        </TermInfo>
        <TermInfo xmlns="http://schemas.microsoft.com/office/infopath/2007/PartnerControls">
          <TermName xmlns="http://schemas.microsoft.com/office/infopath/2007/PartnerControls">Template</TermName>
          <TermId xmlns="http://schemas.microsoft.com/office/infopath/2007/PartnerControls">ff385918-4e2d-4d6d-8151-9a5ed890abbd</TermId>
        </TermInfo>
      </Terms>
    </TaxKeywordTaxHTField>
    <TaxCatchAll xmlns="a6232d3c-17eb-46fb-bd4e-176dfdc741ac">
      <Value>1511</Value>
      <Value>2897</Value>
      <Value>3799</Value>
      <Value>3169</Value>
      <Value>4000</Value>
      <Value>1175</Value>
    </TaxCatchAll>
    <ClientName xmlns="a6232d3c-17eb-46fb-bd4e-176dfdc741ac" xsi:nil="true"/>
    <IntranetFileType xmlns="a6232d3c-17eb-46fb-bd4e-176dfdc741ac">PowerPoint</IntranetFileType>
    <n90f7a137c8d439e9ab3b891e4ca8588 xmlns="a6232d3c-17eb-46fb-bd4e-176dfdc741ac">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013efe61-92c6-4e62-8a04-3ee5a7f72975</TermId>
        </TermInfo>
      </Terms>
    </n90f7a137c8d439e9ab3b891e4ca8588>
    <Archived xmlns="a6232d3c-17eb-46fb-bd4e-176dfdc741ac" xsi:nil="true"/>
    <PublishedDate1 xmlns="a6232d3c-17eb-46fb-bd4e-176dfdc741ac">2020-09-02T04:00:00+00:00</PublishedDate1>
    <o0be3198a30345d690edb5ac9d4f97b1 xmlns="a6232d3c-17eb-46fb-bd4e-176dfdc741ac">
      <Terms xmlns="http://schemas.microsoft.com/office/infopath/2007/PartnerControls"/>
    </o0be3198a30345d690edb5ac9d4f97b1>
    <PublishingContactEmail xmlns="http://schemas.microsoft.com/sharepoint/v3" xsi:nil="true"/>
    <l05054c851ae4ae78a7a3d6b15e870da xmlns="a6232d3c-17eb-46fb-bd4e-176dfdc741ac">
      <Terms xmlns="http://schemas.microsoft.com/office/infopath/2007/PartnerControls"/>
    </l05054c851ae4ae78a7a3d6b15e870da>
    <IconOverlay xmlns="http://schemas.microsoft.com/sharepoint/v4" xsi:nil="true"/>
    <h35410e6336d4768a0736d2a6052b38a xmlns="a6232d3c-17eb-46fb-bd4e-176dfdc741ac">
      <Terms xmlns="http://schemas.microsoft.com/office/infopath/2007/PartnerControls"/>
    </h35410e6336d4768a0736d2a6052b38a>
    <g41a7f1115cf4b16ab5d77cc68a6869a xmlns="a6232d3c-17eb-46fb-bd4e-176dfdc741ac">
      <Terms xmlns="http://schemas.microsoft.com/office/infopath/2007/PartnerControls"/>
    </g41a7f1115cf4b16ab5d77cc68a6869a>
    <IntranetLanguage xmlns="a6232d3c-17eb-46fb-bd4e-176dfdc741ac">EN</IntranetLanguage>
    <lf69d4be33e64c0688e93f62a33b0394 xmlns="a6232d3c-17eb-46fb-bd4e-176dfdc741ac">
      <Terms xmlns="http://schemas.microsoft.com/office/infopath/2007/PartnerControls"/>
    </lf69d4be33e64c0688e93f62a33b0394>
    <Thumbnail1 xmlns="a6232d3c-17eb-46fb-bd4e-176dfdc741ac" xsi:nil="true"/>
    <dd94dced733740ec87e22cb6e6cd8480 xmlns="a6232d3c-17eb-46fb-bd4e-176dfdc741ac">
      <Terms xmlns="http://schemas.microsoft.com/office/infopath/2007/PartnerControls"/>
    </dd94dced733740ec87e22cb6e6cd8480>
    <p49f9b80a8514ddfb4a5b5a732e0a95c xmlns="a6232d3c-17eb-46fb-bd4e-176dfdc741ac">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93ac45be-50e0-4e35-a263-0f9cf17e1f9f</TermId>
        </TermInfo>
      </Terms>
    </p49f9b80a8514ddfb4a5b5a732e0a95c>
    <IntranetDescription xmlns="a6232d3c-17eb-46fb-bd4e-176dfdc741ac">CGI standard presentation template</IntranetDescription>
    <Owner xmlns="a6232d3c-17eb-46fb-bd4e-176dfdc741ac">
      <UserInfo>
        <DisplayName>Sauvageau, Joannie</DisplayName>
        <AccountId>4092</AccountId>
        <AccountType/>
      </UserInfo>
    </Owner>
    <ExpiryDate xmlns="a6232d3c-17eb-46fb-bd4e-176dfdc741ac">2023-09-02T04:00:00+00:00</ExpiryDate>
    <ApprovedUse xmlns="a6232d3c-17eb-46fb-bd4e-176dfdc741ac">External</ApprovedUse>
    <p586aae3921a4da6b69b843917291e8c xmlns="a6232d3c-17eb-46fb-bd4e-176dfdc741ac">
      <Terms xmlns="http://schemas.microsoft.com/office/infopath/2007/PartnerControls"/>
    </p586aae3921a4da6b69b843917291e8c>
    <PublishingExpirationDate xmlns="http://schemas.microsoft.com/sharepoint/v3" xsi:nil="true"/>
    <o65fff91e28b4d6f99e1ef1aa1a8587b xmlns="a6232d3c-17eb-46fb-bd4e-176dfdc741ac">
      <Terms xmlns="http://schemas.microsoft.com/office/infopath/2007/PartnerControls"/>
    </o65fff91e28b4d6f99e1ef1aa1a8587b>
    <j19fc9f86f3f4437a637497d2c329caa xmlns="a6232d3c-17eb-46fb-bd4e-176dfdc741ac">
      <Terms xmlns="http://schemas.microsoft.com/office/infopath/2007/PartnerControls"/>
    </j19fc9f86f3f4437a637497d2c329caa>
    <Global xmlns="a6232d3c-17eb-46fb-bd4e-176dfdc741ac">true</Global>
    <DisplayOrder xmlns="a6232d3c-17eb-46fb-bd4e-176dfdc741ac">2</DisplayOrder>
    <PublishingStartDate xmlns="http://schemas.microsoft.com/sharepoint/v3" xsi:nil="true"/>
    <fd8371890c954551b8a41797a2e86c6b xmlns="a6232d3c-17eb-46fb-bd4e-176dfdc741ac">
      <Terms xmlns="http://schemas.microsoft.com/office/infopath/2007/PartnerControls">
        <TermInfo xmlns="http://schemas.microsoft.com/office/infopath/2007/PartnerControls">
          <TermName xmlns="http://schemas.microsoft.com/office/infopath/2007/PartnerControls">Marketing, Communications ＆ IP Strategy</TermName>
          <TermId xmlns="http://schemas.microsoft.com/office/infopath/2007/PartnerControls">a19fabe2-68cf-43cd-ac33-794c703fa95f</TermId>
        </TermInfo>
      </Terms>
    </fd8371890c954551b8a41797a2e86c6b>
    <PublishingContact xmlns="http://schemas.microsoft.com/sharepoint/v3">
      <UserInfo>
        <DisplayName>Sauvageau, Joannie</DisplayName>
        <AccountId>4092</AccountId>
        <AccountType/>
      </UserInfo>
    </PublishingContact>
    <AlternateLangLink xmlns="a6232d3c-17eb-46fb-bd4e-176dfdc741ac">
      <Url xsi:nil="true"/>
      <Description xsi:nil="true"/>
    </AlternateLangLink>
    <PublishingContactName xmlns="http://schemas.microsoft.com/sharepoint/v3" xsi:nil="true"/>
    <TargetPageMulti xmlns="42e405eb-27e9-425a-899c-28c1599edeca">
      <Value>9</Value>
    </TargetPageMulti>
  </documentManagement>
</p:properties>
</file>

<file path=customXml/item4.xml><?xml version="1.0" encoding="utf-8"?>
<?mso-contentType ?>
<spe:Receivers xmlns:spe="http://schemas.microsoft.com/sharepoint/events">
  <Receiver>
    <Name>ItemUpdatedEventHandlerForConceptSearch</Name>
    <Synchronization>Asynchronous</Synchronization>
    <Type>10002</Type>
    <SequenceNumber>10001</SequenceNumber>
    <Url/>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Url/>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Url/>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Url/>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Url/>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Url/>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Url/>
    <Assembly>conceptSearching.Sharepoint.ContentTypes2010, Version=1.0.0.0, Culture=neutral, PublicKeyToken=858f8f13980e4745</Assembly>
    <Class>conceptSearching.Sharepoint.ContentTypes2010.CSHandleEvent</Class>
    <Data/>
    <Filter/>
  </Receiver>
</spe:Receivers>
</file>

<file path=customXml/itemProps1.xml><?xml version="1.0" encoding="utf-8"?>
<ds:datastoreItem xmlns:ds="http://schemas.openxmlformats.org/officeDocument/2006/customXml" ds:itemID="{B687A020-CACA-47B1-8E1D-9A62A322B9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6232d3c-17eb-46fb-bd4e-176dfdc741ac"/>
    <ds:schemaRef ds:uri="http://schemas.microsoft.com/sharepoint/v4"/>
    <ds:schemaRef ds:uri="42e405eb-27e9-425a-899c-28c1599edeca"/>
    <ds:schemaRef ds:uri="825e3873-ddfd-4b2a-9143-37214cc073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3.xml><?xml version="1.0" encoding="utf-8"?>
<ds:datastoreItem xmlns:ds="http://schemas.openxmlformats.org/officeDocument/2006/customXml" ds:itemID="{2F4C4F6A-F6A5-45C8-BAAA-52FB70E387C7}">
  <ds:schemaRefs>
    <ds:schemaRef ds:uri="http://schemas.microsoft.com/office/infopath/2007/PartnerControls"/>
    <ds:schemaRef ds:uri="http://purl.org/dc/terms/"/>
    <ds:schemaRef ds:uri="http://schemas.openxmlformats.org/package/2006/metadata/core-properties"/>
    <ds:schemaRef ds:uri="825e3873-ddfd-4b2a-9143-37214cc07349"/>
    <ds:schemaRef ds:uri="http://schemas.microsoft.com/office/2006/documentManagement/types"/>
    <ds:schemaRef ds:uri="http://schemas.microsoft.com/sharepoint/v4"/>
    <ds:schemaRef ds:uri="42e405eb-27e9-425a-899c-28c1599edeca"/>
    <ds:schemaRef ds:uri="a6232d3c-17eb-46fb-bd4e-176dfdc741ac"/>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4.xml><?xml version="1.0" encoding="utf-8"?>
<ds:datastoreItem xmlns:ds="http://schemas.openxmlformats.org/officeDocument/2006/customXml" ds:itemID="{A9DE6DA2-DB1B-45A8-9F44-569BCA21EAE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cgi-standard-presentation-template</Template>
  <TotalTime>0</TotalTime>
  <Words>782</Words>
  <Application>Microsoft Office PowerPoint</Application>
  <PresentationFormat>Breitbild</PresentationFormat>
  <Paragraphs>149</Paragraphs>
  <Slides>23</Slides>
  <Notes>23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RobotoMono-Regular</vt:lpstr>
      <vt:lpstr>Verdana</vt:lpstr>
      <vt:lpstr>CGI Widescreen Beet</vt:lpstr>
      <vt:lpstr>Dokumentation – Hands On Session</vt:lpstr>
      <vt:lpstr>Agenda </vt:lpstr>
      <vt:lpstr>Überblick</vt:lpstr>
      <vt:lpstr>Erstellen eines Firebase Projekts</vt:lpstr>
      <vt:lpstr>Erstellen eines Firebase Projekts</vt:lpstr>
      <vt:lpstr>Erstellen eines Firebase Projekts</vt:lpstr>
      <vt:lpstr>Erstellen eines Firebase Projekts</vt:lpstr>
      <vt:lpstr>Erstellen eines Firebase Projekts</vt:lpstr>
      <vt:lpstr>Erstellen eines Firebase Projekts</vt:lpstr>
      <vt:lpstr>Einblick in die Konosle</vt:lpstr>
      <vt:lpstr>Einblick in die Konosle</vt:lpstr>
      <vt:lpstr>Einblick in die Konosle</vt:lpstr>
      <vt:lpstr>Einblick in die Konosle</vt:lpstr>
      <vt:lpstr>Einblick in die Konosle</vt:lpstr>
      <vt:lpstr>Veranschaulichung CRUD </vt:lpstr>
      <vt:lpstr>Veranschaulichung CRUD </vt:lpstr>
      <vt:lpstr>Veranschaulichung CRUD </vt:lpstr>
      <vt:lpstr>Veranschaulichung CRUD </vt:lpstr>
      <vt:lpstr>Veranschaulichung CRUD </vt:lpstr>
      <vt:lpstr>Veranschaulichung CRUD </vt:lpstr>
      <vt:lpstr>Veranschaulichung CRUD </vt:lpstr>
      <vt:lpstr>Quellen</vt:lpstr>
      <vt:lpstr>About CGI</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creator>Jenne, Mikka</dc:creator>
  <cp:keywords>Template; Templates; PowerPoint</cp:keywords>
  <cp:lastModifiedBy>Jenne, Mikka</cp:lastModifiedBy>
  <cp:revision>15</cp:revision>
  <dcterms:created xsi:type="dcterms:W3CDTF">2020-11-16T08:07:31Z</dcterms:created>
  <dcterms:modified xsi:type="dcterms:W3CDTF">2020-11-17T20:28:50Z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y fmtid="{D5CDD505-2E9C-101B-9397-08002B2CF9AE}" pid="4" name="ContentTypeId">
    <vt:lpwstr>0x010100373120395C583046B8301AADB844F25B0100FDCC76298508654B99DB0BE09938C92D</vt:lpwstr>
  </property>
  <property fmtid="{D5CDD505-2E9C-101B-9397-08002B2CF9AE}" pid="5" name="Sector">
    <vt:lpwstr/>
  </property>
  <property fmtid="{D5CDD505-2E9C-101B-9397-08002B2CF9AE}" pid="6" name="Organisation">
    <vt:lpwstr>260;#Corporate|43ac7042-3752-4f1b-8a93-43b36e65d3e5</vt:lpwstr>
  </property>
  <property fmtid="{D5CDD505-2E9C-101B-9397-08002B2CF9AE}" pid="7" name="Service line">
    <vt:lpwstr>91;#Business consulting|0defa4d6-3d0e-49e5-b2bb-2a8875f9cb4a;#233;#Business process services|b2cd6379-76cf-46c3-9a68-8b773bf43349;#230;#Systems integration|1fa56a08-54a0-44f0-9354-be4d1a2d2191</vt:lpwstr>
  </property>
  <property fmtid="{D5CDD505-2E9C-101B-9397-08002B2CF9AE}" pid="8" name="Business theme">
    <vt:lpwstr/>
  </property>
  <property fmtid="{D5CDD505-2E9C-101B-9397-08002B2CF9AE}" pid="9" name="Geography">
    <vt:lpwstr/>
  </property>
  <property fmtid="{D5CDD505-2E9C-101B-9397-08002B2CF9AE}" pid="10" name="Functions">
    <vt:lpwstr>46118;#Communications ＆ Investor Relations|fb65bde5-f439-4af8-aaa0-dcf1364d6414</vt:lpwstr>
  </property>
  <property fmtid="{D5CDD505-2E9C-101B-9397-08002B2CF9AE}" pid="11" name="Business Practice">
    <vt:lpwstr>44739;#Process|0b1612dc-defc-42a9-b380-76be8a0c7ab7;#44875;#Business Process Services (BPS)|ab7289e1-e179-4b12-9570-ac7ba87a9861;#44802;#Global Delivery|6210fe6d-76f5-4dd8-a0be-9072c733b28c;#44810;#Intellectual Property|3e114e52-30d8-4da1-8d4a-4bbed7ba966</vt:lpwstr>
  </property>
  <property fmtid="{D5CDD505-2E9C-101B-9397-08002B2CF9AE}" pid="12" name="Content Format">
    <vt:lpwstr>46486;#Brand template|a8dae13e-44bb-4ec1-860e-cc2305177641</vt:lpwstr>
  </property>
  <property fmtid="{D5CDD505-2E9C-101B-9397-08002B2CF9AE}" pid="13" name="Intellectual Property">
    <vt:lpwstr/>
  </property>
  <property fmtid="{D5CDD505-2E9C-101B-9397-08002B2CF9AE}" pid="14" name="WizKit Template inter.">
    <vt:i4>1</vt:i4>
  </property>
  <property fmtid="{D5CDD505-2E9C-101B-9397-08002B2CF9AE}" pid="15" name="TaxKeyword">
    <vt:lpwstr>2897;#PowerPoint|877382a0-1f18-4a81-ad03-86ea917c844c;#3169;#Templates|5ace3fa3-717f-4741-8285-71f809fc7a20;#4000;#Template|ff385918-4e2d-4d6d-8151-9a5ed890abbd</vt:lpwstr>
  </property>
  <property fmtid="{D5CDD505-2E9C-101B-9397-08002B2CF9AE}" pid="16" name="_dlc_DocIdItemGuid">
    <vt:lpwstr>b1e218d1-86ba-4be4-a860-7c24e89f2239</vt:lpwstr>
  </property>
  <property fmtid="{D5CDD505-2E9C-101B-9397-08002B2CF9AE}" pid="17" name="IPSolution">
    <vt:lpwstr/>
  </property>
  <property fmtid="{D5CDD505-2E9C-101B-9397-08002B2CF9AE}" pid="18" name="BUTarget">
    <vt:lpwstr/>
  </property>
  <property fmtid="{D5CDD505-2E9C-101B-9397-08002B2CF9AE}" pid="19" name="ContentLanguage">
    <vt:lpwstr>3799;#English|93ac45be-50e0-4e35-a263-0f9cf17e1f9f</vt:lpwstr>
  </property>
  <property fmtid="{D5CDD505-2E9C-101B-9397-08002B2CF9AE}" pid="20" name="TypeOfContent">
    <vt:lpwstr>1511;#Template|013efe61-92c6-4e62-8a04-3ee5a7f72975</vt:lpwstr>
  </property>
  <property fmtid="{D5CDD505-2E9C-101B-9397-08002B2CF9AE}" pid="21" name="Function">
    <vt:lpwstr>1175;#Marketing, Communications ＆ IP Strategy|a19fabe2-68cf-43cd-ac33-794c703fa95f</vt:lpwstr>
  </property>
  <property fmtid="{D5CDD505-2E9C-101B-9397-08002B2CF9AE}" pid="22" name="Country">
    <vt:lpwstr/>
  </property>
  <property fmtid="{D5CDD505-2E9C-101B-9397-08002B2CF9AE}" pid="23" name="CalculatedJobTitle">
    <vt:lpwstr/>
  </property>
  <property fmtid="{D5CDD505-2E9C-101B-9397-08002B2CF9AE}" pid="24" name="SBUTarget">
    <vt:lpwstr/>
  </property>
  <property fmtid="{D5CDD505-2E9C-101B-9397-08002B2CF9AE}" pid="25" name="Metro">
    <vt:lpwstr/>
  </property>
  <property fmtid="{D5CDD505-2E9C-101B-9397-08002B2CF9AE}" pid="26" name="Channel">
    <vt:lpwstr/>
  </property>
  <property fmtid="{D5CDD505-2E9C-101B-9397-08002B2CF9AE}" pid="27" name="ETP">
    <vt:lpwstr/>
  </property>
  <property fmtid="{D5CDD505-2E9C-101B-9397-08002B2CF9AE}" pid="28" name="Industry">
    <vt:lpwstr/>
  </property>
  <property fmtid="{D5CDD505-2E9C-101B-9397-08002B2CF9AE}" pid="29" name="CSMeta2010Field">
    <vt:lpwstr>e5e32838-6354-412b-a38f-062648a35064;2020-09-02 15:34:54;PENDINGCLASSIFICATION;Industry:2020-08-24 23:11:11|True||PENDINGCLASSIFICATION|2020-09-02 15:34:54|UNDEFINED|00000000-0000-0000-0000-000000000000;False</vt:lpwstr>
  </property>
</Properties>
</file>