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54B1-DBA6-F14B-B67A-0E78C3F68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73849-11C4-0B45-948E-BDBB9C73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2FE6-A42D-C84B-85CB-6D530D8B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25A3-32D9-CB4D-89A8-791B7D8E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EA57-540B-3D4E-881A-5B69EDB9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3C91-1024-B64B-9E67-BA535C88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03C74-1399-8E46-B850-3CCEEA0A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6A716-5859-274B-A006-5A8F2C71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DB67-A89D-0D4F-8034-B7FF9CD2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77C2-88FD-2148-B900-AF0B8B32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E5DB0-0DD9-2F48-920B-DDB171A36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88C5F-4E37-E440-B52C-61D4035B4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4B8F-7978-1E40-B26B-07F55721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EC0E-F46F-DC47-A1C0-AD7F64FF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1EA8-BE2D-FC4D-B8C5-B3DE0901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B2FD-D25B-C74E-8322-D10D1595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9492-82C4-2541-AE8A-444E96103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E339-6BEA-AB46-9DDD-8FD82A45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47EC-16FA-2745-A6B9-56F9712F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266A-83AF-1F4D-955C-B7E589AA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5B84-4B06-FF42-995E-EAE39371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BA18-A5A4-8945-AA54-57F3B0B3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CE1A-C699-BF4B-B5A6-ABD68C1E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B152D-E641-B44A-8C00-91B245CB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6B53-B30A-A74D-86A2-073B5E9E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F842-ACCB-5F4F-ADF2-F1B0EEBB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4185-8B92-5C4C-8335-CD4BD3BAD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7465-2820-0548-8CBD-2900C680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C5581-D657-2645-B77E-9CDC07E9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09F8F-AF99-324B-A08C-5AAEB449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21AAD-16BF-6544-B0CB-5F2DA53C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A7EF-CF03-9846-BBB3-C351729C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715B1-C4E5-C348-9FBA-FBA91192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D1951-144F-B74F-83AB-739F35EC1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54486-BBA6-8E46-A5CD-0A172C26E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07868-797D-3243-BA47-211082E53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26B92-93D0-B148-B56D-30032CD0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070F-43D2-114E-B34A-392811F0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14E2E-A15B-FB4E-B7DD-324945B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32E7-45B3-9844-B558-30590D91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6A306-6A3D-9046-A681-77AA53A2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7FB13-E440-3741-9968-C1ED8704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111C6-7C00-AE49-B2B2-9363E38C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ADACB-73E6-EC40-8F1A-213FC45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4F0DE-5F42-E04C-BA97-0B9288D0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E0663-C753-EB4F-9B81-3C1AB31A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00AB-B1BC-0D43-BEB4-7927D0CC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9C26-DD89-8849-8FAE-626CD51C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3E5C9-A17A-5748-8DF0-2F02FF57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87819-465A-7445-9DA8-5CB8EE14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C63CD-9454-E745-8863-F86C2AFE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58C2-E709-7448-AAC8-AE2880EC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2CF5-1CCF-894A-BBB5-CBF721D3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99149-DF2F-694A-9696-FA398E70B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BE181-7947-B643-A33E-1E29A330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B1C4B-3088-004D-B5ED-B36C9038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1F2C4-02F5-5C44-B743-A1C903CA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60B2-0BE4-1542-AEAC-AFBD19A1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7DF0F-5AF8-074F-8798-1BEA920A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54696-CD3B-0444-A1D2-99265670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A489-0169-2A4B-ACDD-25425C0EF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3AB2-BCC2-3C42-8346-3C5334C30F2F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2E91-4C7F-784C-B328-A2C59E1C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7DD4-312A-584F-AAFB-28A70D6A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EB51-13D1-9A47-873B-8E1997B1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7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250BCF0-3199-2942-8194-BAB1086FFCF7}"/>
              </a:ext>
            </a:extLst>
          </p:cNvPr>
          <p:cNvSpPr/>
          <p:nvPr/>
        </p:nvSpPr>
        <p:spPr>
          <a:xfrm>
            <a:off x="618564" y="2784037"/>
            <a:ext cx="1900517" cy="12416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Data collection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06EDF3-4CAA-5A4C-B8EA-DCEA6141BDA3}"/>
              </a:ext>
            </a:extLst>
          </p:cNvPr>
          <p:cNvSpPr/>
          <p:nvPr/>
        </p:nvSpPr>
        <p:spPr>
          <a:xfrm>
            <a:off x="2725828" y="2784037"/>
            <a:ext cx="1900517" cy="12416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Data cleaning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F4F466-30FB-254E-9276-7D95C481F285}"/>
              </a:ext>
            </a:extLst>
          </p:cNvPr>
          <p:cNvSpPr/>
          <p:nvPr/>
        </p:nvSpPr>
        <p:spPr>
          <a:xfrm>
            <a:off x="4970927" y="2122883"/>
            <a:ext cx="1900517" cy="12416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Exploratory data 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07E150-551C-894B-A220-DE0E2083EA05}"/>
              </a:ext>
            </a:extLst>
          </p:cNvPr>
          <p:cNvSpPr/>
          <p:nvPr/>
        </p:nvSpPr>
        <p:spPr>
          <a:xfrm>
            <a:off x="4956916" y="3550517"/>
            <a:ext cx="1900517" cy="12416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Statistical analysis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FCE445-D68D-4444-9DEA-4F5B5A6AE67E}"/>
              </a:ext>
            </a:extLst>
          </p:cNvPr>
          <p:cNvSpPr/>
          <p:nvPr/>
        </p:nvSpPr>
        <p:spPr>
          <a:xfrm>
            <a:off x="9337294" y="2792989"/>
            <a:ext cx="1900517" cy="12416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Report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3779CC-6B56-4940-9ACF-77EDE3066BD6}"/>
              </a:ext>
            </a:extLst>
          </p:cNvPr>
          <p:cNvSpPr/>
          <p:nvPr/>
        </p:nvSpPr>
        <p:spPr>
          <a:xfrm>
            <a:off x="9337294" y="4321482"/>
            <a:ext cx="1900517" cy="12416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Dissemination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22D3F26-B50F-374F-A21A-C092B1CF8774}"/>
              </a:ext>
            </a:extLst>
          </p:cNvPr>
          <p:cNvSpPr/>
          <p:nvPr/>
        </p:nvSpPr>
        <p:spPr>
          <a:xfrm>
            <a:off x="618563" y="1242108"/>
            <a:ext cx="1900517" cy="12416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Research question and hypotheses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A93F7E-FFB0-644B-A0D5-782F5037E72F}"/>
              </a:ext>
            </a:extLst>
          </p:cNvPr>
          <p:cNvSpPr/>
          <p:nvPr/>
        </p:nvSpPr>
        <p:spPr>
          <a:xfrm>
            <a:off x="7147105" y="2779544"/>
            <a:ext cx="1900517" cy="12416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Evaluation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9C4F9A-B3EA-9443-A4C4-B851ED4E351B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1568822" y="2483720"/>
            <a:ext cx="1" cy="300317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04D35D-4A09-034E-A42F-00DA080639F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871444" y="2743689"/>
            <a:ext cx="275661" cy="656661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513CFA-89B7-9A4B-8351-29E7132445B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6857433" y="3400350"/>
            <a:ext cx="289672" cy="770973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DD32D8-AF2A-204D-8D1A-06869BDF0F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19081" y="3404843"/>
            <a:ext cx="206747" cy="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FF4440-A6A5-2C45-826E-604B992F57F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26345" y="2743689"/>
            <a:ext cx="344582" cy="670106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403B18-D283-4D40-8676-FC4D77818DA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26345" y="3404843"/>
            <a:ext cx="330571" cy="76648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9077DB-FE3B-A245-A56A-BA74FAC0B91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047622" y="3413795"/>
            <a:ext cx="289672" cy="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E520C0-A5E8-6C49-9D66-3CC9086A8541}"/>
              </a:ext>
            </a:extLst>
          </p:cNvPr>
          <p:cNvCxnSpPr>
            <a:cxnSpLocks/>
          </p:cNvCxnSpPr>
          <p:nvPr/>
        </p:nvCxnSpPr>
        <p:spPr>
          <a:xfrm>
            <a:off x="10287552" y="4021165"/>
            <a:ext cx="1" cy="300317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onut 1">
            <a:extLst>
              <a:ext uri="{FF2B5EF4-FFF2-40B4-BE49-F238E27FC236}">
                <a16:creationId xmlns:a16="http://schemas.microsoft.com/office/drawing/2014/main" id="{ED6DEA08-9A10-6E4D-B969-1AD364E2CBBF}"/>
              </a:ext>
            </a:extLst>
          </p:cNvPr>
          <p:cNvSpPr/>
          <p:nvPr/>
        </p:nvSpPr>
        <p:spPr>
          <a:xfrm>
            <a:off x="4347318" y="3107878"/>
            <a:ext cx="3147734" cy="2126889"/>
          </a:xfrm>
          <a:prstGeom prst="donut">
            <a:avLst>
              <a:gd name="adj" fmla="val 20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Alexander</dc:creator>
  <cp:lastModifiedBy>Monica Alexander</cp:lastModifiedBy>
  <cp:revision>5</cp:revision>
  <cp:lastPrinted>2019-10-07T23:50:11Z</cp:lastPrinted>
  <dcterms:created xsi:type="dcterms:W3CDTF">2019-10-07T22:58:19Z</dcterms:created>
  <dcterms:modified xsi:type="dcterms:W3CDTF">2019-10-08T19:20:20Z</dcterms:modified>
</cp:coreProperties>
</file>