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83"/>
    <p:restoredTop sz="94662"/>
  </p:normalViewPr>
  <p:slideViewPr>
    <p:cSldViewPr snapToGrid="0" snapToObjects="1">
      <p:cViewPr>
        <p:scale>
          <a:sx n="160" d="100"/>
          <a:sy n="160" d="100"/>
        </p:scale>
        <p:origin x="1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0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2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2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6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60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8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4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7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1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C12E-4CB7-1045-A0E7-A07C09E30955}" type="datetimeFigureOut"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758B-CC59-D541-94FF-BB74605752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4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16" y="1057634"/>
            <a:ext cx="1438302" cy="1177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86" y="1057634"/>
            <a:ext cx="1435101" cy="1176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94" y="3000956"/>
            <a:ext cx="1441193" cy="117347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776870" y="1399430"/>
            <a:ext cx="11032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76870" y="1838077"/>
            <a:ext cx="1103224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5600691" y="2234239"/>
            <a:ext cx="3046" cy="76671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45891" y="113413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rgbClr val="0070C0"/>
                </a:solidFill>
              </a:rPr>
              <a:t>open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4098" y="178371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rgbClr val="0070C0"/>
                </a:solidFill>
              </a:rPr>
              <a:t>close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0843" y="2463708"/>
            <a:ext cx="2179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rgbClr val="0070C0"/>
                </a:solidFill>
              </a:rPr>
              <a:t>QTimer::singleShot(500, ...)</a:t>
            </a:r>
          </a:p>
        </p:txBody>
      </p:sp>
    </p:spTree>
    <p:extLst>
      <p:ext uri="{BB962C8B-B14F-4D97-AF65-F5344CB8AC3E}">
        <p14:creationId xmlns:p14="http://schemas.microsoft.com/office/powerpoint/2010/main" val="17378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Burkhard Stubert</dc:creator>
  <cp:lastModifiedBy>Burkhard Stubert</cp:lastModifiedBy>
  <cp:revision>2</cp:revision>
  <dcterms:created xsi:type="dcterms:W3CDTF">2018-08-05T08:26:53Z</dcterms:created>
  <dcterms:modified xsi:type="dcterms:W3CDTF">2018-08-05T08:40:58Z</dcterms:modified>
</cp:coreProperties>
</file>