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Caveat"/>
      <p:regular r:id="rId34"/>
      <p:bold r:id="rId35"/>
    </p:embeddedFont>
    <p:embeddedFont>
      <p:font typeface="Amatic SC"/>
      <p:regular r:id="rId36"/>
      <p:bold r:id="rId37"/>
    </p:embeddedFon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0A0587-71B1-4796-877E-69AC13CC938B}">
  <a:tblStyle styleId="{FE0A0587-71B1-4796-877E-69AC13CC9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veat-bold.fntdata"/><Relationship Id="rId12" Type="http://schemas.openxmlformats.org/officeDocument/2006/relationships/slide" Target="slides/slide7.xml"/><Relationship Id="rId34" Type="http://schemas.openxmlformats.org/officeDocument/2006/relationships/font" Target="fonts/Caveat-regular.fntdata"/><Relationship Id="rId15" Type="http://schemas.openxmlformats.org/officeDocument/2006/relationships/slide" Target="slides/slide10.xml"/><Relationship Id="rId37" Type="http://schemas.openxmlformats.org/officeDocument/2006/relationships/font" Target="fonts/AmaticSC-bold.fntdata"/><Relationship Id="rId14" Type="http://schemas.openxmlformats.org/officeDocument/2006/relationships/slide" Target="slides/slide9.xml"/><Relationship Id="rId36" Type="http://schemas.openxmlformats.org/officeDocument/2006/relationships/font" Target="fonts/AmaticSC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45a555475_2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45a555475_2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sz="3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sz="3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sz="3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sz="3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sz="3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sz="3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sz="3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sz="3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b="1" sz="3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amatic" TargetMode="External"/><Relationship Id="rId4" Type="http://schemas.openxmlformats.org/officeDocument/2006/relationships/hyperlink" Target="https://www.fontsquirrel.com/fonts/cave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4227" y="944223"/>
            <a:ext cx="3101100" cy="3101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1411775" y="1160001"/>
            <a:ext cx="3200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 picture is worth a thousand words</a:t>
            </a:r>
            <a:endParaRPr sz="44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411775" y="2266950"/>
            <a:ext cx="3200700" cy="16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5164227" y="855200"/>
            <a:ext cx="3137548" cy="3193132"/>
          </a:xfrm>
          <a:custGeom>
            <a:rect b="b" l="l" r="r" t="t"/>
            <a:pathLst>
              <a:path extrusionOk="0" h="112365" w="112467">
                <a:moveTo>
                  <a:pt x="54460" y="1136"/>
                </a:moveTo>
                <a:cubicBezTo>
                  <a:pt x="35793" y="-1735"/>
                  <a:pt x="15333" y="13334"/>
                  <a:pt x="5323" y="29350"/>
                </a:cubicBezTo>
                <a:cubicBezTo>
                  <a:pt x="213" y="37526"/>
                  <a:pt x="-796" y="48336"/>
                  <a:pt x="568" y="57881"/>
                </a:cubicBezTo>
                <a:cubicBezTo>
                  <a:pt x="1526" y="64589"/>
                  <a:pt x="-833" y="71942"/>
                  <a:pt x="1836" y="78170"/>
                </a:cubicBezTo>
                <a:cubicBezTo>
                  <a:pt x="11554" y="100844"/>
                  <a:pt x="43353" y="115262"/>
                  <a:pt x="67774" y="111773"/>
                </a:cubicBezTo>
                <a:cubicBezTo>
                  <a:pt x="74600" y="110798"/>
                  <a:pt x="83333" y="111682"/>
                  <a:pt x="87746" y="106384"/>
                </a:cubicBezTo>
                <a:cubicBezTo>
                  <a:pt x="96395" y="96000"/>
                  <a:pt x="104844" y="85184"/>
                  <a:pt x="110888" y="73097"/>
                </a:cubicBezTo>
                <a:cubicBezTo>
                  <a:pt x="113400" y="68074"/>
                  <a:pt x="112156" y="61912"/>
                  <a:pt x="112156" y="56296"/>
                </a:cubicBezTo>
                <a:cubicBezTo>
                  <a:pt x="112156" y="50475"/>
                  <a:pt x="113249" y="44310"/>
                  <a:pt x="111205" y="38860"/>
                </a:cubicBezTo>
                <a:cubicBezTo>
                  <a:pt x="102249" y="14978"/>
                  <a:pt x="69377" y="-5050"/>
                  <a:pt x="44632" y="1136"/>
                </a:cubicBezTo>
                <a:cubicBezTo>
                  <a:pt x="36721" y="3114"/>
                  <a:pt x="29975" y="8595"/>
                  <a:pt x="23710" y="13816"/>
                </a:cubicBezTo>
                <a:cubicBezTo>
                  <a:pt x="19051" y="17698"/>
                  <a:pt x="13087" y="20598"/>
                  <a:pt x="10078" y="25863"/>
                </a:cubicBezTo>
                <a:cubicBezTo>
                  <a:pt x="1254" y="41306"/>
                  <a:pt x="-2203" y="61931"/>
                  <a:pt x="3421" y="78804"/>
                </a:cubicBezTo>
                <a:cubicBezTo>
                  <a:pt x="8956" y="95410"/>
                  <a:pt x="29235" y="104992"/>
                  <a:pt x="46217" y="109237"/>
                </a:cubicBezTo>
                <a:cubicBezTo>
                  <a:pt x="51526" y="110564"/>
                  <a:pt x="56987" y="112990"/>
                  <a:pt x="62385" y="112090"/>
                </a:cubicBezTo>
                <a:cubicBezTo>
                  <a:pt x="72818" y="110351"/>
                  <a:pt x="83608" y="106967"/>
                  <a:pt x="91867" y="100360"/>
                </a:cubicBezTo>
                <a:cubicBezTo>
                  <a:pt x="107236" y="88065"/>
                  <a:pt x="113500" y="63662"/>
                  <a:pt x="110254" y="44249"/>
                </a:cubicBezTo>
                <a:cubicBezTo>
                  <a:pt x="107962" y="30539"/>
                  <a:pt x="99235" y="17428"/>
                  <a:pt x="88380" y="8744"/>
                </a:cubicBezTo>
                <a:cubicBezTo>
                  <a:pt x="84491" y="5633"/>
                  <a:pt x="78903" y="5674"/>
                  <a:pt x="74114" y="4306"/>
                </a:cubicBezTo>
                <a:cubicBezTo>
                  <a:pt x="61717" y="764"/>
                  <a:pt x="46971" y="-826"/>
                  <a:pt x="35439" y="4940"/>
                </a:cubicBezTo>
                <a:cubicBezTo>
                  <a:pt x="23658" y="10831"/>
                  <a:pt x="15271" y="21938"/>
                  <a:pt x="5957" y="31252"/>
                </a:cubicBezTo>
              </a:path>
            </a:pathLst>
          </a:custGeom>
          <a:noFill/>
          <a:ln cap="flat" cmpd="sng" w="9525">
            <a:solidFill>
              <a:srgbClr val="1C4587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941100" y="2512300"/>
            <a:ext cx="2362200" cy="137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Caveat"/>
                <a:ea typeface="Caveat"/>
                <a:cs typeface="Caveat"/>
                <a:sym typeface="Caveat"/>
              </a:rPr>
              <a:t>Want big impact?</a:t>
            </a:r>
            <a:endParaRPr b="0" sz="24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veat"/>
                <a:ea typeface="Caveat"/>
                <a:cs typeface="Caveat"/>
                <a:sym typeface="Caveat"/>
              </a:rPr>
              <a:t>Use big image.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1418367" y="1058103"/>
            <a:ext cx="4036590" cy="3713071"/>
            <a:chOff x="2256567" y="677103"/>
            <a:chExt cx="4036590" cy="3713071"/>
          </a:xfrm>
        </p:grpSpPr>
        <p:sp>
          <p:nvSpPr>
            <p:cNvPr id="133" name="Google Shape;133;p22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noFill/>
            <a:ln cap="flat" cmpd="sng" w="9525">
              <a:solidFill>
                <a:srgbClr val="1C458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noFill/>
            <a:ln cap="flat" cmpd="sng" w="9525">
              <a:solidFill>
                <a:srgbClr val="1C458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noFill/>
            <a:ln cap="flat" cmpd="sng" w="9525">
              <a:solidFill>
                <a:srgbClr val="1C458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noFill/>
            <a:ln cap="flat" cmpd="sng" w="9525">
              <a:solidFill>
                <a:srgbClr val="1C458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noFill/>
            <a:ln cap="flat" cmpd="sng" w="9525">
              <a:solidFill>
                <a:srgbClr val="1C458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noFill/>
            <a:ln cap="flat" cmpd="sng" w="9525">
              <a:solidFill>
                <a:srgbClr val="1C458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22"/>
          <p:cNvGrpSpPr/>
          <p:nvPr/>
        </p:nvGrpSpPr>
        <p:grpSpPr>
          <a:xfrm>
            <a:off x="3608994" y="2196766"/>
            <a:ext cx="2440200" cy="2440200"/>
            <a:chOff x="4447194" y="1815766"/>
            <a:chExt cx="2440200" cy="2440200"/>
          </a:xfrm>
        </p:grpSpPr>
        <p:sp>
          <p:nvSpPr>
            <p:cNvPr id="140" name="Google Shape;140;p22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141" name="Google Shape;141;p22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Lorem ipsum congue tempus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142" name="Google Shape;142;p22"/>
          <p:cNvGrpSpPr/>
          <p:nvPr/>
        </p:nvGrpSpPr>
        <p:grpSpPr>
          <a:xfrm>
            <a:off x="2728737" y="1755053"/>
            <a:ext cx="1423800" cy="1423800"/>
            <a:chOff x="3490737" y="1374053"/>
            <a:chExt cx="1423800" cy="1423800"/>
          </a:xfrm>
        </p:grpSpPr>
        <p:sp>
          <p:nvSpPr>
            <p:cNvPr id="143" name="Google Shape;143;p2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6CC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144" name="Google Shape;144;p2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6CC2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Lorem ipsum tempus</a:t>
              </a:r>
              <a:endParaRPr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1411800" y="1555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{FE0A0587-71B1-4796-877E-69AC13CC938B}</a:tableStyleId>
              </a:tblPr>
              <a:tblGrid>
                <a:gridCol w="1694925"/>
                <a:gridCol w="1694925"/>
                <a:gridCol w="1694925"/>
                <a:gridCol w="1694925"/>
              </a:tblGrid>
              <a:tr h="66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A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B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C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Yellow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10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20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7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Blue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30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15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10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Orange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5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24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1C4587"/>
                          </a:solidFill>
                          <a:latin typeface="Caveat"/>
                          <a:ea typeface="Caveat"/>
                          <a:cs typeface="Caveat"/>
                          <a:sym typeface="Caveat"/>
                        </a:rPr>
                        <a:t>16</a:t>
                      </a:r>
                      <a:endParaRPr sz="2400">
                        <a:solidFill>
                          <a:srgbClr val="1C4587"/>
                        </a:solidFill>
                        <a:latin typeface="Caveat"/>
                        <a:ea typeface="Caveat"/>
                        <a:cs typeface="Caveat"/>
                        <a:sym typeface="Cave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CC2DC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1532826" y="1198974"/>
            <a:ext cx="7153751" cy="340788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6CC2DC">
              <a:alpha val="15770"/>
            </a:srgbClr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2837850" y="1906250"/>
            <a:ext cx="67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CC2DC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rPr>
              <a:t>our office</a:t>
            </a:r>
            <a:endParaRPr sz="1200">
              <a:solidFill>
                <a:srgbClr val="1C4587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2123423" y="2205575"/>
            <a:ext cx="77276" cy="148927"/>
          </a:xfrm>
          <a:custGeom>
            <a:rect b="b" l="l" r="r" t="t"/>
            <a:pathLst>
              <a:path extrusionOk="0" h="6805" w="3531">
                <a:moveTo>
                  <a:pt x="2611" y="129"/>
                </a:moveTo>
                <a:lnTo>
                  <a:pt x="2611" y="129"/>
                </a:lnTo>
                <a:lnTo>
                  <a:pt x="2333" y="65"/>
                </a:lnTo>
                <a:lnTo>
                  <a:pt x="2055" y="0"/>
                </a:lnTo>
                <a:lnTo>
                  <a:pt x="1798" y="0"/>
                </a:lnTo>
                <a:lnTo>
                  <a:pt x="1520" y="22"/>
                </a:lnTo>
                <a:lnTo>
                  <a:pt x="1242" y="65"/>
                </a:lnTo>
                <a:lnTo>
                  <a:pt x="985" y="172"/>
                </a:lnTo>
                <a:lnTo>
                  <a:pt x="750" y="300"/>
                </a:lnTo>
                <a:lnTo>
                  <a:pt x="536" y="471"/>
                </a:lnTo>
                <a:lnTo>
                  <a:pt x="536" y="471"/>
                </a:lnTo>
                <a:lnTo>
                  <a:pt x="364" y="685"/>
                </a:lnTo>
                <a:lnTo>
                  <a:pt x="215" y="920"/>
                </a:lnTo>
                <a:lnTo>
                  <a:pt x="108" y="1156"/>
                </a:lnTo>
                <a:lnTo>
                  <a:pt x="44" y="1434"/>
                </a:lnTo>
                <a:lnTo>
                  <a:pt x="1" y="1712"/>
                </a:lnTo>
                <a:lnTo>
                  <a:pt x="22" y="1990"/>
                </a:lnTo>
                <a:lnTo>
                  <a:pt x="65" y="2268"/>
                </a:lnTo>
                <a:lnTo>
                  <a:pt x="172" y="2504"/>
                </a:lnTo>
                <a:lnTo>
                  <a:pt x="172" y="2504"/>
                </a:lnTo>
                <a:lnTo>
                  <a:pt x="279" y="2696"/>
                </a:lnTo>
                <a:lnTo>
                  <a:pt x="407" y="2867"/>
                </a:lnTo>
                <a:lnTo>
                  <a:pt x="557" y="3017"/>
                </a:lnTo>
                <a:lnTo>
                  <a:pt x="728" y="3146"/>
                </a:lnTo>
                <a:lnTo>
                  <a:pt x="728" y="3146"/>
                </a:lnTo>
                <a:lnTo>
                  <a:pt x="899" y="3231"/>
                </a:lnTo>
                <a:lnTo>
                  <a:pt x="1135" y="3338"/>
                </a:lnTo>
                <a:lnTo>
                  <a:pt x="1349" y="3424"/>
                </a:lnTo>
                <a:lnTo>
                  <a:pt x="1413" y="3488"/>
                </a:lnTo>
                <a:lnTo>
                  <a:pt x="1456" y="3531"/>
                </a:lnTo>
                <a:lnTo>
                  <a:pt x="1456" y="3531"/>
                </a:lnTo>
                <a:lnTo>
                  <a:pt x="1477" y="3595"/>
                </a:lnTo>
                <a:lnTo>
                  <a:pt x="1477" y="3680"/>
                </a:lnTo>
                <a:lnTo>
                  <a:pt x="1456" y="3873"/>
                </a:lnTo>
                <a:lnTo>
                  <a:pt x="1413" y="4044"/>
                </a:lnTo>
                <a:lnTo>
                  <a:pt x="1391" y="4215"/>
                </a:lnTo>
                <a:lnTo>
                  <a:pt x="1391" y="4215"/>
                </a:lnTo>
                <a:lnTo>
                  <a:pt x="1370" y="4879"/>
                </a:lnTo>
                <a:lnTo>
                  <a:pt x="1370" y="4879"/>
                </a:lnTo>
                <a:lnTo>
                  <a:pt x="1370" y="5478"/>
                </a:lnTo>
                <a:lnTo>
                  <a:pt x="1370" y="5478"/>
                </a:lnTo>
                <a:lnTo>
                  <a:pt x="1413" y="5799"/>
                </a:lnTo>
                <a:lnTo>
                  <a:pt x="1413" y="5970"/>
                </a:lnTo>
                <a:lnTo>
                  <a:pt x="1391" y="6055"/>
                </a:lnTo>
                <a:lnTo>
                  <a:pt x="1370" y="6077"/>
                </a:lnTo>
                <a:lnTo>
                  <a:pt x="1370" y="6077"/>
                </a:lnTo>
                <a:lnTo>
                  <a:pt x="1284" y="6120"/>
                </a:lnTo>
                <a:lnTo>
                  <a:pt x="1135" y="6162"/>
                </a:lnTo>
                <a:lnTo>
                  <a:pt x="964" y="6205"/>
                </a:lnTo>
                <a:lnTo>
                  <a:pt x="857" y="6248"/>
                </a:lnTo>
                <a:lnTo>
                  <a:pt x="857" y="6248"/>
                </a:lnTo>
                <a:lnTo>
                  <a:pt x="664" y="6334"/>
                </a:lnTo>
                <a:lnTo>
                  <a:pt x="578" y="6398"/>
                </a:lnTo>
                <a:lnTo>
                  <a:pt x="514" y="6483"/>
                </a:lnTo>
                <a:lnTo>
                  <a:pt x="514" y="6483"/>
                </a:lnTo>
                <a:lnTo>
                  <a:pt x="471" y="6590"/>
                </a:lnTo>
                <a:lnTo>
                  <a:pt x="471" y="6676"/>
                </a:lnTo>
                <a:lnTo>
                  <a:pt x="493" y="6719"/>
                </a:lnTo>
                <a:lnTo>
                  <a:pt x="536" y="6761"/>
                </a:lnTo>
                <a:lnTo>
                  <a:pt x="600" y="6783"/>
                </a:lnTo>
                <a:lnTo>
                  <a:pt x="685" y="6783"/>
                </a:lnTo>
                <a:lnTo>
                  <a:pt x="835" y="6804"/>
                </a:lnTo>
                <a:lnTo>
                  <a:pt x="835" y="6804"/>
                </a:lnTo>
                <a:lnTo>
                  <a:pt x="1113" y="6783"/>
                </a:lnTo>
                <a:lnTo>
                  <a:pt x="1391" y="6740"/>
                </a:lnTo>
                <a:lnTo>
                  <a:pt x="1648" y="6697"/>
                </a:lnTo>
                <a:lnTo>
                  <a:pt x="1926" y="6654"/>
                </a:lnTo>
                <a:lnTo>
                  <a:pt x="1926" y="6654"/>
                </a:lnTo>
                <a:lnTo>
                  <a:pt x="2140" y="6697"/>
                </a:lnTo>
                <a:lnTo>
                  <a:pt x="2418" y="6740"/>
                </a:lnTo>
                <a:lnTo>
                  <a:pt x="2547" y="6761"/>
                </a:lnTo>
                <a:lnTo>
                  <a:pt x="2675" y="6761"/>
                </a:lnTo>
                <a:lnTo>
                  <a:pt x="2761" y="6719"/>
                </a:lnTo>
                <a:lnTo>
                  <a:pt x="2804" y="6697"/>
                </a:lnTo>
                <a:lnTo>
                  <a:pt x="2846" y="6654"/>
                </a:lnTo>
                <a:lnTo>
                  <a:pt x="2846" y="6654"/>
                </a:lnTo>
                <a:lnTo>
                  <a:pt x="2868" y="6569"/>
                </a:lnTo>
                <a:lnTo>
                  <a:pt x="2868" y="6483"/>
                </a:lnTo>
                <a:lnTo>
                  <a:pt x="2825" y="6398"/>
                </a:lnTo>
                <a:lnTo>
                  <a:pt x="2782" y="6312"/>
                </a:lnTo>
                <a:lnTo>
                  <a:pt x="2632" y="6162"/>
                </a:lnTo>
                <a:lnTo>
                  <a:pt x="2483" y="6077"/>
                </a:lnTo>
                <a:lnTo>
                  <a:pt x="2483" y="6077"/>
                </a:lnTo>
                <a:lnTo>
                  <a:pt x="2397" y="6055"/>
                </a:lnTo>
                <a:lnTo>
                  <a:pt x="2311" y="6055"/>
                </a:lnTo>
                <a:lnTo>
                  <a:pt x="2226" y="6034"/>
                </a:lnTo>
                <a:lnTo>
                  <a:pt x="2162" y="6013"/>
                </a:lnTo>
                <a:lnTo>
                  <a:pt x="2162" y="6013"/>
                </a:lnTo>
                <a:lnTo>
                  <a:pt x="2055" y="5948"/>
                </a:lnTo>
                <a:lnTo>
                  <a:pt x="2012" y="5863"/>
                </a:lnTo>
                <a:lnTo>
                  <a:pt x="2012" y="5756"/>
                </a:lnTo>
                <a:lnTo>
                  <a:pt x="1991" y="5627"/>
                </a:lnTo>
                <a:lnTo>
                  <a:pt x="1991" y="5627"/>
                </a:lnTo>
                <a:lnTo>
                  <a:pt x="1991" y="5349"/>
                </a:lnTo>
                <a:lnTo>
                  <a:pt x="1991" y="5050"/>
                </a:lnTo>
                <a:lnTo>
                  <a:pt x="1991" y="4772"/>
                </a:lnTo>
                <a:lnTo>
                  <a:pt x="1969" y="4472"/>
                </a:lnTo>
                <a:lnTo>
                  <a:pt x="1969" y="4472"/>
                </a:lnTo>
                <a:lnTo>
                  <a:pt x="1926" y="3980"/>
                </a:lnTo>
                <a:lnTo>
                  <a:pt x="1926" y="3723"/>
                </a:lnTo>
                <a:lnTo>
                  <a:pt x="1948" y="3467"/>
                </a:lnTo>
                <a:lnTo>
                  <a:pt x="1948" y="3467"/>
                </a:lnTo>
                <a:lnTo>
                  <a:pt x="2269" y="3445"/>
                </a:lnTo>
                <a:lnTo>
                  <a:pt x="2397" y="3424"/>
                </a:lnTo>
                <a:lnTo>
                  <a:pt x="2525" y="3381"/>
                </a:lnTo>
                <a:lnTo>
                  <a:pt x="2654" y="3317"/>
                </a:lnTo>
                <a:lnTo>
                  <a:pt x="2782" y="3231"/>
                </a:lnTo>
                <a:lnTo>
                  <a:pt x="2889" y="3146"/>
                </a:lnTo>
                <a:lnTo>
                  <a:pt x="2996" y="3017"/>
                </a:lnTo>
                <a:lnTo>
                  <a:pt x="2996" y="3017"/>
                </a:lnTo>
                <a:lnTo>
                  <a:pt x="3167" y="2803"/>
                </a:lnTo>
                <a:lnTo>
                  <a:pt x="3296" y="2546"/>
                </a:lnTo>
                <a:lnTo>
                  <a:pt x="3403" y="2290"/>
                </a:lnTo>
                <a:lnTo>
                  <a:pt x="3488" y="2012"/>
                </a:lnTo>
                <a:lnTo>
                  <a:pt x="3488" y="2012"/>
                </a:lnTo>
                <a:lnTo>
                  <a:pt x="3531" y="1733"/>
                </a:lnTo>
                <a:lnTo>
                  <a:pt x="3510" y="1455"/>
                </a:lnTo>
                <a:lnTo>
                  <a:pt x="3467" y="1156"/>
                </a:lnTo>
                <a:lnTo>
                  <a:pt x="3381" y="899"/>
                </a:lnTo>
                <a:lnTo>
                  <a:pt x="3338" y="771"/>
                </a:lnTo>
                <a:lnTo>
                  <a:pt x="3253" y="642"/>
                </a:lnTo>
                <a:lnTo>
                  <a:pt x="3167" y="535"/>
                </a:lnTo>
                <a:lnTo>
                  <a:pt x="3082" y="428"/>
                </a:lnTo>
                <a:lnTo>
                  <a:pt x="2975" y="343"/>
                </a:lnTo>
                <a:lnTo>
                  <a:pt x="2868" y="257"/>
                </a:lnTo>
                <a:lnTo>
                  <a:pt x="2739" y="193"/>
                </a:lnTo>
                <a:lnTo>
                  <a:pt x="2611" y="129"/>
                </a:lnTo>
                <a:lnTo>
                  <a:pt x="2611" y="129"/>
                </a:lnTo>
                <a:close/>
                <a:moveTo>
                  <a:pt x="1905" y="2718"/>
                </a:moveTo>
                <a:lnTo>
                  <a:pt x="1905" y="2718"/>
                </a:lnTo>
                <a:lnTo>
                  <a:pt x="1926" y="2696"/>
                </a:lnTo>
                <a:lnTo>
                  <a:pt x="1926" y="2696"/>
                </a:lnTo>
                <a:lnTo>
                  <a:pt x="1948" y="2718"/>
                </a:lnTo>
                <a:lnTo>
                  <a:pt x="1948" y="2718"/>
                </a:lnTo>
                <a:lnTo>
                  <a:pt x="1948" y="2739"/>
                </a:lnTo>
                <a:lnTo>
                  <a:pt x="1926" y="2739"/>
                </a:lnTo>
                <a:lnTo>
                  <a:pt x="1905" y="2718"/>
                </a:lnTo>
                <a:lnTo>
                  <a:pt x="1905" y="2718"/>
                </a:lnTo>
                <a:close/>
                <a:moveTo>
                  <a:pt x="2782" y="2054"/>
                </a:moveTo>
                <a:lnTo>
                  <a:pt x="2782" y="2054"/>
                </a:lnTo>
                <a:lnTo>
                  <a:pt x="2697" y="2097"/>
                </a:lnTo>
                <a:lnTo>
                  <a:pt x="2590" y="2097"/>
                </a:lnTo>
                <a:lnTo>
                  <a:pt x="2504" y="2076"/>
                </a:lnTo>
                <a:lnTo>
                  <a:pt x="2397" y="2054"/>
                </a:lnTo>
                <a:lnTo>
                  <a:pt x="2311" y="2012"/>
                </a:lnTo>
                <a:lnTo>
                  <a:pt x="2226" y="1947"/>
                </a:lnTo>
                <a:lnTo>
                  <a:pt x="2162" y="1862"/>
                </a:lnTo>
                <a:lnTo>
                  <a:pt x="2097" y="1798"/>
                </a:lnTo>
                <a:lnTo>
                  <a:pt x="2097" y="1798"/>
                </a:lnTo>
                <a:lnTo>
                  <a:pt x="2055" y="1712"/>
                </a:lnTo>
                <a:lnTo>
                  <a:pt x="2033" y="1584"/>
                </a:lnTo>
                <a:lnTo>
                  <a:pt x="2033" y="1477"/>
                </a:lnTo>
                <a:lnTo>
                  <a:pt x="2033" y="1327"/>
                </a:lnTo>
                <a:lnTo>
                  <a:pt x="2055" y="1199"/>
                </a:lnTo>
                <a:lnTo>
                  <a:pt x="2097" y="1092"/>
                </a:lnTo>
                <a:lnTo>
                  <a:pt x="2140" y="985"/>
                </a:lnTo>
                <a:lnTo>
                  <a:pt x="2226" y="899"/>
                </a:lnTo>
                <a:lnTo>
                  <a:pt x="2226" y="899"/>
                </a:lnTo>
                <a:lnTo>
                  <a:pt x="2354" y="878"/>
                </a:lnTo>
                <a:lnTo>
                  <a:pt x="2461" y="878"/>
                </a:lnTo>
                <a:lnTo>
                  <a:pt x="2590" y="920"/>
                </a:lnTo>
                <a:lnTo>
                  <a:pt x="2697" y="985"/>
                </a:lnTo>
                <a:lnTo>
                  <a:pt x="2697" y="985"/>
                </a:lnTo>
                <a:lnTo>
                  <a:pt x="2804" y="1049"/>
                </a:lnTo>
                <a:lnTo>
                  <a:pt x="2868" y="1113"/>
                </a:lnTo>
                <a:lnTo>
                  <a:pt x="2911" y="1199"/>
                </a:lnTo>
                <a:lnTo>
                  <a:pt x="2932" y="1327"/>
                </a:lnTo>
                <a:lnTo>
                  <a:pt x="2932" y="1327"/>
                </a:lnTo>
                <a:lnTo>
                  <a:pt x="2975" y="1519"/>
                </a:lnTo>
                <a:lnTo>
                  <a:pt x="2975" y="1733"/>
                </a:lnTo>
                <a:lnTo>
                  <a:pt x="2953" y="1840"/>
                </a:lnTo>
                <a:lnTo>
                  <a:pt x="2911" y="1926"/>
                </a:lnTo>
                <a:lnTo>
                  <a:pt x="2868" y="1990"/>
                </a:lnTo>
                <a:lnTo>
                  <a:pt x="2782" y="2054"/>
                </a:lnTo>
                <a:lnTo>
                  <a:pt x="2782" y="2054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3561698" y="3626825"/>
            <a:ext cx="77276" cy="148927"/>
          </a:xfrm>
          <a:custGeom>
            <a:rect b="b" l="l" r="r" t="t"/>
            <a:pathLst>
              <a:path extrusionOk="0" h="6805" w="3531">
                <a:moveTo>
                  <a:pt x="2611" y="129"/>
                </a:moveTo>
                <a:lnTo>
                  <a:pt x="2611" y="129"/>
                </a:lnTo>
                <a:lnTo>
                  <a:pt x="2333" y="65"/>
                </a:lnTo>
                <a:lnTo>
                  <a:pt x="2055" y="0"/>
                </a:lnTo>
                <a:lnTo>
                  <a:pt x="1798" y="0"/>
                </a:lnTo>
                <a:lnTo>
                  <a:pt x="1520" y="22"/>
                </a:lnTo>
                <a:lnTo>
                  <a:pt x="1242" y="65"/>
                </a:lnTo>
                <a:lnTo>
                  <a:pt x="985" y="172"/>
                </a:lnTo>
                <a:lnTo>
                  <a:pt x="750" y="300"/>
                </a:lnTo>
                <a:lnTo>
                  <a:pt x="536" y="471"/>
                </a:lnTo>
                <a:lnTo>
                  <a:pt x="536" y="471"/>
                </a:lnTo>
                <a:lnTo>
                  <a:pt x="364" y="685"/>
                </a:lnTo>
                <a:lnTo>
                  <a:pt x="215" y="920"/>
                </a:lnTo>
                <a:lnTo>
                  <a:pt x="108" y="1156"/>
                </a:lnTo>
                <a:lnTo>
                  <a:pt x="44" y="1434"/>
                </a:lnTo>
                <a:lnTo>
                  <a:pt x="1" y="1712"/>
                </a:lnTo>
                <a:lnTo>
                  <a:pt x="22" y="1990"/>
                </a:lnTo>
                <a:lnTo>
                  <a:pt x="65" y="2268"/>
                </a:lnTo>
                <a:lnTo>
                  <a:pt x="172" y="2504"/>
                </a:lnTo>
                <a:lnTo>
                  <a:pt x="172" y="2504"/>
                </a:lnTo>
                <a:lnTo>
                  <a:pt x="279" y="2696"/>
                </a:lnTo>
                <a:lnTo>
                  <a:pt x="407" y="2867"/>
                </a:lnTo>
                <a:lnTo>
                  <a:pt x="557" y="3017"/>
                </a:lnTo>
                <a:lnTo>
                  <a:pt x="728" y="3146"/>
                </a:lnTo>
                <a:lnTo>
                  <a:pt x="728" y="3146"/>
                </a:lnTo>
                <a:lnTo>
                  <a:pt x="899" y="3231"/>
                </a:lnTo>
                <a:lnTo>
                  <a:pt x="1135" y="3338"/>
                </a:lnTo>
                <a:lnTo>
                  <a:pt x="1349" y="3424"/>
                </a:lnTo>
                <a:lnTo>
                  <a:pt x="1413" y="3488"/>
                </a:lnTo>
                <a:lnTo>
                  <a:pt x="1456" y="3531"/>
                </a:lnTo>
                <a:lnTo>
                  <a:pt x="1456" y="3531"/>
                </a:lnTo>
                <a:lnTo>
                  <a:pt x="1477" y="3595"/>
                </a:lnTo>
                <a:lnTo>
                  <a:pt x="1477" y="3680"/>
                </a:lnTo>
                <a:lnTo>
                  <a:pt x="1456" y="3873"/>
                </a:lnTo>
                <a:lnTo>
                  <a:pt x="1413" y="4044"/>
                </a:lnTo>
                <a:lnTo>
                  <a:pt x="1391" y="4215"/>
                </a:lnTo>
                <a:lnTo>
                  <a:pt x="1391" y="4215"/>
                </a:lnTo>
                <a:lnTo>
                  <a:pt x="1370" y="4879"/>
                </a:lnTo>
                <a:lnTo>
                  <a:pt x="1370" y="4879"/>
                </a:lnTo>
                <a:lnTo>
                  <a:pt x="1370" y="5478"/>
                </a:lnTo>
                <a:lnTo>
                  <a:pt x="1370" y="5478"/>
                </a:lnTo>
                <a:lnTo>
                  <a:pt x="1413" y="5799"/>
                </a:lnTo>
                <a:lnTo>
                  <a:pt x="1413" y="5970"/>
                </a:lnTo>
                <a:lnTo>
                  <a:pt x="1391" y="6055"/>
                </a:lnTo>
                <a:lnTo>
                  <a:pt x="1370" y="6077"/>
                </a:lnTo>
                <a:lnTo>
                  <a:pt x="1370" y="6077"/>
                </a:lnTo>
                <a:lnTo>
                  <a:pt x="1284" y="6120"/>
                </a:lnTo>
                <a:lnTo>
                  <a:pt x="1135" y="6162"/>
                </a:lnTo>
                <a:lnTo>
                  <a:pt x="964" y="6205"/>
                </a:lnTo>
                <a:lnTo>
                  <a:pt x="857" y="6248"/>
                </a:lnTo>
                <a:lnTo>
                  <a:pt x="857" y="6248"/>
                </a:lnTo>
                <a:lnTo>
                  <a:pt x="664" y="6334"/>
                </a:lnTo>
                <a:lnTo>
                  <a:pt x="578" y="6398"/>
                </a:lnTo>
                <a:lnTo>
                  <a:pt x="514" y="6483"/>
                </a:lnTo>
                <a:lnTo>
                  <a:pt x="514" y="6483"/>
                </a:lnTo>
                <a:lnTo>
                  <a:pt x="471" y="6590"/>
                </a:lnTo>
                <a:lnTo>
                  <a:pt x="471" y="6676"/>
                </a:lnTo>
                <a:lnTo>
                  <a:pt x="493" y="6719"/>
                </a:lnTo>
                <a:lnTo>
                  <a:pt x="536" y="6761"/>
                </a:lnTo>
                <a:lnTo>
                  <a:pt x="600" y="6783"/>
                </a:lnTo>
                <a:lnTo>
                  <a:pt x="685" y="6783"/>
                </a:lnTo>
                <a:lnTo>
                  <a:pt x="835" y="6804"/>
                </a:lnTo>
                <a:lnTo>
                  <a:pt x="835" y="6804"/>
                </a:lnTo>
                <a:lnTo>
                  <a:pt x="1113" y="6783"/>
                </a:lnTo>
                <a:lnTo>
                  <a:pt x="1391" y="6740"/>
                </a:lnTo>
                <a:lnTo>
                  <a:pt x="1648" y="6697"/>
                </a:lnTo>
                <a:lnTo>
                  <a:pt x="1926" y="6654"/>
                </a:lnTo>
                <a:lnTo>
                  <a:pt x="1926" y="6654"/>
                </a:lnTo>
                <a:lnTo>
                  <a:pt x="2140" y="6697"/>
                </a:lnTo>
                <a:lnTo>
                  <a:pt x="2418" y="6740"/>
                </a:lnTo>
                <a:lnTo>
                  <a:pt x="2547" y="6761"/>
                </a:lnTo>
                <a:lnTo>
                  <a:pt x="2675" y="6761"/>
                </a:lnTo>
                <a:lnTo>
                  <a:pt x="2761" y="6719"/>
                </a:lnTo>
                <a:lnTo>
                  <a:pt x="2804" y="6697"/>
                </a:lnTo>
                <a:lnTo>
                  <a:pt x="2846" y="6654"/>
                </a:lnTo>
                <a:lnTo>
                  <a:pt x="2846" y="6654"/>
                </a:lnTo>
                <a:lnTo>
                  <a:pt x="2868" y="6569"/>
                </a:lnTo>
                <a:lnTo>
                  <a:pt x="2868" y="6483"/>
                </a:lnTo>
                <a:lnTo>
                  <a:pt x="2825" y="6398"/>
                </a:lnTo>
                <a:lnTo>
                  <a:pt x="2782" y="6312"/>
                </a:lnTo>
                <a:lnTo>
                  <a:pt x="2632" y="6162"/>
                </a:lnTo>
                <a:lnTo>
                  <a:pt x="2483" y="6077"/>
                </a:lnTo>
                <a:lnTo>
                  <a:pt x="2483" y="6077"/>
                </a:lnTo>
                <a:lnTo>
                  <a:pt x="2397" y="6055"/>
                </a:lnTo>
                <a:lnTo>
                  <a:pt x="2311" y="6055"/>
                </a:lnTo>
                <a:lnTo>
                  <a:pt x="2226" y="6034"/>
                </a:lnTo>
                <a:lnTo>
                  <a:pt x="2162" y="6013"/>
                </a:lnTo>
                <a:lnTo>
                  <a:pt x="2162" y="6013"/>
                </a:lnTo>
                <a:lnTo>
                  <a:pt x="2055" y="5948"/>
                </a:lnTo>
                <a:lnTo>
                  <a:pt x="2012" y="5863"/>
                </a:lnTo>
                <a:lnTo>
                  <a:pt x="2012" y="5756"/>
                </a:lnTo>
                <a:lnTo>
                  <a:pt x="1991" y="5627"/>
                </a:lnTo>
                <a:lnTo>
                  <a:pt x="1991" y="5627"/>
                </a:lnTo>
                <a:lnTo>
                  <a:pt x="1991" y="5349"/>
                </a:lnTo>
                <a:lnTo>
                  <a:pt x="1991" y="5050"/>
                </a:lnTo>
                <a:lnTo>
                  <a:pt x="1991" y="4772"/>
                </a:lnTo>
                <a:lnTo>
                  <a:pt x="1969" y="4472"/>
                </a:lnTo>
                <a:lnTo>
                  <a:pt x="1969" y="4472"/>
                </a:lnTo>
                <a:lnTo>
                  <a:pt x="1926" y="3980"/>
                </a:lnTo>
                <a:lnTo>
                  <a:pt x="1926" y="3723"/>
                </a:lnTo>
                <a:lnTo>
                  <a:pt x="1948" y="3467"/>
                </a:lnTo>
                <a:lnTo>
                  <a:pt x="1948" y="3467"/>
                </a:lnTo>
                <a:lnTo>
                  <a:pt x="2269" y="3445"/>
                </a:lnTo>
                <a:lnTo>
                  <a:pt x="2397" y="3424"/>
                </a:lnTo>
                <a:lnTo>
                  <a:pt x="2525" y="3381"/>
                </a:lnTo>
                <a:lnTo>
                  <a:pt x="2654" y="3317"/>
                </a:lnTo>
                <a:lnTo>
                  <a:pt x="2782" y="3231"/>
                </a:lnTo>
                <a:lnTo>
                  <a:pt x="2889" y="3146"/>
                </a:lnTo>
                <a:lnTo>
                  <a:pt x="2996" y="3017"/>
                </a:lnTo>
                <a:lnTo>
                  <a:pt x="2996" y="3017"/>
                </a:lnTo>
                <a:lnTo>
                  <a:pt x="3167" y="2803"/>
                </a:lnTo>
                <a:lnTo>
                  <a:pt x="3296" y="2546"/>
                </a:lnTo>
                <a:lnTo>
                  <a:pt x="3403" y="2290"/>
                </a:lnTo>
                <a:lnTo>
                  <a:pt x="3488" y="2012"/>
                </a:lnTo>
                <a:lnTo>
                  <a:pt x="3488" y="2012"/>
                </a:lnTo>
                <a:lnTo>
                  <a:pt x="3531" y="1733"/>
                </a:lnTo>
                <a:lnTo>
                  <a:pt x="3510" y="1455"/>
                </a:lnTo>
                <a:lnTo>
                  <a:pt x="3467" y="1156"/>
                </a:lnTo>
                <a:lnTo>
                  <a:pt x="3381" y="899"/>
                </a:lnTo>
                <a:lnTo>
                  <a:pt x="3338" y="771"/>
                </a:lnTo>
                <a:lnTo>
                  <a:pt x="3253" y="642"/>
                </a:lnTo>
                <a:lnTo>
                  <a:pt x="3167" y="535"/>
                </a:lnTo>
                <a:lnTo>
                  <a:pt x="3082" y="428"/>
                </a:lnTo>
                <a:lnTo>
                  <a:pt x="2975" y="343"/>
                </a:lnTo>
                <a:lnTo>
                  <a:pt x="2868" y="257"/>
                </a:lnTo>
                <a:lnTo>
                  <a:pt x="2739" y="193"/>
                </a:lnTo>
                <a:lnTo>
                  <a:pt x="2611" y="129"/>
                </a:lnTo>
                <a:lnTo>
                  <a:pt x="2611" y="129"/>
                </a:lnTo>
                <a:close/>
                <a:moveTo>
                  <a:pt x="1905" y="2718"/>
                </a:moveTo>
                <a:lnTo>
                  <a:pt x="1905" y="2718"/>
                </a:lnTo>
                <a:lnTo>
                  <a:pt x="1926" y="2696"/>
                </a:lnTo>
                <a:lnTo>
                  <a:pt x="1926" y="2696"/>
                </a:lnTo>
                <a:lnTo>
                  <a:pt x="1948" y="2718"/>
                </a:lnTo>
                <a:lnTo>
                  <a:pt x="1948" y="2718"/>
                </a:lnTo>
                <a:lnTo>
                  <a:pt x="1948" y="2739"/>
                </a:lnTo>
                <a:lnTo>
                  <a:pt x="1926" y="2739"/>
                </a:lnTo>
                <a:lnTo>
                  <a:pt x="1905" y="2718"/>
                </a:lnTo>
                <a:lnTo>
                  <a:pt x="1905" y="2718"/>
                </a:lnTo>
                <a:close/>
                <a:moveTo>
                  <a:pt x="2782" y="2054"/>
                </a:moveTo>
                <a:lnTo>
                  <a:pt x="2782" y="2054"/>
                </a:lnTo>
                <a:lnTo>
                  <a:pt x="2697" y="2097"/>
                </a:lnTo>
                <a:lnTo>
                  <a:pt x="2590" y="2097"/>
                </a:lnTo>
                <a:lnTo>
                  <a:pt x="2504" y="2076"/>
                </a:lnTo>
                <a:lnTo>
                  <a:pt x="2397" y="2054"/>
                </a:lnTo>
                <a:lnTo>
                  <a:pt x="2311" y="2012"/>
                </a:lnTo>
                <a:lnTo>
                  <a:pt x="2226" y="1947"/>
                </a:lnTo>
                <a:lnTo>
                  <a:pt x="2162" y="1862"/>
                </a:lnTo>
                <a:lnTo>
                  <a:pt x="2097" y="1798"/>
                </a:lnTo>
                <a:lnTo>
                  <a:pt x="2097" y="1798"/>
                </a:lnTo>
                <a:lnTo>
                  <a:pt x="2055" y="1712"/>
                </a:lnTo>
                <a:lnTo>
                  <a:pt x="2033" y="1584"/>
                </a:lnTo>
                <a:lnTo>
                  <a:pt x="2033" y="1477"/>
                </a:lnTo>
                <a:lnTo>
                  <a:pt x="2033" y="1327"/>
                </a:lnTo>
                <a:lnTo>
                  <a:pt x="2055" y="1199"/>
                </a:lnTo>
                <a:lnTo>
                  <a:pt x="2097" y="1092"/>
                </a:lnTo>
                <a:lnTo>
                  <a:pt x="2140" y="985"/>
                </a:lnTo>
                <a:lnTo>
                  <a:pt x="2226" y="899"/>
                </a:lnTo>
                <a:lnTo>
                  <a:pt x="2226" y="899"/>
                </a:lnTo>
                <a:lnTo>
                  <a:pt x="2354" y="878"/>
                </a:lnTo>
                <a:lnTo>
                  <a:pt x="2461" y="878"/>
                </a:lnTo>
                <a:lnTo>
                  <a:pt x="2590" y="920"/>
                </a:lnTo>
                <a:lnTo>
                  <a:pt x="2697" y="985"/>
                </a:lnTo>
                <a:lnTo>
                  <a:pt x="2697" y="985"/>
                </a:lnTo>
                <a:lnTo>
                  <a:pt x="2804" y="1049"/>
                </a:lnTo>
                <a:lnTo>
                  <a:pt x="2868" y="1113"/>
                </a:lnTo>
                <a:lnTo>
                  <a:pt x="2911" y="1199"/>
                </a:lnTo>
                <a:lnTo>
                  <a:pt x="2932" y="1327"/>
                </a:lnTo>
                <a:lnTo>
                  <a:pt x="2932" y="1327"/>
                </a:lnTo>
                <a:lnTo>
                  <a:pt x="2975" y="1519"/>
                </a:lnTo>
                <a:lnTo>
                  <a:pt x="2975" y="1733"/>
                </a:lnTo>
                <a:lnTo>
                  <a:pt x="2953" y="1840"/>
                </a:lnTo>
                <a:lnTo>
                  <a:pt x="2911" y="1926"/>
                </a:lnTo>
                <a:lnTo>
                  <a:pt x="2868" y="1990"/>
                </a:lnTo>
                <a:lnTo>
                  <a:pt x="2782" y="2054"/>
                </a:lnTo>
                <a:lnTo>
                  <a:pt x="2782" y="2054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4507813" y="2022587"/>
            <a:ext cx="77276" cy="148927"/>
          </a:xfrm>
          <a:custGeom>
            <a:rect b="b" l="l" r="r" t="t"/>
            <a:pathLst>
              <a:path extrusionOk="0" h="6805" w="3531">
                <a:moveTo>
                  <a:pt x="2611" y="129"/>
                </a:moveTo>
                <a:lnTo>
                  <a:pt x="2611" y="129"/>
                </a:lnTo>
                <a:lnTo>
                  <a:pt x="2333" y="65"/>
                </a:lnTo>
                <a:lnTo>
                  <a:pt x="2055" y="0"/>
                </a:lnTo>
                <a:lnTo>
                  <a:pt x="1798" y="0"/>
                </a:lnTo>
                <a:lnTo>
                  <a:pt x="1520" y="22"/>
                </a:lnTo>
                <a:lnTo>
                  <a:pt x="1242" y="65"/>
                </a:lnTo>
                <a:lnTo>
                  <a:pt x="985" y="172"/>
                </a:lnTo>
                <a:lnTo>
                  <a:pt x="750" y="300"/>
                </a:lnTo>
                <a:lnTo>
                  <a:pt x="536" y="471"/>
                </a:lnTo>
                <a:lnTo>
                  <a:pt x="536" y="471"/>
                </a:lnTo>
                <a:lnTo>
                  <a:pt x="364" y="685"/>
                </a:lnTo>
                <a:lnTo>
                  <a:pt x="215" y="920"/>
                </a:lnTo>
                <a:lnTo>
                  <a:pt x="108" y="1156"/>
                </a:lnTo>
                <a:lnTo>
                  <a:pt x="44" y="1434"/>
                </a:lnTo>
                <a:lnTo>
                  <a:pt x="1" y="1712"/>
                </a:lnTo>
                <a:lnTo>
                  <a:pt x="22" y="1990"/>
                </a:lnTo>
                <a:lnTo>
                  <a:pt x="65" y="2268"/>
                </a:lnTo>
                <a:lnTo>
                  <a:pt x="172" y="2504"/>
                </a:lnTo>
                <a:lnTo>
                  <a:pt x="172" y="2504"/>
                </a:lnTo>
                <a:lnTo>
                  <a:pt x="279" y="2696"/>
                </a:lnTo>
                <a:lnTo>
                  <a:pt x="407" y="2867"/>
                </a:lnTo>
                <a:lnTo>
                  <a:pt x="557" y="3017"/>
                </a:lnTo>
                <a:lnTo>
                  <a:pt x="728" y="3146"/>
                </a:lnTo>
                <a:lnTo>
                  <a:pt x="728" y="3146"/>
                </a:lnTo>
                <a:lnTo>
                  <a:pt x="899" y="3231"/>
                </a:lnTo>
                <a:lnTo>
                  <a:pt x="1135" y="3338"/>
                </a:lnTo>
                <a:lnTo>
                  <a:pt x="1349" y="3424"/>
                </a:lnTo>
                <a:lnTo>
                  <a:pt x="1413" y="3488"/>
                </a:lnTo>
                <a:lnTo>
                  <a:pt x="1456" y="3531"/>
                </a:lnTo>
                <a:lnTo>
                  <a:pt x="1456" y="3531"/>
                </a:lnTo>
                <a:lnTo>
                  <a:pt x="1477" y="3595"/>
                </a:lnTo>
                <a:lnTo>
                  <a:pt x="1477" y="3680"/>
                </a:lnTo>
                <a:lnTo>
                  <a:pt x="1456" y="3873"/>
                </a:lnTo>
                <a:lnTo>
                  <a:pt x="1413" y="4044"/>
                </a:lnTo>
                <a:lnTo>
                  <a:pt x="1391" y="4215"/>
                </a:lnTo>
                <a:lnTo>
                  <a:pt x="1391" y="4215"/>
                </a:lnTo>
                <a:lnTo>
                  <a:pt x="1370" y="4879"/>
                </a:lnTo>
                <a:lnTo>
                  <a:pt x="1370" y="4879"/>
                </a:lnTo>
                <a:lnTo>
                  <a:pt x="1370" y="5478"/>
                </a:lnTo>
                <a:lnTo>
                  <a:pt x="1370" y="5478"/>
                </a:lnTo>
                <a:lnTo>
                  <a:pt x="1413" y="5799"/>
                </a:lnTo>
                <a:lnTo>
                  <a:pt x="1413" y="5970"/>
                </a:lnTo>
                <a:lnTo>
                  <a:pt x="1391" y="6055"/>
                </a:lnTo>
                <a:lnTo>
                  <a:pt x="1370" y="6077"/>
                </a:lnTo>
                <a:lnTo>
                  <a:pt x="1370" y="6077"/>
                </a:lnTo>
                <a:lnTo>
                  <a:pt x="1284" y="6120"/>
                </a:lnTo>
                <a:lnTo>
                  <a:pt x="1135" y="6162"/>
                </a:lnTo>
                <a:lnTo>
                  <a:pt x="964" y="6205"/>
                </a:lnTo>
                <a:lnTo>
                  <a:pt x="857" y="6248"/>
                </a:lnTo>
                <a:lnTo>
                  <a:pt x="857" y="6248"/>
                </a:lnTo>
                <a:lnTo>
                  <a:pt x="664" y="6334"/>
                </a:lnTo>
                <a:lnTo>
                  <a:pt x="578" y="6398"/>
                </a:lnTo>
                <a:lnTo>
                  <a:pt x="514" y="6483"/>
                </a:lnTo>
                <a:lnTo>
                  <a:pt x="514" y="6483"/>
                </a:lnTo>
                <a:lnTo>
                  <a:pt x="471" y="6590"/>
                </a:lnTo>
                <a:lnTo>
                  <a:pt x="471" y="6676"/>
                </a:lnTo>
                <a:lnTo>
                  <a:pt x="493" y="6719"/>
                </a:lnTo>
                <a:lnTo>
                  <a:pt x="536" y="6761"/>
                </a:lnTo>
                <a:lnTo>
                  <a:pt x="600" y="6783"/>
                </a:lnTo>
                <a:lnTo>
                  <a:pt x="685" y="6783"/>
                </a:lnTo>
                <a:lnTo>
                  <a:pt x="835" y="6804"/>
                </a:lnTo>
                <a:lnTo>
                  <a:pt x="835" y="6804"/>
                </a:lnTo>
                <a:lnTo>
                  <a:pt x="1113" y="6783"/>
                </a:lnTo>
                <a:lnTo>
                  <a:pt x="1391" y="6740"/>
                </a:lnTo>
                <a:lnTo>
                  <a:pt x="1648" y="6697"/>
                </a:lnTo>
                <a:lnTo>
                  <a:pt x="1926" y="6654"/>
                </a:lnTo>
                <a:lnTo>
                  <a:pt x="1926" y="6654"/>
                </a:lnTo>
                <a:lnTo>
                  <a:pt x="2140" y="6697"/>
                </a:lnTo>
                <a:lnTo>
                  <a:pt x="2418" y="6740"/>
                </a:lnTo>
                <a:lnTo>
                  <a:pt x="2547" y="6761"/>
                </a:lnTo>
                <a:lnTo>
                  <a:pt x="2675" y="6761"/>
                </a:lnTo>
                <a:lnTo>
                  <a:pt x="2761" y="6719"/>
                </a:lnTo>
                <a:lnTo>
                  <a:pt x="2804" y="6697"/>
                </a:lnTo>
                <a:lnTo>
                  <a:pt x="2846" y="6654"/>
                </a:lnTo>
                <a:lnTo>
                  <a:pt x="2846" y="6654"/>
                </a:lnTo>
                <a:lnTo>
                  <a:pt x="2868" y="6569"/>
                </a:lnTo>
                <a:lnTo>
                  <a:pt x="2868" y="6483"/>
                </a:lnTo>
                <a:lnTo>
                  <a:pt x="2825" y="6398"/>
                </a:lnTo>
                <a:lnTo>
                  <a:pt x="2782" y="6312"/>
                </a:lnTo>
                <a:lnTo>
                  <a:pt x="2632" y="6162"/>
                </a:lnTo>
                <a:lnTo>
                  <a:pt x="2483" y="6077"/>
                </a:lnTo>
                <a:lnTo>
                  <a:pt x="2483" y="6077"/>
                </a:lnTo>
                <a:lnTo>
                  <a:pt x="2397" y="6055"/>
                </a:lnTo>
                <a:lnTo>
                  <a:pt x="2311" y="6055"/>
                </a:lnTo>
                <a:lnTo>
                  <a:pt x="2226" y="6034"/>
                </a:lnTo>
                <a:lnTo>
                  <a:pt x="2162" y="6013"/>
                </a:lnTo>
                <a:lnTo>
                  <a:pt x="2162" y="6013"/>
                </a:lnTo>
                <a:lnTo>
                  <a:pt x="2055" y="5948"/>
                </a:lnTo>
                <a:lnTo>
                  <a:pt x="2012" y="5863"/>
                </a:lnTo>
                <a:lnTo>
                  <a:pt x="2012" y="5756"/>
                </a:lnTo>
                <a:lnTo>
                  <a:pt x="1991" y="5627"/>
                </a:lnTo>
                <a:lnTo>
                  <a:pt x="1991" y="5627"/>
                </a:lnTo>
                <a:lnTo>
                  <a:pt x="1991" y="5349"/>
                </a:lnTo>
                <a:lnTo>
                  <a:pt x="1991" y="5050"/>
                </a:lnTo>
                <a:lnTo>
                  <a:pt x="1991" y="4772"/>
                </a:lnTo>
                <a:lnTo>
                  <a:pt x="1969" y="4472"/>
                </a:lnTo>
                <a:lnTo>
                  <a:pt x="1969" y="4472"/>
                </a:lnTo>
                <a:lnTo>
                  <a:pt x="1926" y="3980"/>
                </a:lnTo>
                <a:lnTo>
                  <a:pt x="1926" y="3723"/>
                </a:lnTo>
                <a:lnTo>
                  <a:pt x="1948" y="3467"/>
                </a:lnTo>
                <a:lnTo>
                  <a:pt x="1948" y="3467"/>
                </a:lnTo>
                <a:lnTo>
                  <a:pt x="2269" y="3445"/>
                </a:lnTo>
                <a:lnTo>
                  <a:pt x="2397" y="3424"/>
                </a:lnTo>
                <a:lnTo>
                  <a:pt x="2525" y="3381"/>
                </a:lnTo>
                <a:lnTo>
                  <a:pt x="2654" y="3317"/>
                </a:lnTo>
                <a:lnTo>
                  <a:pt x="2782" y="3231"/>
                </a:lnTo>
                <a:lnTo>
                  <a:pt x="2889" y="3146"/>
                </a:lnTo>
                <a:lnTo>
                  <a:pt x="2996" y="3017"/>
                </a:lnTo>
                <a:lnTo>
                  <a:pt x="2996" y="3017"/>
                </a:lnTo>
                <a:lnTo>
                  <a:pt x="3167" y="2803"/>
                </a:lnTo>
                <a:lnTo>
                  <a:pt x="3296" y="2546"/>
                </a:lnTo>
                <a:lnTo>
                  <a:pt x="3403" y="2290"/>
                </a:lnTo>
                <a:lnTo>
                  <a:pt x="3488" y="2012"/>
                </a:lnTo>
                <a:lnTo>
                  <a:pt x="3488" y="2012"/>
                </a:lnTo>
                <a:lnTo>
                  <a:pt x="3531" y="1733"/>
                </a:lnTo>
                <a:lnTo>
                  <a:pt x="3510" y="1455"/>
                </a:lnTo>
                <a:lnTo>
                  <a:pt x="3467" y="1156"/>
                </a:lnTo>
                <a:lnTo>
                  <a:pt x="3381" y="899"/>
                </a:lnTo>
                <a:lnTo>
                  <a:pt x="3338" y="771"/>
                </a:lnTo>
                <a:lnTo>
                  <a:pt x="3253" y="642"/>
                </a:lnTo>
                <a:lnTo>
                  <a:pt x="3167" y="535"/>
                </a:lnTo>
                <a:lnTo>
                  <a:pt x="3082" y="428"/>
                </a:lnTo>
                <a:lnTo>
                  <a:pt x="2975" y="343"/>
                </a:lnTo>
                <a:lnTo>
                  <a:pt x="2868" y="257"/>
                </a:lnTo>
                <a:lnTo>
                  <a:pt x="2739" y="193"/>
                </a:lnTo>
                <a:lnTo>
                  <a:pt x="2611" y="129"/>
                </a:lnTo>
                <a:lnTo>
                  <a:pt x="2611" y="129"/>
                </a:lnTo>
                <a:close/>
                <a:moveTo>
                  <a:pt x="1905" y="2718"/>
                </a:moveTo>
                <a:lnTo>
                  <a:pt x="1905" y="2718"/>
                </a:lnTo>
                <a:lnTo>
                  <a:pt x="1926" y="2696"/>
                </a:lnTo>
                <a:lnTo>
                  <a:pt x="1926" y="2696"/>
                </a:lnTo>
                <a:lnTo>
                  <a:pt x="1948" y="2718"/>
                </a:lnTo>
                <a:lnTo>
                  <a:pt x="1948" y="2718"/>
                </a:lnTo>
                <a:lnTo>
                  <a:pt x="1948" y="2739"/>
                </a:lnTo>
                <a:lnTo>
                  <a:pt x="1926" y="2739"/>
                </a:lnTo>
                <a:lnTo>
                  <a:pt x="1905" y="2718"/>
                </a:lnTo>
                <a:lnTo>
                  <a:pt x="1905" y="2718"/>
                </a:lnTo>
                <a:close/>
                <a:moveTo>
                  <a:pt x="2782" y="2054"/>
                </a:moveTo>
                <a:lnTo>
                  <a:pt x="2782" y="2054"/>
                </a:lnTo>
                <a:lnTo>
                  <a:pt x="2697" y="2097"/>
                </a:lnTo>
                <a:lnTo>
                  <a:pt x="2590" y="2097"/>
                </a:lnTo>
                <a:lnTo>
                  <a:pt x="2504" y="2076"/>
                </a:lnTo>
                <a:lnTo>
                  <a:pt x="2397" y="2054"/>
                </a:lnTo>
                <a:lnTo>
                  <a:pt x="2311" y="2012"/>
                </a:lnTo>
                <a:lnTo>
                  <a:pt x="2226" y="1947"/>
                </a:lnTo>
                <a:lnTo>
                  <a:pt x="2162" y="1862"/>
                </a:lnTo>
                <a:lnTo>
                  <a:pt x="2097" y="1798"/>
                </a:lnTo>
                <a:lnTo>
                  <a:pt x="2097" y="1798"/>
                </a:lnTo>
                <a:lnTo>
                  <a:pt x="2055" y="1712"/>
                </a:lnTo>
                <a:lnTo>
                  <a:pt x="2033" y="1584"/>
                </a:lnTo>
                <a:lnTo>
                  <a:pt x="2033" y="1477"/>
                </a:lnTo>
                <a:lnTo>
                  <a:pt x="2033" y="1327"/>
                </a:lnTo>
                <a:lnTo>
                  <a:pt x="2055" y="1199"/>
                </a:lnTo>
                <a:lnTo>
                  <a:pt x="2097" y="1092"/>
                </a:lnTo>
                <a:lnTo>
                  <a:pt x="2140" y="985"/>
                </a:lnTo>
                <a:lnTo>
                  <a:pt x="2226" y="899"/>
                </a:lnTo>
                <a:lnTo>
                  <a:pt x="2226" y="899"/>
                </a:lnTo>
                <a:lnTo>
                  <a:pt x="2354" y="878"/>
                </a:lnTo>
                <a:lnTo>
                  <a:pt x="2461" y="878"/>
                </a:lnTo>
                <a:lnTo>
                  <a:pt x="2590" y="920"/>
                </a:lnTo>
                <a:lnTo>
                  <a:pt x="2697" y="985"/>
                </a:lnTo>
                <a:lnTo>
                  <a:pt x="2697" y="985"/>
                </a:lnTo>
                <a:lnTo>
                  <a:pt x="2804" y="1049"/>
                </a:lnTo>
                <a:lnTo>
                  <a:pt x="2868" y="1113"/>
                </a:lnTo>
                <a:lnTo>
                  <a:pt x="2911" y="1199"/>
                </a:lnTo>
                <a:lnTo>
                  <a:pt x="2932" y="1327"/>
                </a:lnTo>
                <a:lnTo>
                  <a:pt x="2932" y="1327"/>
                </a:lnTo>
                <a:lnTo>
                  <a:pt x="2975" y="1519"/>
                </a:lnTo>
                <a:lnTo>
                  <a:pt x="2975" y="1733"/>
                </a:lnTo>
                <a:lnTo>
                  <a:pt x="2953" y="1840"/>
                </a:lnTo>
                <a:lnTo>
                  <a:pt x="2911" y="1926"/>
                </a:lnTo>
                <a:lnTo>
                  <a:pt x="2868" y="1990"/>
                </a:lnTo>
                <a:lnTo>
                  <a:pt x="2782" y="2054"/>
                </a:lnTo>
                <a:lnTo>
                  <a:pt x="2782" y="2054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5118323" y="3872000"/>
            <a:ext cx="77276" cy="148927"/>
          </a:xfrm>
          <a:custGeom>
            <a:rect b="b" l="l" r="r" t="t"/>
            <a:pathLst>
              <a:path extrusionOk="0" h="6805" w="3531">
                <a:moveTo>
                  <a:pt x="2611" y="129"/>
                </a:moveTo>
                <a:lnTo>
                  <a:pt x="2611" y="129"/>
                </a:lnTo>
                <a:lnTo>
                  <a:pt x="2333" y="65"/>
                </a:lnTo>
                <a:lnTo>
                  <a:pt x="2055" y="0"/>
                </a:lnTo>
                <a:lnTo>
                  <a:pt x="1798" y="0"/>
                </a:lnTo>
                <a:lnTo>
                  <a:pt x="1520" y="22"/>
                </a:lnTo>
                <a:lnTo>
                  <a:pt x="1242" y="65"/>
                </a:lnTo>
                <a:lnTo>
                  <a:pt x="985" y="172"/>
                </a:lnTo>
                <a:lnTo>
                  <a:pt x="750" y="300"/>
                </a:lnTo>
                <a:lnTo>
                  <a:pt x="536" y="471"/>
                </a:lnTo>
                <a:lnTo>
                  <a:pt x="536" y="471"/>
                </a:lnTo>
                <a:lnTo>
                  <a:pt x="364" y="685"/>
                </a:lnTo>
                <a:lnTo>
                  <a:pt x="215" y="920"/>
                </a:lnTo>
                <a:lnTo>
                  <a:pt x="108" y="1156"/>
                </a:lnTo>
                <a:lnTo>
                  <a:pt x="44" y="1434"/>
                </a:lnTo>
                <a:lnTo>
                  <a:pt x="1" y="1712"/>
                </a:lnTo>
                <a:lnTo>
                  <a:pt x="22" y="1990"/>
                </a:lnTo>
                <a:lnTo>
                  <a:pt x="65" y="2268"/>
                </a:lnTo>
                <a:lnTo>
                  <a:pt x="172" y="2504"/>
                </a:lnTo>
                <a:lnTo>
                  <a:pt x="172" y="2504"/>
                </a:lnTo>
                <a:lnTo>
                  <a:pt x="279" y="2696"/>
                </a:lnTo>
                <a:lnTo>
                  <a:pt x="407" y="2867"/>
                </a:lnTo>
                <a:lnTo>
                  <a:pt x="557" y="3017"/>
                </a:lnTo>
                <a:lnTo>
                  <a:pt x="728" y="3146"/>
                </a:lnTo>
                <a:lnTo>
                  <a:pt x="728" y="3146"/>
                </a:lnTo>
                <a:lnTo>
                  <a:pt x="899" y="3231"/>
                </a:lnTo>
                <a:lnTo>
                  <a:pt x="1135" y="3338"/>
                </a:lnTo>
                <a:lnTo>
                  <a:pt x="1349" y="3424"/>
                </a:lnTo>
                <a:lnTo>
                  <a:pt x="1413" y="3488"/>
                </a:lnTo>
                <a:lnTo>
                  <a:pt x="1456" y="3531"/>
                </a:lnTo>
                <a:lnTo>
                  <a:pt x="1456" y="3531"/>
                </a:lnTo>
                <a:lnTo>
                  <a:pt x="1477" y="3595"/>
                </a:lnTo>
                <a:lnTo>
                  <a:pt x="1477" y="3680"/>
                </a:lnTo>
                <a:lnTo>
                  <a:pt x="1456" y="3873"/>
                </a:lnTo>
                <a:lnTo>
                  <a:pt x="1413" y="4044"/>
                </a:lnTo>
                <a:lnTo>
                  <a:pt x="1391" y="4215"/>
                </a:lnTo>
                <a:lnTo>
                  <a:pt x="1391" y="4215"/>
                </a:lnTo>
                <a:lnTo>
                  <a:pt x="1370" y="4879"/>
                </a:lnTo>
                <a:lnTo>
                  <a:pt x="1370" y="4879"/>
                </a:lnTo>
                <a:lnTo>
                  <a:pt x="1370" y="5478"/>
                </a:lnTo>
                <a:lnTo>
                  <a:pt x="1370" y="5478"/>
                </a:lnTo>
                <a:lnTo>
                  <a:pt x="1413" y="5799"/>
                </a:lnTo>
                <a:lnTo>
                  <a:pt x="1413" y="5970"/>
                </a:lnTo>
                <a:lnTo>
                  <a:pt x="1391" y="6055"/>
                </a:lnTo>
                <a:lnTo>
                  <a:pt x="1370" y="6077"/>
                </a:lnTo>
                <a:lnTo>
                  <a:pt x="1370" y="6077"/>
                </a:lnTo>
                <a:lnTo>
                  <a:pt x="1284" y="6120"/>
                </a:lnTo>
                <a:lnTo>
                  <a:pt x="1135" y="6162"/>
                </a:lnTo>
                <a:lnTo>
                  <a:pt x="964" y="6205"/>
                </a:lnTo>
                <a:lnTo>
                  <a:pt x="857" y="6248"/>
                </a:lnTo>
                <a:lnTo>
                  <a:pt x="857" y="6248"/>
                </a:lnTo>
                <a:lnTo>
                  <a:pt x="664" y="6334"/>
                </a:lnTo>
                <a:lnTo>
                  <a:pt x="578" y="6398"/>
                </a:lnTo>
                <a:lnTo>
                  <a:pt x="514" y="6483"/>
                </a:lnTo>
                <a:lnTo>
                  <a:pt x="514" y="6483"/>
                </a:lnTo>
                <a:lnTo>
                  <a:pt x="471" y="6590"/>
                </a:lnTo>
                <a:lnTo>
                  <a:pt x="471" y="6676"/>
                </a:lnTo>
                <a:lnTo>
                  <a:pt x="493" y="6719"/>
                </a:lnTo>
                <a:lnTo>
                  <a:pt x="536" y="6761"/>
                </a:lnTo>
                <a:lnTo>
                  <a:pt x="600" y="6783"/>
                </a:lnTo>
                <a:lnTo>
                  <a:pt x="685" y="6783"/>
                </a:lnTo>
                <a:lnTo>
                  <a:pt x="835" y="6804"/>
                </a:lnTo>
                <a:lnTo>
                  <a:pt x="835" y="6804"/>
                </a:lnTo>
                <a:lnTo>
                  <a:pt x="1113" y="6783"/>
                </a:lnTo>
                <a:lnTo>
                  <a:pt x="1391" y="6740"/>
                </a:lnTo>
                <a:lnTo>
                  <a:pt x="1648" y="6697"/>
                </a:lnTo>
                <a:lnTo>
                  <a:pt x="1926" y="6654"/>
                </a:lnTo>
                <a:lnTo>
                  <a:pt x="1926" y="6654"/>
                </a:lnTo>
                <a:lnTo>
                  <a:pt x="2140" y="6697"/>
                </a:lnTo>
                <a:lnTo>
                  <a:pt x="2418" y="6740"/>
                </a:lnTo>
                <a:lnTo>
                  <a:pt x="2547" y="6761"/>
                </a:lnTo>
                <a:lnTo>
                  <a:pt x="2675" y="6761"/>
                </a:lnTo>
                <a:lnTo>
                  <a:pt x="2761" y="6719"/>
                </a:lnTo>
                <a:lnTo>
                  <a:pt x="2804" y="6697"/>
                </a:lnTo>
                <a:lnTo>
                  <a:pt x="2846" y="6654"/>
                </a:lnTo>
                <a:lnTo>
                  <a:pt x="2846" y="6654"/>
                </a:lnTo>
                <a:lnTo>
                  <a:pt x="2868" y="6569"/>
                </a:lnTo>
                <a:lnTo>
                  <a:pt x="2868" y="6483"/>
                </a:lnTo>
                <a:lnTo>
                  <a:pt x="2825" y="6398"/>
                </a:lnTo>
                <a:lnTo>
                  <a:pt x="2782" y="6312"/>
                </a:lnTo>
                <a:lnTo>
                  <a:pt x="2632" y="6162"/>
                </a:lnTo>
                <a:lnTo>
                  <a:pt x="2483" y="6077"/>
                </a:lnTo>
                <a:lnTo>
                  <a:pt x="2483" y="6077"/>
                </a:lnTo>
                <a:lnTo>
                  <a:pt x="2397" y="6055"/>
                </a:lnTo>
                <a:lnTo>
                  <a:pt x="2311" y="6055"/>
                </a:lnTo>
                <a:lnTo>
                  <a:pt x="2226" y="6034"/>
                </a:lnTo>
                <a:lnTo>
                  <a:pt x="2162" y="6013"/>
                </a:lnTo>
                <a:lnTo>
                  <a:pt x="2162" y="6013"/>
                </a:lnTo>
                <a:lnTo>
                  <a:pt x="2055" y="5948"/>
                </a:lnTo>
                <a:lnTo>
                  <a:pt x="2012" y="5863"/>
                </a:lnTo>
                <a:lnTo>
                  <a:pt x="2012" y="5756"/>
                </a:lnTo>
                <a:lnTo>
                  <a:pt x="1991" y="5627"/>
                </a:lnTo>
                <a:lnTo>
                  <a:pt x="1991" y="5627"/>
                </a:lnTo>
                <a:lnTo>
                  <a:pt x="1991" y="5349"/>
                </a:lnTo>
                <a:lnTo>
                  <a:pt x="1991" y="5050"/>
                </a:lnTo>
                <a:lnTo>
                  <a:pt x="1991" y="4772"/>
                </a:lnTo>
                <a:lnTo>
                  <a:pt x="1969" y="4472"/>
                </a:lnTo>
                <a:lnTo>
                  <a:pt x="1969" y="4472"/>
                </a:lnTo>
                <a:lnTo>
                  <a:pt x="1926" y="3980"/>
                </a:lnTo>
                <a:lnTo>
                  <a:pt x="1926" y="3723"/>
                </a:lnTo>
                <a:lnTo>
                  <a:pt x="1948" y="3467"/>
                </a:lnTo>
                <a:lnTo>
                  <a:pt x="1948" y="3467"/>
                </a:lnTo>
                <a:lnTo>
                  <a:pt x="2269" y="3445"/>
                </a:lnTo>
                <a:lnTo>
                  <a:pt x="2397" y="3424"/>
                </a:lnTo>
                <a:lnTo>
                  <a:pt x="2525" y="3381"/>
                </a:lnTo>
                <a:lnTo>
                  <a:pt x="2654" y="3317"/>
                </a:lnTo>
                <a:lnTo>
                  <a:pt x="2782" y="3231"/>
                </a:lnTo>
                <a:lnTo>
                  <a:pt x="2889" y="3146"/>
                </a:lnTo>
                <a:lnTo>
                  <a:pt x="2996" y="3017"/>
                </a:lnTo>
                <a:lnTo>
                  <a:pt x="2996" y="3017"/>
                </a:lnTo>
                <a:lnTo>
                  <a:pt x="3167" y="2803"/>
                </a:lnTo>
                <a:lnTo>
                  <a:pt x="3296" y="2546"/>
                </a:lnTo>
                <a:lnTo>
                  <a:pt x="3403" y="2290"/>
                </a:lnTo>
                <a:lnTo>
                  <a:pt x="3488" y="2012"/>
                </a:lnTo>
                <a:lnTo>
                  <a:pt x="3488" y="2012"/>
                </a:lnTo>
                <a:lnTo>
                  <a:pt x="3531" y="1733"/>
                </a:lnTo>
                <a:lnTo>
                  <a:pt x="3510" y="1455"/>
                </a:lnTo>
                <a:lnTo>
                  <a:pt x="3467" y="1156"/>
                </a:lnTo>
                <a:lnTo>
                  <a:pt x="3381" y="899"/>
                </a:lnTo>
                <a:lnTo>
                  <a:pt x="3338" y="771"/>
                </a:lnTo>
                <a:lnTo>
                  <a:pt x="3253" y="642"/>
                </a:lnTo>
                <a:lnTo>
                  <a:pt x="3167" y="535"/>
                </a:lnTo>
                <a:lnTo>
                  <a:pt x="3082" y="428"/>
                </a:lnTo>
                <a:lnTo>
                  <a:pt x="2975" y="343"/>
                </a:lnTo>
                <a:lnTo>
                  <a:pt x="2868" y="257"/>
                </a:lnTo>
                <a:lnTo>
                  <a:pt x="2739" y="193"/>
                </a:lnTo>
                <a:lnTo>
                  <a:pt x="2611" y="129"/>
                </a:lnTo>
                <a:lnTo>
                  <a:pt x="2611" y="129"/>
                </a:lnTo>
                <a:close/>
                <a:moveTo>
                  <a:pt x="1905" y="2718"/>
                </a:moveTo>
                <a:lnTo>
                  <a:pt x="1905" y="2718"/>
                </a:lnTo>
                <a:lnTo>
                  <a:pt x="1926" y="2696"/>
                </a:lnTo>
                <a:lnTo>
                  <a:pt x="1926" y="2696"/>
                </a:lnTo>
                <a:lnTo>
                  <a:pt x="1948" y="2718"/>
                </a:lnTo>
                <a:lnTo>
                  <a:pt x="1948" y="2718"/>
                </a:lnTo>
                <a:lnTo>
                  <a:pt x="1948" y="2739"/>
                </a:lnTo>
                <a:lnTo>
                  <a:pt x="1926" y="2739"/>
                </a:lnTo>
                <a:lnTo>
                  <a:pt x="1905" y="2718"/>
                </a:lnTo>
                <a:lnTo>
                  <a:pt x="1905" y="2718"/>
                </a:lnTo>
                <a:close/>
                <a:moveTo>
                  <a:pt x="2782" y="2054"/>
                </a:moveTo>
                <a:lnTo>
                  <a:pt x="2782" y="2054"/>
                </a:lnTo>
                <a:lnTo>
                  <a:pt x="2697" y="2097"/>
                </a:lnTo>
                <a:lnTo>
                  <a:pt x="2590" y="2097"/>
                </a:lnTo>
                <a:lnTo>
                  <a:pt x="2504" y="2076"/>
                </a:lnTo>
                <a:lnTo>
                  <a:pt x="2397" y="2054"/>
                </a:lnTo>
                <a:lnTo>
                  <a:pt x="2311" y="2012"/>
                </a:lnTo>
                <a:lnTo>
                  <a:pt x="2226" y="1947"/>
                </a:lnTo>
                <a:lnTo>
                  <a:pt x="2162" y="1862"/>
                </a:lnTo>
                <a:lnTo>
                  <a:pt x="2097" y="1798"/>
                </a:lnTo>
                <a:lnTo>
                  <a:pt x="2097" y="1798"/>
                </a:lnTo>
                <a:lnTo>
                  <a:pt x="2055" y="1712"/>
                </a:lnTo>
                <a:lnTo>
                  <a:pt x="2033" y="1584"/>
                </a:lnTo>
                <a:lnTo>
                  <a:pt x="2033" y="1477"/>
                </a:lnTo>
                <a:lnTo>
                  <a:pt x="2033" y="1327"/>
                </a:lnTo>
                <a:lnTo>
                  <a:pt x="2055" y="1199"/>
                </a:lnTo>
                <a:lnTo>
                  <a:pt x="2097" y="1092"/>
                </a:lnTo>
                <a:lnTo>
                  <a:pt x="2140" y="985"/>
                </a:lnTo>
                <a:lnTo>
                  <a:pt x="2226" y="899"/>
                </a:lnTo>
                <a:lnTo>
                  <a:pt x="2226" y="899"/>
                </a:lnTo>
                <a:lnTo>
                  <a:pt x="2354" y="878"/>
                </a:lnTo>
                <a:lnTo>
                  <a:pt x="2461" y="878"/>
                </a:lnTo>
                <a:lnTo>
                  <a:pt x="2590" y="920"/>
                </a:lnTo>
                <a:lnTo>
                  <a:pt x="2697" y="985"/>
                </a:lnTo>
                <a:lnTo>
                  <a:pt x="2697" y="985"/>
                </a:lnTo>
                <a:lnTo>
                  <a:pt x="2804" y="1049"/>
                </a:lnTo>
                <a:lnTo>
                  <a:pt x="2868" y="1113"/>
                </a:lnTo>
                <a:lnTo>
                  <a:pt x="2911" y="1199"/>
                </a:lnTo>
                <a:lnTo>
                  <a:pt x="2932" y="1327"/>
                </a:lnTo>
                <a:lnTo>
                  <a:pt x="2932" y="1327"/>
                </a:lnTo>
                <a:lnTo>
                  <a:pt x="2975" y="1519"/>
                </a:lnTo>
                <a:lnTo>
                  <a:pt x="2975" y="1733"/>
                </a:lnTo>
                <a:lnTo>
                  <a:pt x="2953" y="1840"/>
                </a:lnTo>
                <a:lnTo>
                  <a:pt x="2911" y="1926"/>
                </a:lnTo>
                <a:lnTo>
                  <a:pt x="2868" y="1990"/>
                </a:lnTo>
                <a:lnTo>
                  <a:pt x="2782" y="2054"/>
                </a:lnTo>
                <a:lnTo>
                  <a:pt x="2782" y="2054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7552923" y="3872000"/>
            <a:ext cx="77276" cy="148927"/>
          </a:xfrm>
          <a:custGeom>
            <a:rect b="b" l="l" r="r" t="t"/>
            <a:pathLst>
              <a:path extrusionOk="0" h="6805" w="3531">
                <a:moveTo>
                  <a:pt x="2611" y="129"/>
                </a:moveTo>
                <a:lnTo>
                  <a:pt x="2611" y="129"/>
                </a:lnTo>
                <a:lnTo>
                  <a:pt x="2333" y="65"/>
                </a:lnTo>
                <a:lnTo>
                  <a:pt x="2055" y="0"/>
                </a:lnTo>
                <a:lnTo>
                  <a:pt x="1798" y="0"/>
                </a:lnTo>
                <a:lnTo>
                  <a:pt x="1520" y="22"/>
                </a:lnTo>
                <a:lnTo>
                  <a:pt x="1242" y="65"/>
                </a:lnTo>
                <a:lnTo>
                  <a:pt x="985" y="172"/>
                </a:lnTo>
                <a:lnTo>
                  <a:pt x="750" y="300"/>
                </a:lnTo>
                <a:lnTo>
                  <a:pt x="536" y="471"/>
                </a:lnTo>
                <a:lnTo>
                  <a:pt x="536" y="471"/>
                </a:lnTo>
                <a:lnTo>
                  <a:pt x="364" y="685"/>
                </a:lnTo>
                <a:lnTo>
                  <a:pt x="215" y="920"/>
                </a:lnTo>
                <a:lnTo>
                  <a:pt x="108" y="1156"/>
                </a:lnTo>
                <a:lnTo>
                  <a:pt x="44" y="1434"/>
                </a:lnTo>
                <a:lnTo>
                  <a:pt x="1" y="1712"/>
                </a:lnTo>
                <a:lnTo>
                  <a:pt x="22" y="1990"/>
                </a:lnTo>
                <a:lnTo>
                  <a:pt x="65" y="2268"/>
                </a:lnTo>
                <a:lnTo>
                  <a:pt x="172" y="2504"/>
                </a:lnTo>
                <a:lnTo>
                  <a:pt x="172" y="2504"/>
                </a:lnTo>
                <a:lnTo>
                  <a:pt x="279" y="2696"/>
                </a:lnTo>
                <a:lnTo>
                  <a:pt x="407" y="2867"/>
                </a:lnTo>
                <a:lnTo>
                  <a:pt x="557" y="3017"/>
                </a:lnTo>
                <a:lnTo>
                  <a:pt x="728" y="3146"/>
                </a:lnTo>
                <a:lnTo>
                  <a:pt x="728" y="3146"/>
                </a:lnTo>
                <a:lnTo>
                  <a:pt x="899" y="3231"/>
                </a:lnTo>
                <a:lnTo>
                  <a:pt x="1135" y="3338"/>
                </a:lnTo>
                <a:lnTo>
                  <a:pt x="1349" y="3424"/>
                </a:lnTo>
                <a:lnTo>
                  <a:pt x="1413" y="3488"/>
                </a:lnTo>
                <a:lnTo>
                  <a:pt x="1456" y="3531"/>
                </a:lnTo>
                <a:lnTo>
                  <a:pt x="1456" y="3531"/>
                </a:lnTo>
                <a:lnTo>
                  <a:pt x="1477" y="3595"/>
                </a:lnTo>
                <a:lnTo>
                  <a:pt x="1477" y="3680"/>
                </a:lnTo>
                <a:lnTo>
                  <a:pt x="1456" y="3873"/>
                </a:lnTo>
                <a:lnTo>
                  <a:pt x="1413" y="4044"/>
                </a:lnTo>
                <a:lnTo>
                  <a:pt x="1391" y="4215"/>
                </a:lnTo>
                <a:lnTo>
                  <a:pt x="1391" y="4215"/>
                </a:lnTo>
                <a:lnTo>
                  <a:pt x="1370" y="4879"/>
                </a:lnTo>
                <a:lnTo>
                  <a:pt x="1370" y="4879"/>
                </a:lnTo>
                <a:lnTo>
                  <a:pt x="1370" y="5478"/>
                </a:lnTo>
                <a:lnTo>
                  <a:pt x="1370" y="5478"/>
                </a:lnTo>
                <a:lnTo>
                  <a:pt x="1413" y="5799"/>
                </a:lnTo>
                <a:lnTo>
                  <a:pt x="1413" y="5970"/>
                </a:lnTo>
                <a:lnTo>
                  <a:pt x="1391" y="6055"/>
                </a:lnTo>
                <a:lnTo>
                  <a:pt x="1370" y="6077"/>
                </a:lnTo>
                <a:lnTo>
                  <a:pt x="1370" y="6077"/>
                </a:lnTo>
                <a:lnTo>
                  <a:pt x="1284" y="6120"/>
                </a:lnTo>
                <a:lnTo>
                  <a:pt x="1135" y="6162"/>
                </a:lnTo>
                <a:lnTo>
                  <a:pt x="964" y="6205"/>
                </a:lnTo>
                <a:lnTo>
                  <a:pt x="857" y="6248"/>
                </a:lnTo>
                <a:lnTo>
                  <a:pt x="857" y="6248"/>
                </a:lnTo>
                <a:lnTo>
                  <a:pt x="664" y="6334"/>
                </a:lnTo>
                <a:lnTo>
                  <a:pt x="578" y="6398"/>
                </a:lnTo>
                <a:lnTo>
                  <a:pt x="514" y="6483"/>
                </a:lnTo>
                <a:lnTo>
                  <a:pt x="514" y="6483"/>
                </a:lnTo>
                <a:lnTo>
                  <a:pt x="471" y="6590"/>
                </a:lnTo>
                <a:lnTo>
                  <a:pt x="471" y="6676"/>
                </a:lnTo>
                <a:lnTo>
                  <a:pt x="493" y="6719"/>
                </a:lnTo>
                <a:lnTo>
                  <a:pt x="536" y="6761"/>
                </a:lnTo>
                <a:lnTo>
                  <a:pt x="600" y="6783"/>
                </a:lnTo>
                <a:lnTo>
                  <a:pt x="685" y="6783"/>
                </a:lnTo>
                <a:lnTo>
                  <a:pt x="835" y="6804"/>
                </a:lnTo>
                <a:lnTo>
                  <a:pt x="835" y="6804"/>
                </a:lnTo>
                <a:lnTo>
                  <a:pt x="1113" y="6783"/>
                </a:lnTo>
                <a:lnTo>
                  <a:pt x="1391" y="6740"/>
                </a:lnTo>
                <a:lnTo>
                  <a:pt x="1648" y="6697"/>
                </a:lnTo>
                <a:lnTo>
                  <a:pt x="1926" y="6654"/>
                </a:lnTo>
                <a:lnTo>
                  <a:pt x="1926" y="6654"/>
                </a:lnTo>
                <a:lnTo>
                  <a:pt x="2140" y="6697"/>
                </a:lnTo>
                <a:lnTo>
                  <a:pt x="2418" y="6740"/>
                </a:lnTo>
                <a:lnTo>
                  <a:pt x="2547" y="6761"/>
                </a:lnTo>
                <a:lnTo>
                  <a:pt x="2675" y="6761"/>
                </a:lnTo>
                <a:lnTo>
                  <a:pt x="2761" y="6719"/>
                </a:lnTo>
                <a:lnTo>
                  <a:pt x="2804" y="6697"/>
                </a:lnTo>
                <a:lnTo>
                  <a:pt x="2846" y="6654"/>
                </a:lnTo>
                <a:lnTo>
                  <a:pt x="2846" y="6654"/>
                </a:lnTo>
                <a:lnTo>
                  <a:pt x="2868" y="6569"/>
                </a:lnTo>
                <a:lnTo>
                  <a:pt x="2868" y="6483"/>
                </a:lnTo>
                <a:lnTo>
                  <a:pt x="2825" y="6398"/>
                </a:lnTo>
                <a:lnTo>
                  <a:pt x="2782" y="6312"/>
                </a:lnTo>
                <a:lnTo>
                  <a:pt x="2632" y="6162"/>
                </a:lnTo>
                <a:lnTo>
                  <a:pt x="2483" y="6077"/>
                </a:lnTo>
                <a:lnTo>
                  <a:pt x="2483" y="6077"/>
                </a:lnTo>
                <a:lnTo>
                  <a:pt x="2397" y="6055"/>
                </a:lnTo>
                <a:lnTo>
                  <a:pt x="2311" y="6055"/>
                </a:lnTo>
                <a:lnTo>
                  <a:pt x="2226" y="6034"/>
                </a:lnTo>
                <a:lnTo>
                  <a:pt x="2162" y="6013"/>
                </a:lnTo>
                <a:lnTo>
                  <a:pt x="2162" y="6013"/>
                </a:lnTo>
                <a:lnTo>
                  <a:pt x="2055" y="5948"/>
                </a:lnTo>
                <a:lnTo>
                  <a:pt x="2012" y="5863"/>
                </a:lnTo>
                <a:lnTo>
                  <a:pt x="2012" y="5756"/>
                </a:lnTo>
                <a:lnTo>
                  <a:pt x="1991" y="5627"/>
                </a:lnTo>
                <a:lnTo>
                  <a:pt x="1991" y="5627"/>
                </a:lnTo>
                <a:lnTo>
                  <a:pt x="1991" y="5349"/>
                </a:lnTo>
                <a:lnTo>
                  <a:pt x="1991" y="5050"/>
                </a:lnTo>
                <a:lnTo>
                  <a:pt x="1991" y="4772"/>
                </a:lnTo>
                <a:lnTo>
                  <a:pt x="1969" y="4472"/>
                </a:lnTo>
                <a:lnTo>
                  <a:pt x="1969" y="4472"/>
                </a:lnTo>
                <a:lnTo>
                  <a:pt x="1926" y="3980"/>
                </a:lnTo>
                <a:lnTo>
                  <a:pt x="1926" y="3723"/>
                </a:lnTo>
                <a:lnTo>
                  <a:pt x="1948" y="3467"/>
                </a:lnTo>
                <a:lnTo>
                  <a:pt x="1948" y="3467"/>
                </a:lnTo>
                <a:lnTo>
                  <a:pt x="2269" y="3445"/>
                </a:lnTo>
                <a:lnTo>
                  <a:pt x="2397" y="3424"/>
                </a:lnTo>
                <a:lnTo>
                  <a:pt x="2525" y="3381"/>
                </a:lnTo>
                <a:lnTo>
                  <a:pt x="2654" y="3317"/>
                </a:lnTo>
                <a:lnTo>
                  <a:pt x="2782" y="3231"/>
                </a:lnTo>
                <a:lnTo>
                  <a:pt x="2889" y="3146"/>
                </a:lnTo>
                <a:lnTo>
                  <a:pt x="2996" y="3017"/>
                </a:lnTo>
                <a:lnTo>
                  <a:pt x="2996" y="3017"/>
                </a:lnTo>
                <a:lnTo>
                  <a:pt x="3167" y="2803"/>
                </a:lnTo>
                <a:lnTo>
                  <a:pt x="3296" y="2546"/>
                </a:lnTo>
                <a:lnTo>
                  <a:pt x="3403" y="2290"/>
                </a:lnTo>
                <a:lnTo>
                  <a:pt x="3488" y="2012"/>
                </a:lnTo>
                <a:lnTo>
                  <a:pt x="3488" y="2012"/>
                </a:lnTo>
                <a:lnTo>
                  <a:pt x="3531" y="1733"/>
                </a:lnTo>
                <a:lnTo>
                  <a:pt x="3510" y="1455"/>
                </a:lnTo>
                <a:lnTo>
                  <a:pt x="3467" y="1156"/>
                </a:lnTo>
                <a:lnTo>
                  <a:pt x="3381" y="899"/>
                </a:lnTo>
                <a:lnTo>
                  <a:pt x="3338" y="771"/>
                </a:lnTo>
                <a:lnTo>
                  <a:pt x="3253" y="642"/>
                </a:lnTo>
                <a:lnTo>
                  <a:pt x="3167" y="535"/>
                </a:lnTo>
                <a:lnTo>
                  <a:pt x="3082" y="428"/>
                </a:lnTo>
                <a:lnTo>
                  <a:pt x="2975" y="343"/>
                </a:lnTo>
                <a:lnTo>
                  <a:pt x="2868" y="257"/>
                </a:lnTo>
                <a:lnTo>
                  <a:pt x="2739" y="193"/>
                </a:lnTo>
                <a:lnTo>
                  <a:pt x="2611" y="129"/>
                </a:lnTo>
                <a:lnTo>
                  <a:pt x="2611" y="129"/>
                </a:lnTo>
                <a:close/>
                <a:moveTo>
                  <a:pt x="1905" y="2718"/>
                </a:moveTo>
                <a:lnTo>
                  <a:pt x="1905" y="2718"/>
                </a:lnTo>
                <a:lnTo>
                  <a:pt x="1926" y="2696"/>
                </a:lnTo>
                <a:lnTo>
                  <a:pt x="1926" y="2696"/>
                </a:lnTo>
                <a:lnTo>
                  <a:pt x="1948" y="2718"/>
                </a:lnTo>
                <a:lnTo>
                  <a:pt x="1948" y="2718"/>
                </a:lnTo>
                <a:lnTo>
                  <a:pt x="1948" y="2739"/>
                </a:lnTo>
                <a:lnTo>
                  <a:pt x="1926" y="2739"/>
                </a:lnTo>
                <a:lnTo>
                  <a:pt x="1905" y="2718"/>
                </a:lnTo>
                <a:lnTo>
                  <a:pt x="1905" y="2718"/>
                </a:lnTo>
                <a:close/>
                <a:moveTo>
                  <a:pt x="2782" y="2054"/>
                </a:moveTo>
                <a:lnTo>
                  <a:pt x="2782" y="2054"/>
                </a:lnTo>
                <a:lnTo>
                  <a:pt x="2697" y="2097"/>
                </a:lnTo>
                <a:lnTo>
                  <a:pt x="2590" y="2097"/>
                </a:lnTo>
                <a:lnTo>
                  <a:pt x="2504" y="2076"/>
                </a:lnTo>
                <a:lnTo>
                  <a:pt x="2397" y="2054"/>
                </a:lnTo>
                <a:lnTo>
                  <a:pt x="2311" y="2012"/>
                </a:lnTo>
                <a:lnTo>
                  <a:pt x="2226" y="1947"/>
                </a:lnTo>
                <a:lnTo>
                  <a:pt x="2162" y="1862"/>
                </a:lnTo>
                <a:lnTo>
                  <a:pt x="2097" y="1798"/>
                </a:lnTo>
                <a:lnTo>
                  <a:pt x="2097" y="1798"/>
                </a:lnTo>
                <a:lnTo>
                  <a:pt x="2055" y="1712"/>
                </a:lnTo>
                <a:lnTo>
                  <a:pt x="2033" y="1584"/>
                </a:lnTo>
                <a:lnTo>
                  <a:pt x="2033" y="1477"/>
                </a:lnTo>
                <a:lnTo>
                  <a:pt x="2033" y="1327"/>
                </a:lnTo>
                <a:lnTo>
                  <a:pt x="2055" y="1199"/>
                </a:lnTo>
                <a:lnTo>
                  <a:pt x="2097" y="1092"/>
                </a:lnTo>
                <a:lnTo>
                  <a:pt x="2140" y="985"/>
                </a:lnTo>
                <a:lnTo>
                  <a:pt x="2226" y="899"/>
                </a:lnTo>
                <a:lnTo>
                  <a:pt x="2226" y="899"/>
                </a:lnTo>
                <a:lnTo>
                  <a:pt x="2354" y="878"/>
                </a:lnTo>
                <a:lnTo>
                  <a:pt x="2461" y="878"/>
                </a:lnTo>
                <a:lnTo>
                  <a:pt x="2590" y="920"/>
                </a:lnTo>
                <a:lnTo>
                  <a:pt x="2697" y="985"/>
                </a:lnTo>
                <a:lnTo>
                  <a:pt x="2697" y="985"/>
                </a:lnTo>
                <a:lnTo>
                  <a:pt x="2804" y="1049"/>
                </a:lnTo>
                <a:lnTo>
                  <a:pt x="2868" y="1113"/>
                </a:lnTo>
                <a:lnTo>
                  <a:pt x="2911" y="1199"/>
                </a:lnTo>
                <a:lnTo>
                  <a:pt x="2932" y="1327"/>
                </a:lnTo>
                <a:lnTo>
                  <a:pt x="2932" y="1327"/>
                </a:lnTo>
                <a:lnTo>
                  <a:pt x="2975" y="1519"/>
                </a:lnTo>
                <a:lnTo>
                  <a:pt x="2975" y="1733"/>
                </a:lnTo>
                <a:lnTo>
                  <a:pt x="2953" y="1840"/>
                </a:lnTo>
                <a:lnTo>
                  <a:pt x="2911" y="1926"/>
                </a:lnTo>
                <a:lnTo>
                  <a:pt x="2868" y="1990"/>
                </a:lnTo>
                <a:lnTo>
                  <a:pt x="2782" y="2054"/>
                </a:lnTo>
                <a:lnTo>
                  <a:pt x="2782" y="2054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7049623" y="2448125"/>
            <a:ext cx="77276" cy="148927"/>
          </a:xfrm>
          <a:custGeom>
            <a:rect b="b" l="l" r="r" t="t"/>
            <a:pathLst>
              <a:path extrusionOk="0" h="6805" w="3531">
                <a:moveTo>
                  <a:pt x="2611" y="129"/>
                </a:moveTo>
                <a:lnTo>
                  <a:pt x="2611" y="129"/>
                </a:lnTo>
                <a:lnTo>
                  <a:pt x="2333" y="65"/>
                </a:lnTo>
                <a:lnTo>
                  <a:pt x="2055" y="0"/>
                </a:lnTo>
                <a:lnTo>
                  <a:pt x="1798" y="0"/>
                </a:lnTo>
                <a:lnTo>
                  <a:pt x="1520" y="22"/>
                </a:lnTo>
                <a:lnTo>
                  <a:pt x="1242" y="65"/>
                </a:lnTo>
                <a:lnTo>
                  <a:pt x="985" y="172"/>
                </a:lnTo>
                <a:lnTo>
                  <a:pt x="750" y="300"/>
                </a:lnTo>
                <a:lnTo>
                  <a:pt x="536" y="471"/>
                </a:lnTo>
                <a:lnTo>
                  <a:pt x="536" y="471"/>
                </a:lnTo>
                <a:lnTo>
                  <a:pt x="364" y="685"/>
                </a:lnTo>
                <a:lnTo>
                  <a:pt x="215" y="920"/>
                </a:lnTo>
                <a:lnTo>
                  <a:pt x="108" y="1156"/>
                </a:lnTo>
                <a:lnTo>
                  <a:pt x="44" y="1434"/>
                </a:lnTo>
                <a:lnTo>
                  <a:pt x="1" y="1712"/>
                </a:lnTo>
                <a:lnTo>
                  <a:pt x="22" y="1990"/>
                </a:lnTo>
                <a:lnTo>
                  <a:pt x="65" y="2268"/>
                </a:lnTo>
                <a:lnTo>
                  <a:pt x="172" y="2504"/>
                </a:lnTo>
                <a:lnTo>
                  <a:pt x="172" y="2504"/>
                </a:lnTo>
                <a:lnTo>
                  <a:pt x="279" y="2696"/>
                </a:lnTo>
                <a:lnTo>
                  <a:pt x="407" y="2867"/>
                </a:lnTo>
                <a:lnTo>
                  <a:pt x="557" y="3017"/>
                </a:lnTo>
                <a:lnTo>
                  <a:pt x="728" y="3146"/>
                </a:lnTo>
                <a:lnTo>
                  <a:pt x="728" y="3146"/>
                </a:lnTo>
                <a:lnTo>
                  <a:pt x="899" y="3231"/>
                </a:lnTo>
                <a:lnTo>
                  <a:pt x="1135" y="3338"/>
                </a:lnTo>
                <a:lnTo>
                  <a:pt x="1349" y="3424"/>
                </a:lnTo>
                <a:lnTo>
                  <a:pt x="1413" y="3488"/>
                </a:lnTo>
                <a:lnTo>
                  <a:pt x="1456" y="3531"/>
                </a:lnTo>
                <a:lnTo>
                  <a:pt x="1456" y="3531"/>
                </a:lnTo>
                <a:lnTo>
                  <a:pt x="1477" y="3595"/>
                </a:lnTo>
                <a:lnTo>
                  <a:pt x="1477" y="3680"/>
                </a:lnTo>
                <a:lnTo>
                  <a:pt x="1456" y="3873"/>
                </a:lnTo>
                <a:lnTo>
                  <a:pt x="1413" y="4044"/>
                </a:lnTo>
                <a:lnTo>
                  <a:pt x="1391" y="4215"/>
                </a:lnTo>
                <a:lnTo>
                  <a:pt x="1391" y="4215"/>
                </a:lnTo>
                <a:lnTo>
                  <a:pt x="1370" y="4879"/>
                </a:lnTo>
                <a:lnTo>
                  <a:pt x="1370" y="4879"/>
                </a:lnTo>
                <a:lnTo>
                  <a:pt x="1370" y="5478"/>
                </a:lnTo>
                <a:lnTo>
                  <a:pt x="1370" y="5478"/>
                </a:lnTo>
                <a:lnTo>
                  <a:pt x="1413" y="5799"/>
                </a:lnTo>
                <a:lnTo>
                  <a:pt x="1413" y="5970"/>
                </a:lnTo>
                <a:lnTo>
                  <a:pt x="1391" y="6055"/>
                </a:lnTo>
                <a:lnTo>
                  <a:pt x="1370" y="6077"/>
                </a:lnTo>
                <a:lnTo>
                  <a:pt x="1370" y="6077"/>
                </a:lnTo>
                <a:lnTo>
                  <a:pt x="1284" y="6120"/>
                </a:lnTo>
                <a:lnTo>
                  <a:pt x="1135" y="6162"/>
                </a:lnTo>
                <a:lnTo>
                  <a:pt x="964" y="6205"/>
                </a:lnTo>
                <a:lnTo>
                  <a:pt x="857" y="6248"/>
                </a:lnTo>
                <a:lnTo>
                  <a:pt x="857" y="6248"/>
                </a:lnTo>
                <a:lnTo>
                  <a:pt x="664" y="6334"/>
                </a:lnTo>
                <a:lnTo>
                  <a:pt x="578" y="6398"/>
                </a:lnTo>
                <a:lnTo>
                  <a:pt x="514" y="6483"/>
                </a:lnTo>
                <a:lnTo>
                  <a:pt x="514" y="6483"/>
                </a:lnTo>
                <a:lnTo>
                  <a:pt x="471" y="6590"/>
                </a:lnTo>
                <a:lnTo>
                  <a:pt x="471" y="6676"/>
                </a:lnTo>
                <a:lnTo>
                  <a:pt x="493" y="6719"/>
                </a:lnTo>
                <a:lnTo>
                  <a:pt x="536" y="6761"/>
                </a:lnTo>
                <a:lnTo>
                  <a:pt x="600" y="6783"/>
                </a:lnTo>
                <a:lnTo>
                  <a:pt x="685" y="6783"/>
                </a:lnTo>
                <a:lnTo>
                  <a:pt x="835" y="6804"/>
                </a:lnTo>
                <a:lnTo>
                  <a:pt x="835" y="6804"/>
                </a:lnTo>
                <a:lnTo>
                  <a:pt x="1113" y="6783"/>
                </a:lnTo>
                <a:lnTo>
                  <a:pt x="1391" y="6740"/>
                </a:lnTo>
                <a:lnTo>
                  <a:pt x="1648" y="6697"/>
                </a:lnTo>
                <a:lnTo>
                  <a:pt x="1926" y="6654"/>
                </a:lnTo>
                <a:lnTo>
                  <a:pt x="1926" y="6654"/>
                </a:lnTo>
                <a:lnTo>
                  <a:pt x="2140" y="6697"/>
                </a:lnTo>
                <a:lnTo>
                  <a:pt x="2418" y="6740"/>
                </a:lnTo>
                <a:lnTo>
                  <a:pt x="2547" y="6761"/>
                </a:lnTo>
                <a:lnTo>
                  <a:pt x="2675" y="6761"/>
                </a:lnTo>
                <a:lnTo>
                  <a:pt x="2761" y="6719"/>
                </a:lnTo>
                <a:lnTo>
                  <a:pt x="2804" y="6697"/>
                </a:lnTo>
                <a:lnTo>
                  <a:pt x="2846" y="6654"/>
                </a:lnTo>
                <a:lnTo>
                  <a:pt x="2846" y="6654"/>
                </a:lnTo>
                <a:lnTo>
                  <a:pt x="2868" y="6569"/>
                </a:lnTo>
                <a:lnTo>
                  <a:pt x="2868" y="6483"/>
                </a:lnTo>
                <a:lnTo>
                  <a:pt x="2825" y="6398"/>
                </a:lnTo>
                <a:lnTo>
                  <a:pt x="2782" y="6312"/>
                </a:lnTo>
                <a:lnTo>
                  <a:pt x="2632" y="6162"/>
                </a:lnTo>
                <a:lnTo>
                  <a:pt x="2483" y="6077"/>
                </a:lnTo>
                <a:lnTo>
                  <a:pt x="2483" y="6077"/>
                </a:lnTo>
                <a:lnTo>
                  <a:pt x="2397" y="6055"/>
                </a:lnTo>
                <a:lnTo>
                  <a:pt x="2311" y="6055"/>
                </a:lnTo>
                <a:lnTo>
                  <a:pt x="2226" y="6034"/>
                </a:lnTo>
                <a:lnTo>
                  <a:pt x="2162" y="6013"/>
                </a:lnTo>
                <a:lnTo>
                  <a:pt x="2162" y="6013"/>
                </a:lnTo>
                <a:lnTo>
                  <a:pt x="2055" y="5948"/>
                </a:lnTo>
                <a:lnTo>
                  <a:pt x="2012" y="5863"/>
                </a:lnTo>
                <a:lnTo>
                  <a:pt x="2012" y="5756"/>
                </a:lnTo>
                <a:lnTo>
                  <a:pt x="1991" y="5627"/>
                </a:lnTo>
                <a:lnTo>
                  <a:pt x="1991" y="5627"/>
                </a:lnTo>
                <a:lnTo>
                  <a:pt x="1991" y="5349"/>
                </a:lnTo>
                <a:lnTo>
                  <a:pt x="1991" y="5050"/>
                </a:lnTo>
                <a:lnTo>
                  <a:pt x="1991" y="4772"/>
                </a:lnTo>
                <a:lnTo>
                  <a:pt x="1969" y="4472"/>
                </a:lnTo>
                <a:lnTo>
                  <a:pt x="1969" y="4472"/>
                </a:lnTo>
                <a:lnTo>
                  <a:pt x="1926" y="3980"/>
                </a:lnTo>
                <a:lnTo>
                  <a:pt x="1926" y="3723"/>
                </a:lnTo>
                <a:lnTo>
                  <a:pt x="1948" y="3467"/>
                </a:lnTo>
                <a:lnTo>
                  <a:pt x="1948" y="3467"/>
                </a:lnTo>
                <a:lnTo>
                  <a:pt x="2269" y="3445"/>
                </a:lnTo>
                <a:lnTo>
                  <a:pt x="2397" y="3424"/>
                </a:lnTo>
                <a:lnTo>
                  <a:pt x="2525" y="3381"/>
                </a:lnTo>
                <a:lnTo>
                  <a:pt x="2654" y="3317"/>
                </a:lnTo>
                <a:lnTo>
                  <a:pt x="2782" y="3231"/>
                </a:lnTo>
                <a:lnTo>
                  <a:pt x="2889" y="3146"/>
                </a:lnTo>
                <a:lnTo>
                  <a:pt x="2996" y="3017"/>
                </a:lnTo>
                <a:lnTo>
                  <a:pt x="2996" y="3017"/>
                </a:lnTo>
                <a:lnTo>
                  <a:pt x="3167" y="2803"/>
                </a:lnTo>
                <a:lnTo>
                  <a:pt x="3296" y="2546"/>
                </a:lnTo>
                <a:lnTo>
                  <a:pt x="3403" y="2290"/>
                </a:lnTo>
                <a:lnTo>
                  <a:pt x="3488" y="2012"/>
                </a:lnTo>
                <a:lnTo>
                  <a:pt x="3488" y="2012"/>
                </a:lnTo>
                <a:lnTo>
                  <a:pt x="3531" y="1733"/>
                </a:lnTo>
                <a:lnTo>
                  <a:pt x="3510" y="1455"/>
                </a:lnTo>
                <a:lnTo>
                  <a:pt x="3467" y="1156"/>
                </a:lnTo>
                <a:lnTo>
                  <a:pt x="3381" y="899"/>
                </a:lnTo>
                <a:lnTo>
                  <a:pt x="3338" y="771"/>
                </a:lnTo>
                <a:lnTo>
                  <a:pt x="3253" y="642"/>
                </a:lnTo>
                <a:lnTo>
                  <a:pt x="3167" y="535"/>
                </a:lnTo>
                <a:lnTo>
                  <a:pt x="3082" y="428"/>
                </a:lnTo>
                <a:lnTo>
                  <a:pt x="2975" y="343"/>
                </a:lnTo>
                <a:lnTo>
                  <a:pt x="2868" y="257"/>
                </a:lnTo>
                <a:lnTo>
                  <a:pt x="2739" y="193"/>
                </a:lnTo>
                <a:lnTo>
                  <a:pt x="2611" y="129"/>
                </a:lnTo>
                <a:lnTo>
                  <a:pt x="2611" y="129"/>
                </a:lnTo>
                <a:close/>
                <a:moveTo>
                  <a:pt x="1905" y="2718"/>
                </a:moveTo>
                <a:lnTo>
                  <a:pt x="1905" y="2718"/>
                </a:lnTo>
                <a:lnTo>
                  <a:pt x="1926" y="2696"/>
                </a:lnTo>
                <a:lnTo>
                  <a:pt x="1926" y="2696"/>
                </a:lnTo>
                <a:lnTo>
                  <a:pt x="1948" y="2718"/>
                </a:lnTo>
                <a:lnTo>
                  <a:pt x="1948" y="2718"/>
                </a:lnTo>
                <a:lnTo>
                  <a:pt x="1948" y="2739"/>
                </a:lnTo>
                <a:lnTo>
                  <a:pt x="1926" y="2739"/>
                </a:lnTo>
                <a:lnTo>
                  <a:pt x="1905" y="2718"/>
                </a:lnTo>
                <a:lnTo>
                  <a:pt x="1905" y="2718"/>
                </a:lnTo>
                <a:close/>
                <a:moveTo>
                  <a:pt x="2782" y="2054"/>
                </a:moveTo>
                <a:lnTo>
                  <a:pt x="2782" y="2054"/>
                </a:lnTo>
                <a:lnTo>
                  <a:pt x="2697" y="2097"/>
                </a:lnTo>
                <a:lnTo>
                  <a:pt x="2590" y="2097"/>
                </a:lnTo>
                <a:lnTo>
                  <a:pt x="2504" y="2076"/>
                </a:lnTo>
                <a:lnTo>
                  <a:pt x="2397" y="2054"/>
                </a:lnTo>
                <a:lnTo>
                  <a:pt x="2311" y="2012"/>
                </a:lnTo>
                <a:lnTo>
                  <a:pt x="2226" y="1947"/>
                </a:lnTo>
                <a:lnTo>
                  <a:pt x="2162" y="1862"/>
                </a:lnTo>
                <a:lnTo>
                  <a:pt x="2097" y="1798"/>
                </a:lnTo>
                <a:lnTo>
                  <a:pt x="2097" y="1798"/>
                </a:lnTo>
                <a:lnTo>
                  <a:pt x="2055" y="1712"/>
                </a:lnTo>
                <a:lnTo>
                  <a:pt x="2033" y="1584"/>
                </a:lnTo>
                <a:lnTo>
                  <a:pt x="2033" y="1477"/>
                </a:lnTo>
                <a:lnTo>
                  <a:pt x="2033" y="1327"/>
                </a:lnTo>
                <a:lnTo>
                  <a:pt x="2055" y="1199"/>
                </a:lnTo>
                <a:lnTo>
                  <a:pt x="2097" y="1092"/>
                </a:lnTo>
                <a:lnTo>
                  <a:pt x="2140" y="985"/>
                </a:lnTo>
                <a:lnTo>
                  <a:pt x="2226" y="899"/>
                </a:lnTo>
                <a:lnTo>
                  <a:pt x="2226" y="899"/>
                </a:lnTo>
                <a:lnTo>
                  <a:pt x="2354" y="878"/>
                </a:lnTo>
                <a:lnTo>
                  <a:pt x="2461" y="878"/>
                </a:lnTo>
                <a:lnTo>
                  <a:pt x="2590" y="920"/>
                </a:lnTo>
                <a:lnTo>
                  <a:pt x="2697" y="985"/>
                </a:lnTo>
                <a:lnTo>
                  <a:pt x="2697" y="985"/>
                </a:lnTo>
                <a:lnTo>
                  <a:pt x="2804" y="1049"/>
                </a:lnTo>
                <a:lnTo>
                  <a:pt x="2868" y="1113"/>
                </a:lnTo>
                <a:lnTo>
                  <a:pt x="2911" y="1199"/>
                </a:lnTo>
                <a:lnTo>
                  <a:pt x="2932" y="1327"/>
                </a:lnTo>
                <a:lnTo>
                  <a:pt x="2932" y="1327"/>
                </a:lnTo>
                <a:lnTo>
                  <a:pt x="2975" y="1519"/>
                </a:lnTo>
                <a:lnTo>
                  <a:pt x="2975" y="1733"/>
                </a:lnTo>
                <a:lnTo>
                  <a:pt x="2953" y="1840"/>
                </a:lnTo>
                <a:lnTo>
                  <a:pt x="2911" y="1926"/>
                </a:lnTo>
                <a:lnTo>
                  <a:pt x="2868" y="1990"/>
                </a:lnTo>
                <a:lnTo>
                  <a:pt x="2782" y="2054"/>
                </a:lnTo>
                <a:lnTo>
                  <a:pt x="2782" y="2054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4294967295" type="ctrTitle"/>
          </p:nvPr>
        </p:nvSpPr>
        <p:spPr>
          <a:xfrm>
            <a:off x="1600200" y="1659550"/>
            <a:ext cx="5868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C0000"/>
                </a:solidFill>
              </a:rPr>
              <a:t>89,526,124</a:t>
            </a:r>
            <a:endParaRPr sz="9600">
              <a:solidFill>
                <a:srgbClr val="CC0000"/>
              </a:solidFill>
            </a:endParaRPr>
          </a:p>
        </p:txBody>
      </p:sp>
      <p:sp>
        <p:nvSpPr>
          <p:cNvPr id="171" name="Google Shape;171;p25"/>
          <p:cNvSpPr txBox="1"/>
          <p:nvPr>
            <p:ph idx="4294967295" type="subTitle"/>
          </p:nvPr>
        </p:nvSpPr>
        <p:spPr>
          <a:xfrm>
            <a:off x="1600200" y="2941803"/>
            <a:ext cx="5868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4294967295" type="ctrTitle"/>
          </p:nvPr>
        </p:nvSpPr>
        <p:spPr>
          <a:xfrm>
            <a:off x="1524000" y="800400"/>
            <a:ext cx="6327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89,526,124$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178" name="Google Shape;178;p26"/>
          <p:cNvSpPr txBox="1"/>
          <p:nvPr>
            <p:ph idx="4294967295" type="subTitle"/>
          </p:nvPr>
        </p:nvSpPr>
        <p:spPr>
          <a:xfrm>
            <a:off x="1524000" y="1597771"/>
            <a:ext cx="632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79" name="Google Shape;179;p26"/>
          <p:cNvSpPr txBox="1"/>
          <p:nvPr>
            <p:ph idx="4294967295" type="ctrTitle"/>
          </p:nvPr>
        </p:nvSpPr>
        <p:spPr>
          <a:xfrm>
            <a:off x="1524000" y="3463357"/>
            <a:ext cx="6327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100%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180" name="Google Shape;180;p26"/>
          <p:cNvSpPr txBox="1"/>
          <p:nvPr>
            <p:ph idx="4294967295" type="subTitle"/>
          </p:nvPr>
        </p:nvSpPr>
        <p:spPr>
          <a:xfrm>
            <a:off x="1524000" y="4252211"/>
            <a:ext cx="632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81" name="Google Shape;181;p26"/>
          <p:cNvSpPr txBox="1"/>
          <p:nvPr>
            <p:ph idx="4294967295" type="ctrTitle"/>
          </p:nvPr>
        </p:nvSpPr>
        <p:spPr>
          <a:xfrm>
            <a:off x="1524000" y="2131878"/>
            <a:ext cx="6327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185,244 users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182" name="Google Shape;182;p26"/>
          <p:cNvSpPr txBox="1"/>
          <p:nvPr>
            <p:ph idx="4294967295" type="subTitle"/>
          </p:nvPr>
        </p:nvSpPr>
        <p:spPr>
          <a:xfrm>
            <a:off x="1524000" y="2937765"/>
            <a:ext cx="632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Google Shape;190;p27"/>
          <p:cNvGrpSpPr/>
          <p:nvPr/>
        </p:nvGrpSpPr>
        <p:grpSpPr>
          <a:xfrm>
            <a:off x="5909924" y="1231912"/>
            <a:ext cx="3028200" cy="3593754"/>
            <a:chOff x="5909924" y="1189775"/>
            <a:chExt cx="3028200" cy="3593754"/>
          </a:xfrm>
        </p:grpSpPr>
        <p:sp>
          <p:nvSpPr>
            <p:cNvPr id="191" name="Google Shape;191;p27"/>
            <p:cNvSpPr/>
            <p:nvPr/>
          </p:nvSpPr>
          <p:spPr>
            <a:xfrm>
              <a:off x="5909924" y="1189775"/>
              <a:ext cx="3028200" cy="669000"/>
            </a:xfrm>
            <a:prstGeom prst="chevron">
              <a:avLst>
                <a:gd fmla="val 50000" name="adj"/>
              </a:avLst>
            </a:prstGeom>
            <a:solidFill>
              <a:srgbClr val="6CC2DC">
                <a:alpha val="15770"/>
              </a:srgbClr>
            </a:solidFill>
            <a:ln cap="flat" cmpd="sng" w="9525">
              <a:solidFill>
                <a:srgbClr val="1C4587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C4587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3</a:t>
              </a:r>
              <a:endParaRPr sz="2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192" name="Google Shape;192;p27"/>
            <p:cNvSpPr txBox="1"/>
            <p:nvPr/>
          </p:nvSpPr>
          <p:spPr>
            <a:xfrm>
              <a:off x="6167063" y="2167829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C4587"/>
                  </a:solidFill>
                  <a:latin typeface="Caveat"/>
                  <a:ea typeface="Caveat"/>
                  <a:cs typeface="Caveat"/>
                  <a:sym typeface="Caveat"/>
                </a:rPr>
                <a:t>Lorem ipsum dolor sit amet, consectetur adipiscing elit. Duis sit amet odio vel purus bibendum luctus.</a:t>
              </a:r>
              <a:endPara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193" name="Google Shape;193;p27"/>
          <p:cNvGrpSpPr/>
          <p:nvPr/>
        </p:nvGrpSpPr>
        <p:grpSpPr>
          <a:xfrm>
            <a:off x="0" y="1232137"/>
            <a:ext cx="3270000" cy="3610119"/>
            <a:chOff x="0" y="1190000"/>
            <a:chExt cx="3270000" cy="3610119"/>
          </a:xfrm>
        </p:grpSpPr>
        <p:sp>
          <p:nvSpPr>
            <p:cNvPr id="194" name="Google Shape;194;p27"/>
            <p:cNvSpPr/>
            <p:nvPr/>
          </p:nvSpPr>
          <p:spPr>
            <a:xfrm>
              <a:off x="0" y="1190000"/>
              <a:ext cx="3270000" cy="669000"/>
            </a:xfrm>
            <a:prstGeom prst="homePlate">
              <a:avLst>
                <a:gd fmla="val 50000" name="adj"/>
              </a:avLst>
            </a:prstGeom>
            <a:solidFill>
              <a:srgbClr val="6CC2DC">
                <a:alpha val="15770"/>
              </a:srgbClr>
            </a:solidFill>
            <a:ln cap="flat" cmpd="sng" w="9525">
              <a:solidFill>
                <a:srgbClr val="1C4587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C4587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1</a:t>
              </a:r>
              <a:endParaRPr sz="2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655361" y="2184419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C4587"/>
                  </a:solidFill>
                  <a:latin typeface="Caveat"/>
                  <a:ea typeface="Caveat"/>
                  <a:cs typeface="Caveat"/>
                  <a:sym typeface="Caveat"/>
                </a:rPr>
                <a:t>Lorem ipsum dolor sit amet, consectetur adipiscing elit. Duis sit amet odio vel purus bibendum luctus. </a:t>
              </a:r>
              <a:endPara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2944204" y="1231912"/>
            <a:ext cx="3305700" cy="3602270"/>
            <a:chOff x="2944204" y="1189775"/>
            <a:chExt cx="3305700" cy="3602270"/>
          </a:xfrm>
        </p:grpSpPr>
        <p:sp>
          <p:nvSpPr>
            <p:cNvPr id="197" name="Google Shape;197;p2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6CC2DC">
                <a:alpha val="15770"/>
              </a:srgbClr>
            </a:solidFill>
            <a:ln cap="flat" cmpd="sng" w="9525">
              <a:solidFill>
                <a:srgbClr val="1C4587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C4587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2</a:t>
              </a:r>
              <a:endParaRPr sz="22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198" name="Google Shape;198;p27"/>
            <p:cNvSpPr txBox="1"/>
            <p:nvPr/>
          </p:nvSpPr>
          <p:spPr>
            <a:xfrm>
              <a:off x="3478949" y="217634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1C4587"/>
                  </a:solidFill>
                  <a:latin typeface="Caveat"/>
                  <a:ea typeface="Caveat"/>
                  <a:cs typeface="Caveat"/>
                  <a:sym typeface="Caveat"/>
                </a:rPr>
                <a:t>Lorem ipsum dolor sit amet, consectetur adipiscing elit. Duis sit amet odio vel purus bibendum luctus.</a:t>
              </a:r>
              <a:endPara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1411775" y="1287950"/>
            <a:ext cx="2238000" cy="14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the sun, gold, butter and ripe lemons.</a:t>
            </a:r>
            <a:endParaRPr/>
          </a:p>
        </p:txBody>
      </p:sp>
      <p:sp>
        <p:nvSpPr>
          <p:cNvPr id="205" name="Google Shape;205;p28"/>
          <p:cNvSpPr txBox="1"/>
          <p:nvPr>
            <p:ph idx="2" type="body"/>
          </p:nvPr>
        </p:nvSpPr>
        <p:spPr>
          <a:xfrm>
            <a:off x="3929675" y="1287950"/>
            <a:ext cx="2238000" cy="14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</a:t>
            </a:r>
            <a:endParaRPr/>
          </a:p>
        </p:txBody>
      </p:sp>
      <p:sp>
        <p:nvSpPr>
          <p:cNvPr id="206" name="Google Shape;206;p28"/>
          <p:cNvSpPr txBox="1"/>
          <p:nvPr>
            <p:ph idx="3" type="body"/>
          </p:nvPr>
        </p:nvSpPr>
        <p:spPr>
          <a:xfrm>
            <a:off x="6447574" y="1287950"/>
            <a:ext cx="2238000" cy="14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blood, and associated with danger and courage.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1411775" y="2938803"/>
            <a:ext cx="2238000" cy="14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the sun, gold, butter and ripe lemons.</a:t>
            </a:r>
            <a:endParaRPr/>
          </a:p>
        </p:txBody>
      </p:sp>
      <p:sp>
        <p:nvSpPr>
          <p:cNvPr id="209" name="Google Shape;209;p28"/>
          <p:cNvSpPr txBox="1"/>
          <p:nvPr>
            <p:ph idx="2" type="body"/>
          </p:nvPr>
        </p:nvSpPr>
        <p:spPr>
          <a:xfrm>
            <a:off x="3929675" y="2938803"/>
            <a:ext cx="2238000" cy="14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</a:t>
            </a:r>
            <a:endParaRPr/>
          </a:p>
        </p:txBody>
      </p:sp>
      <p:sp>
        <p:nvSpPr>
          <p:cNvPr id="210" name="Google Shape;210;p28"/>
          <p:cNvSpPr txBox="1"/>
          <p:nvPr>
            <p:ph idx="3" type="body"/>
          </p:nvPr>
        </p:nvSpPr>
        <p:spPr>
          <a:xfrm>
            <a:off x="6447574" y="2938803"/>
            <a:ext cx="2238000" cy="14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blood, and associated with danger and courage.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 rot="5032241">
            <a:off x="7777326" y="669859"/>
            <a:ext cx="482039" cy="486823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 rot="-1158584">
            <a:off x="839451" y="4201394"/>
            <a:ext cx="673489" cy="62205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 rot="1152141">
            <a:off x="5725099" y="2510632"/>
            <a:ext cx="442547" cy="53107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 rot="-1474331">
            <a:off x="3165971" y="1135809"/>
            <a:ext cx="317820" cy="31974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7393013" y="4391565"/>
            <a:ext cx="347101" cy="345637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450" y="254050"/>
            <a:ext cx="4551755" cy="39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5156126" y="1001229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EDIT IN POWERPOINT®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on the button under the presentation preview that says </a:t>
            </a:r>
            <a:r>
              <a:rPr b="1" lang="en" sz="1800"/>
              <a:t>"Download as PowerPoint template"</a:t>
            </a:r>
            <a:r>
              <a:rPr lang="en" sz="1800"/>
              <a:t>. You will get a .pptx file that you can edit in PowerPoint. 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Remember to download and install the fonts used in this presentation (you’ll find the links to the font files needed in the </a:t>
            </a:r>
            <a:r>
              <a:rPr lang="en" sz="1800" u="sng">
                <a:hlinkClick action="ppaction://hlinksldjump" r:id="rId3"/>
              </a:rPr>
              <a:t>Presentation design slide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412975" y="1001229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EDIT IN GOOGLE SLIDES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Click on the button under the presentation preview that says </a:t>
            </a:r>
            <a:r>
              <a:rPr b="1" lang="en" sz="1800"/>
              <a:t>"Use as Google Slides Theme"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will get a copy of this document on your Google Drive and will be able to edit, add or delete slides.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You have to be signed in to your Google account.</a:t>
            </a:r>
            <a:endParaRPr sz="1800"/>
          </a:p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1464400" y="4348031"/>
            <a:ext cx="72225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0000"/>
                </a:solidFill>
              </a:rPr>
              <a:t>More info on how to use this template at </a:t>
            </a:r>
            <a:r>
              <a:rPr b="1" lang="en" sz="1400" u="sng">
                <a:solidFill>
                  <a:srgbClr val="CC0000"/>
                </a:solidFill>
                <a:hlinkClick r:id="rId4"/>
              </a:rPr>
              <a:t>www.slidescarnival.com/help-use-presentation-template</a:t>
            </a:r>
            <a:endParaRPr b="1" sz="14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C0000"/>
                </a:solidFill>
              </a:rPr>
              <a:t>This template is free to use under </a:t>
            </a:r>
            <a:r>
              <a:rPr lang="en" sz="1400" u="sng">
                <a:solidFill>
                  <a:srgbClr val="CC0000"/>
                </a:solidFill>
                <a:hlinkClick r:id="rId5"/>
              </a:rPr>
              <a:t>Creative Commons Attribution license</a:t>
            </a:r>
            <a:r>
              <a:rPr lang="en" sz="1400">
                <a:solidFill>
                  <a:srgbClr val="CC0000"/>
                </a:solidFill>
              </a:rPr>
              <a:t>. You can keep the Credits slide or mention SlidesCarnival and other resources used in a slide footer.</a:t>
            </a:r>
            <a:endParaRPr sz="14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0000"/>
              </a:solidFill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4294967295" type="body"/>
          </p:nvPr>
        </p:nvSpPr>
        <p:spPr>
          <a:xfrm>
            <a:off x="2026750" y="941882"/>
            <a:ext cx="2532300" cy="18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Mobile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5563239" y="978479"/>
            <a:ext cx="19569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rPr>
              <a:t>Place your screenshot here</a:t>
            </a:r>
            <a:endParaRPr sz="1000">
              <a:solidFill>
                <a:srgbClr val="6CC2D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30"/>
          <p:cNvGrpSpPr/>
          <p:nvPr/>
        </p:nvGrpSpPr>
        <p:grpSpPr>
          <a:xfrm>
            <a:off x="5505580" y="576624"/>
            <a:ext cx="2066255" cy="4285821"/>
            <a:chOff x="2547150" y="238125"/>
            <a:chExt cx="2525675" cy="5238750"/>
          </a:xfrm>
        </p:grpSpPr>
        <p:sp>
          <p:nvSpPr>
            <p:cNvPr id="231" name="Google Shape;231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6CC2DC">
                <a:alpha val="15770"/>
              </a:srgbClr>
            </a:solidFill>
            <a:ln cap="flat" cmpd="sng" w="9525">
              <a:solidFill>
                <a:srgbClr val="1C4587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6CC2DC">
                <a:alpha val="15770"/>
              </a:srgbClr>
            </a:solidFill>
            <a:ln cap="flat" cmpd="sng" w="9525">
              <a:solidFill>
                <a:srgbClr val="6CC2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CC2DC">
                <a:alpha val="15770"/>
              </a:srgbClr>
            </a:solidFill>
            <a:ln cap="flat" cmpd="sng" w="9525">
              <a:solidFill>
                <a:srgbClr val="6CC2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6CC2DC">
                <a:alpha val="15770"/>
              </a:srgbClr>
            </a:solidFill>
            <a:ln cap="flat" cmpd="sng" w="9525">
              <a:solidFill>
                <a:srgbClr val="6CC2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/>
        </p:nvSpPr>
        <p:spPr>
          <a:xfrm>
            <a:off x="5229653" y="966180"/>
            <a:ext cx="26328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rPr>
              <a:t>Place your screenshot here</a:t>
            </a:r>
            <a:endParaRPr sz="1000">
              <a:solidFill>
                <a:srgbClr val="6CC2D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1" name="Google Shape;241;p31"/>
          <p:cNvGrpSpPr/>
          <p:nvPr/>
        </p:nvGrpSpPr>
        <p:grpSpPr>
          <a:xfrm>
            <a:off x="5164005" y="575764"/>
            <a:ext cx="2772398" cy="4277963"/>
            <a:chOff x="2112475" y="238125"/>
            <a:chExt cx="3395050" cy="5238750"/>
          </a:xfrm>
        </p:grpSpPr>
        <p:sp>
          <p:nvSpPr>
            <p:cNvPr id="242" name="Google Shape;242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6CC2DC">
                <a:alpha val="15770"/>
              </a:srgbClr>
            </a:solidFill>
            <a:ln cap="flat" cmpd="sng" w="9525">
              <a:solidFill>
                <a:srgbClr val="1C4587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6CC2DC">
                <a:alpha val="15770"/>
              </a:srgbClr>
            </a:solidFill>
            <a:ln cap="flat" cmpd="sng" w="9525">
              <a:solidFill>
                <a:srgbClr val="6CC2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6CC2DC">
                <a:alpha val="15770"/>
              </a:srgbClr>
            </a:solidFill>
            <a:ln cap="flat" cmpd="sng" w="9525">
              <a:solidFill>
                <a:srgbClr val="6CC2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CC2DC">
                <a:alpha val="15770"/>
              </a:srgbClr>
            </a:solidFill>
            <a:ln cap="flat" cmpd="sng" w="9525">
              <a:solidFill>
                <a:srgbClr val="6CC2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31"/>
          <p:cNvSpPr txBox="1"/>
          <p:nvPr>
            <p:ph idx="4294967295" type="body"/>
          </p:nvPr>
        </p:nvSpPr>
        <p:spPr>
          <a:xfrm>
            <a:off x="2026750" y="941882"/>
            <a:ext cx="2532300" cy="18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Tablet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/>
          <p:nvPr/>
        </p:nvSpPr>
        <p:spPr>
          <a:xfrm>
            <a:off x="4249800" y="919499"/>
            <a:ext cx="4225924" cy="328993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CC2DC">
              <a:alpha val="15770"/>
            </a:srgbClr>
          </a:solidFill>
          <a:ln cap="flat" cmpd="sng" w="9525">
            <a:solidFill>
              <a:srgbClr val="1C4587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426639" y="1094207"/>
            <a:ext cx="3872100" cy="24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rPr>
              <a:t>Place your screenshot here</a:t>
            </a:r>
            <a:endParaRPr sz="1000">
              <a:solidFill>
                <a:srgbClr val="6CC2D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2"/>
          <p:cNvSpPr txBox="1"/>
          <p:nvPr>
            <p:ph idx="4294967295" type="body"/>
          </p:nvPr>
        </p:nvSpPr>
        <p:spPr>
          <a:xfrm>
            <a:off x="1569550" y="941875"/>
            <a:ext cx="2211300" cy="18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Desktop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3"/>
          <p:cNvSpPr txBox="1"/>
          <p:nvPr>
            <p:ph idx="4294967295" type="ctrTitle"/>
          </p:nvPr>
        </p:nvSpPr>
        <p:spPr>
          <a:xfrm>
            <a:off x="2204138" y="1028875"/>
            <a:ext cx="1411500" cy="68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261" name="Google Shape;261;p33"/>
          <p:cNvSpPr txBox="1"/>
          <p:nvPr>
            <p:ph idx="4294967295" type="subTitle"/>
          </p:nvPr>
        </p:nvSpPr>
        <p:spPr>
          <a:xfrm>
            <a:off x="1925050" y="2401975"/>
            <a:ext cx="5354400" cy="14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 sz="3600"/>
          </a:p>
        </p:txBody>
      </p:sp>
      <p:sp>
        <p:nvSpPr>
          <p:cNvPr id="262" name="Google Shape;262;p33"/>
          <p:cNvSpPr/>
          <p:nvPr/>
        </p:nvSpPr>
        <p:spPr>
          <a:xfrm>
            <a:off x="1925049" y="547750"/>
            <a:ext cx="2077338" cy="167442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typographies: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Titles: Amatic SC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Body copy: Caveat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download the fonts on these pages: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https://www.fontsquirrel.com/fonts/amatic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4"/>
              </a:rPr>
              <a:t>https://www.fontsquirrel.com/fonts/caveat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1411775" y="4349600"/>
            <a:ext cx="7273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/>
          <p:nvPr/>
        </p:nvSpPr>
        <p:spPr>
          <a:xfrm>
            <a:off x="744341" y="571449"/>
            <a:ext cx="343209" cy="440352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1272015" y="632957"/>
            <a:ext cx="366161" cy="310006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1815819" y="633920"/>
            <a:ext cx="355387" cy="313918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2390356" y="625635"/>
            <a:ext cx="289502" cy="325133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947802" y="622706"/>
            <a:ext cx="246548" cy="328062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3418361" y="618794"/>
            <a:ext cx="380806" cy="336368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3985597" y="598773"/>
            <a:ext cx="326597" cy="377376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498627" y="623187"/>
            <a:ext cx="380305" cy="332456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5058519" y="629045"/>
            <a:ext cx="336368" cy="320739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5603286" y="621241"/>
            <a:ext cx="326597" cy="333439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748253" y="1116217"/>
            <a:ext cx="338314" cy="41886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1287643" y="1116217"/>
            <a:ext cx="338314" cy="41886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1817765" y="1179189"/>
            <a:ext cx="349047" cy="300235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2356673" y="1148917"/>
            <a:ext cx="348566" cy="352960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2898511" y="1171867"/>
            <a:ext cx="345637" cy="305612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3443759" y="1171867"/>
            <a:ext cx="335385" cy="30902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3991936" y="1175277"/>
            <a:ext cx="310989" cy="302201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4514254" y="1158185"/>
            <a:ext cx="344654" cy="337832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5018497" y="1121092"/>
            <a:ext cx="420811" cy="414471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5568138" y="1135736"/>
            <a:ext cx="394449" cy="376894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721390" y="1733707"/>
            <a:ext cx="386665" cy="274375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1262747" y="1681969"/>
            <a:ext cx="383715" cy="371517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1816300" y="1698559"/>
            <a:ext cx="345637" cy="349067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2352280" y="1687827"/>
            <a:ext cx="360282" cy="359299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2903386" y="1699061"/>
            <a:ext cx="335385" cy="336849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3457902" y="1659520"/>
            <a:ext cx="305612" cy="415434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3956789" y="1742013"/>
            <a:ext cx="383715" cy="247511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4512288" y="1689291"/>
            <a:ext cx="353461" cy="357353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5050715" y="1675629"/>
            <a:ext cx="355407" cy="369551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5573515" y="1686362"/>
            <a:ext cx="380305" cy="35637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/>
          <p:nvPr/>
        </p:nvSpPr>
        <p:spPr>
          <a:xfrm>
            <a:off x="766308" y="2242344"/>
            <a:ext cx="297808" cy="325153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1292518" y="2242846"/>
            <a:ext cx="317830" cy="31975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1838267" y="2242846"/>
            <a:ext cx="317810" cy="319756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2373264" y="2242846"/>
            <a:ext cx="317329" cy="319756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2986360" y="2193053"/>
            <a:ext cx="171374" cy="422777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3536022" y="2195982"/>
            <a:ext cx="148422" cy="417882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4080287" y="2242344"/>
            <a:ext cx="135241" cy="320258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4530363" y="2237951"/>
            <a:ext cx="314881" cy="333439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5056573" y="2246738"/>
            <a:ext cx="345155" cy="318793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5602303" y="2192552"/>
            <a:ext cx="317329" cy="380806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856624" y="2747089"/>
            <a:ext cx="116683" cy="394469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1327665" y="2732444"/>
            <a:ext cx="252406" cy="422777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1830443" y="2732444"/>
            <a:ext cx="330510" cy="422777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2868720" y="2804204"/>
            <a:ext cx="398863" cy="22261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2337134" y="2757822"/>
            <a:ext cx="387146" cy="366161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3436437" y="2767111"/>
            <a:ext cx="342708" cy="345637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3974363" y="2770040"/>
            <a:ext cx="347101" cy="345637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4465926" y="2770040"/>
            <a:ext cx="452048" cy="36565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5090256" y="2755395"/>
            <a:ext cx="271927" cy="378339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5632094" y="2774433"/>
            <a:ext cx="265567" cy="363693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732143" y="3332863"/>
            <a:ext cx="383715" cy="303666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1267622" y="3355311"/>
            <a:ext cx="373965" cy="253871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1817765" y="3344578"/>
            <a:ext cx="354906" cy="277304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2354707" y="3337256"/>
            <a:ext cx="357373" cy="290485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2913156" y="3313824"/>
            <a:ext cx="322685" cy="325614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3423257" y="3354830"/>
            <a:ext cx="364676" cy="26851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3963630" y="3354830"/>
            <a:ext cx="364195" cy="26851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"/>
          <p:cNvSpPr/>
          <p:nvPr/>
        </p:nvSpPr>
        <p:spPr>
          <a:xfrm>
            <a:off x="4512790" y="3328469"/>
            <a:ext cx="350993" cy="307558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"/>
          <p:cNvSpPr/>
          <p:nvPr/>
        </p:nvSpPr>
        <p:spPr>
          <a:xfrm>
            <a:off x="5034105" y="3291376"/>
            <a:ext cx="385200" cy="388109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"/>
          <p:cNvSpPr/>
          <p:nvPr/>
        </p:nvSpPr>
        <p:spPr>
          <a:xfrm>
            <a:off x="5601340" y="3313343"/>
            <a:ext cx="330008" cy="334402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6"/>
          <p:cNvSpPr/>
          <p:nvPr/>
        </p:nvSpPr>
        <p:spPr>
          <a:xfrm>
            <a:off x="726767" y="3838571"/>
            <a:ext cx="375911" cy="366141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/>
          <p:nvPr/>
        </p:nvSpPr>
        <p:spPr>
          <a:xfrm>
            <a:off x="1249566" y="3897631"/>
            <a:ext cx="400809" cy="245083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6"/>
          <p:cNvSpPr/>
          <p:nvPr/>
        </p:nvSpPr>
        <p:spPr>
          <a:xfrm>
            <a:off x="1883165" y="3813675"/>
            <a:ext cx="235333" cy="401290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2388892" y="3852233"/>
            <a:ext cx="295360" cy="370554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/>
          <p:nvPr/>
        </p:nvSpPr>
        <p:spPr>
          <a:xfrm>
            <a:off x="2905834" y="3880559"/>
            <a:ext cx="332456" cy="289000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/>
          <p:nvPr/>
        </p:nvSpPr>
        <p:spPr>
          <a:xfrm>
            <a:off x="3443258" y="3854680"/>
            <a:ext cx="333439" cy="333920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3981204" y="3850287"/>
            <a:ext cx="335866" cy="343691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4494714" y="3853697"/>
            <a:ext cx="387628" cy="327581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5050715" y="3846876"/>
            <a:ext cx="352960" cy="348566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5598893" y="3830266"/>
            <a:ext cx="338314" cy="378359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700908" y="4439972"/>
            <a:ext cx="435457" cy="24556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1276910" y="4375033"/>
            <a:ext cx="351014" cy="36957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1802638" y="4354049"/>
            <a:ext cx="386143" cy="398361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2361548" y="4387732"/>
            <a:ext cx="340762" cy="345155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2866774" y="4388715"/>
            <a:ext cx="409596" cy="341725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3452044" y="4359425"/>
            <a:ext cx="315864" cy="382251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3924570" y="4355032"/>
            <a:ext cx="453533" cy="41154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4469818" y="4348672"/>
            <a:ext cx="445227" cy="426188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5029711" y="4450705"/>
            <a:ext cx="395933" cy="229455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5622324" y="4408716"/>
            <a:ext cx="295360" cy="324170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6350992" y="2521267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7244612" y="2521257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6535708" y="2732121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7689847" y="3029518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36"/>
          <p:cNvSpPr txBox="1"/>
          <p:nvPr>
            <p:ph idx="1" type="body"/>
          </p:nvPr>
        </p:nvSpPr>
        <p:spPr>
          <a:xfrm>
            <a:off x="6248575" y="727138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SlidesCarnival icons are editable shapes. </a:t>
            </a:r>
            <a:br>
              <a:rPr lang="en" sz="1200"/>
            </a:br>
            <a:br>
              <a:rPr lang="en" sz="1200"/>
            </a:br>
            <a:r>
              <a:rPr lang="en" sz="1200"/>
              <a:t>This means that you can: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Resize them without losing quality.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Change fill color and opacity.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Change line color, width and style.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Isn’t that nice? :)</a:t>
            </a:r>
            <a:br>
              <a:rPr lang="en" sz="1200"/>
            </a:br>
            <a:br>
              <a:rPr lang="en" sz="1200"/>
            </a:br>
            <a:r>
              <a:rPr lang="en" sz="1200"/>
              <a:t>Examples:</a:t>
            </a:r>
            <a:br>
              <a:rPr lang="en" sz="1200"/>
            </a:br>
            <a:br>
              <a:rPr lang="en" sz="1200"/>
            </a:b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/>
        </p:nvSpPr>
        <p:spPr>
          <a:xfrm>
            <a:off x="1493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C4587"/>
                </a:highlight>
                <a:latin typeface="Amatic SC"/>
                <a:ea typeface="Amatic SC"/>
                <a:cs typeface="Amatic SC"/>
                <a:sym typeface="Amatic SC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C4587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1334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374" name="Google Shape;374;p3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2962525" y="856425"/>
            <a:ext cx="56679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</a:t>
            </a:r>
            <a:br>
              <a:rPr lang="en" sz="1400"/>
            </a:b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8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2" name="Google Shape;382;p38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383" name="Google Shape;383;p38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384" name="Google Shape;384;p38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86" name="Google Shape;386;p38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387" name="Google Shape;387;p38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88" name="Google Shape;388;p38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89" name="Google Shape;389;p38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390" name="Google Shape;390;p38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91" name="Google Shape;391;p38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92" name="Google Shape;392;p38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393" name="Google Shape;393;p38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94" name="Google Shape;394;p38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4294967295" type="ctrTitle"/>
          </p:nvPr>
        </p:nvSpPr>
        <p:spPr>
          <a:xfrm>
            <a:off x="2204138" y="1028875"/>
            <a:ext cx="1411500" cy="68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61" name="Google Shape;61;p13"/>
          <p:cNvSpPr txBox="1"/>
          <p:nvPr>
            <p:ph idx="4294967295" type="subTitle"/>
          </p:nvPr>
        </p:nvSpPr>
        <p:spPr>
          <a:xfrm>
            <a:off x="1925050" y="2401975"/>
            <a:ext cx="5354400" cy="14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925059" y="547745"/>
            <a:ext cx="1817263" cy="167442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1.Transition headline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Q</a:t>
            </a:r>
            <a:r>
              <a:rPr lang="en"/>
              <a:t>uotations are commonly printed as a means of inspiration and to invoke philosophical thoughts </a:t>
            </a:r>
            <a:r>
              <a:rPr lang="en"/>
              <a:t>from the reader”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ctrTitle"/>
          </p:nvPr>
        </p:nvSpPr>
        <p:spPr>
          <a:xfrm>
            <a:off x="1806950" y="600098"/>
            <a:ext cx="4874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88" name="Google Shape;88;p17"/>
          <p:cNvSpPr txBox="1"/>
          <p:nvPr>
            <p:ph idx="4294967295" type="subTitle"/>
          </p:nvPr>
        </p:nvSpPr>
        <p:spPr>
          <a:xfrm>
            <a:off x="1806950" y="1955825"/>
            <a:ext cx="4874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711071" y="2548448"/>
            <a:ext cx="1693301" cy="1715846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 rot="1472978">
            <a:off x="5171507" y="3405154"/>
            <a:ext cx="989994" cy="964323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383571" y="2384475"/>
            <a:ext cx="433447" cy="421199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 rot="2487249">
            <a:off x="6104829" y="4295571"/>
            <a:ext cx="308371" cy="29965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9" name="Google Shape;109;p19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