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Varela Round"/>
      <p:regular r:id="rId39"/>
    </p:embeddedFont>
    <p:embeddedFont>
      <p:font typeface="Shadows Into Light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E27431-53C5-44E6-AFBF-3A4F9B44F800}">
  <a:tblStyle styleId="{31E27431-53C5-44E6-AFBF-3A4F9B44F8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dowsIntoLigh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VarelaRoun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052252e_15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052252e_1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ebab2bdb_157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ebab2bdb_15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5a9b7b9e6_6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5a9b7b9e6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yellow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1800"/>
              <a:buNone/>
              <a:defRPr sz="1800"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rect b="b" l="l" r="r" t="t"/>
            <a:pathLst>
              <a:path extrusionOk="0" h="52447" w="59251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rect b="b" l="l" r="r" t="t"/>
            <a:pathLst>
              <a:path extrusionOk="0" h="58939" w="63157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Google Shape;42;p7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Google Shape;47;p8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www.pixeden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afont.com/shadows-into-light.font" TargetMode="External"/><Relationship Id="rId4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rot="-3774511">
            <a:off x="2588275" y="1038066"/>
            <a:ext cx="316447" cy="1133981"/>
          </a:xfrm>
          <a:custGeom>
            <a:rect b="b" l="l" r="r" t="t"/>
            <a:pathLst>
              <a:path extrusionOk="0" h="89819" w="30959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60" name="Google Shape;60;p11"/>
          <p:cNvSpPr/>
          <p:nvPr/>
        </p:nvSpPr>
        <p:spPr>
          <a:xfrm>
            <a:off x="2496775" y="3413119"/>
            <a:ext cx="3153375" cy="25875"/>
          </a:xfrm>
          <a:custGeom>
            <a:rect b="b" l="l" r="r" t="t"/>
            <a:pathLst>
              <a:path extrusionOk="0" h="1380" w="126135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1"/>
          <p:cNvSpPr/>
          <p:nvPr/>
        </p:nvSpPr>
        <p:spPr>
          <a:xfrm>
            <a:off x="2423800" y="3448933"/>
            <a:ext cx="3177700" cy="31069"/>
          </a:xfrm>
          <a:custGeom>
            <a:rect b="b" l="l" r="r" t="t"/>
            <a:pathLst>
              <a:path extrusionOk="0" h="1657" w="127108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2" name="Google Shape;62;p11"/>
          <p:cNvCxnSpPr/>
          <p:nvPr/>
        </p:nvCxnSpPr>
        <p:spPr>
          <a:xfrm flipH="1" rot="10800000">
            <a:off x="3927513" y="1508700"/>
            <a:ext cx="291900" cy="40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63" name="Google Shape;63;p11"/>
          <p:cNvSpPr/>
          <p:nvPr/>
        </p:nvSpPr>
        <p:spPr>
          <a:xfrm>
            <a:off x="5064449" y="1836150"/>
            <a:ext cx="1233817" cy="768825"/>
          </a:xfrm>
          <a:custGeom>
            <a:rect b="b" l="l" r="r" t="t"/>
            <a:pathLst>
              <a:path extrusionOk="0" h="41004" w="53808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731425" y="1629375"/>
            <a:ext cx="3303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descr="coffee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10642" l="0" r="0" t="10642"/>
          <a:stretch/>
        </p:blipFill>
        <p:spPr>
          <a:xfrm>
            <a:off x="1101873" y="1629375"/>
            <a:ext cx="3032100" cy="2386500"/>
          </a:xfrm>
          <a:prstGeom prst="rect">
            <a:avLst/>
          </a:prstGeom>
          <a:noFill/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5571875" y="1733625"/>
            <a:ext cx="2196600" cy="2209200"/>
          </a:xfrm>
          <a:prstGeom prst="wedgeEllipseCallout">
            <a:avLst>
              <a:gd fmla="val -44197" name="adj1"/>
              <a:gd fmla="val -43407" name="adj2"/>
            </a:avLst>
          </a:prstGeom>
          <a:solidFill>
            <a:srgbClr val="FFFFFF">
              <a:alpha val="7923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ABC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Want big impact?</a:t>
            </a:r>
            <a:endParaRPr sz="18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Use big image</a:t>
            </a:r>
            <a:endParaRPr sz="1800"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3376228" y="1615075"/>
            <a:ext cx="2358600" cy="2370600"/>
          </a:xfrm>
          <a:prstGeom prst="ellipse">
            <a:avLst/>
          </a:prstGeom>
          <a:solidFill>
            <a:srgbClr val="AACF20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Green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248652" y="1615075"/>
            <a:ext cx="2358600" cy="2370600"/>
          </a:xfrm>
          <a:prstGeom prst="ellipse">
            <a:avLst/>
          </a:prstGeom>
          <a:noFill/>
          <a:ln cap="flat" cmpd="sng" w="9525">
            <a:solidFill>
              <a:srgbClr val="01ABC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Blue</a:t>
            </a:r>
            <a:endParaRPr sz="240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5536789" y="1615075"/>
            <a:ext cx="2358600" cy="2370600"/>
          </a:xfrm>
          <a:prstGeom prst="ellipse">
            <a:avLst/>
          </a:prstGeom>
          <a:noFill/>
          <a:ln cap="flat" cmpd="sng" w="9525">
            <a:solidFill>
              <a:srgbClr val="F9AC0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Yellow</a:t>
            </a:r>
            <a:endParaRPr sz="240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4348076" y="4787665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sz="1300">
              <a:solidFill>
                <a:schemeClr val="dk2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157" name="Google Shape;157;p23"/>
          <p:cNvGrpSpPr/>
          <p:nvPr/>
        </p:nvGrpSpPr>
        <p:grpSpPr>
          <a:xfrm>
            <a:off x="3084768" y="1593047"/>
            <a:ext cx="2974381" cy="2974047"/>
            <a:chOff x="2902488" y="902232"/>
            <a:chExt cx="3339000" cy="3339000"/>
          </a:xfrm>
        </p:grpSpPr>
        <p:sp>
          <p:nvSpPr>
            <p:cNvPr id="158" name="Google Shape;158;p2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979CB8">
                <a:alpha val="1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3763156" y="2271360"/>
            <a:ext cx="1617604" cy="1617422"/>
            <a:chOff x="3664038" y="1663782"/>
            <a:chExt cx="1815900" cy="1815900"/>
          </a:xfrm>
        </p:grpSpPr>
        <p:sp>
          <p:nvSpPr>
            <p:cNvPr id="161" name="Google Shape;161;p23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62" name="Google Shape;162;p23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Lorem ipsum congue</a:t>
              </a:r>
              <a:endParaRPr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63" name="Google Shape;163;p23"/>
          <p:cNvGrpSpPr/>
          <p:nvPr/>
        </p:nvGrpSpPr>
        <p:grpSpPr>
          <a:xfrm>
            <a:off x="4099846" y="1186509"/>
            <a:ext cx="951909" cy="951802"/>
            <a:chOff x="2859873" y="853971"/>
            <a:chExt cx="1068600" cy="1068600"/>
          </a:xfrm>
        </p:grpSpPr>
        <p:sp>
          <p:nvSpPr>
            <p:cNvPr id="164" name="Google Shape;164;p2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Lorem ipsum </a:t>
              </a:r>
              <a:endParaRPr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66" name="Google Shape;166;p23"/>
          <p:cNvGrpSpPr/>
          <p:nvPr/>
        </p:nvGrpSpPr>
        <p:grpSpPr>
          <a:xfrm>
            <a:off x="2807036" y="3360674"/>
            <a:ext cx="951909" cy="951802"/>
            <a:chOff x="2859873" y="853971"/>
            <a:chExt cx="1068600" cy="1068600"/>
          </a:xfrm>
        </p:grpSpPr>
        <p:sp>
          <p:nvSpPr>
            <p:cNvPr id="167" name="Google Shape;167;p2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Lorem ipsum </a:t>
              </a:r>
              <a:endParaRPr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69" name="Google Shape;169;p23"/>
          <p:cNvGrpSpPr/>
          <p:nvPr/>
        </p:nvGrpSpPr>
        <p:grpSpPr>
          <a:xfrm>
            <a:off x="5380840" y="3353749"/>
            <a:ext cx="951909" cy="951802"/>
            <a:chOff x="5214448" y="3234278"/>
            <a:chExt cx="1068600" cy="1068600"/>
          </a:xfrm>
        </p:grpSpPr>
        <p:sp>
          <p:nvSpPr>
            <p:cNvPr id="170" name="Google Shape;170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71" name="Google Shape;171;p2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Lorem ipsum </a:t>
              </a:r>
              <a:endParaRPr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7" name="Google Shape;177;p24"/>
          <p:cNvGraphicFramePr/>
          <p:nvPr/>
        </p:nvGraphicFramePr>
        <p:xfrm>
          <a:off x="1620450" y="1812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{31E27431-53C5-44E6-AFBF-3A4F9B44F800}</a:tableStyleId>
              </a:tblPr>
              <a:tblGrid>
                <a:gridCol w="1513875"/>
                <a:gridCol w="1513875"/>
                <a:gridCol w="1513875"/>
                <a:gridCol w="1513875"/>
              </a:tblGrid>
              <a:tr h="53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938" y="1152300"/>
            <a:ext cx="6986974" cy="35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2394525" y="1967825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9AC0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6" name="Google Shape;186;p25"/>
          <p:cNvSpPr/>
          <p:nvPr/>
        </p:nvSpPr>
        <p:spPr>
          <a:xfrm rot="8177530">
            <a:off x="4022099" y="2134983"/>
            <a:ext cx="112883" cy="112883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 rot="8177530">
            <a:off x="1793159" y="2290989"/>
            <a:ext cx="112883" cy="112883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 rot="8177530">
            <a:off x="3157630" y="3651109"/>
            <a:ext cx="112883" cy="112883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 rot="8177530">
            <a:off x="4618410" y="3912647"/>
            <a:ext cx="112883" cy="112883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 rot="8177530">
            <a:off x="6408518" y="2515307"/>
            <a:ext cx="112883" cy="112883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 rot="8177530">
            <a:off x="6958907" y="3957140"/>
            <a:ext cx="112883" cy="112883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4294967295" type="ctrTitle"/>
          </p:nvPr>
        </p:nvSpPr>
        <p:spPr>
          <a:xfrm>
            <a:off x="1451100" y="1869094"/>
            <a:ext cx="6241800" cy="115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/>
              <a:t>89,526,124</a:t>
            </a:r>
            <a:endParaRPr b="1" sz="9000"/>
          </a:p>
        </p:txBody>
      </p:sp>
      <p:sp>
        <p:nvSpPr>
          <p:cNvPr id="198" name="Google Shape;198;p26"/>
          <p:cNvSpPr txBox="1"/>
          <p:nvPr>
            <p:ph idx="4294967295" type="subTitle"/>
          </p:nvPr>
        </p:nvSpPr>
        <p:spPr>
          <a:xfrm>
            <a:off x="1451100" y="2973425"/>
            <a:ext cx="624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2080100" y="1583629"/>
            <a:ext cx="4829425" cy="1286438"/>
          </a:xfrm>
          <a:custGeom>
            <a:rect b="b" l="l" r="r" t="t"/>
            <a:pathLst>
              <a:path extrusionOk="0" h="68610" w="193177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Google Shape;200;p26"/>
          <p:cNvSpPr/>
          <p:nvPr/>
        </p:nvSpPr>
        <p:spPr>
          <a:xfrm>
            <a:off x="2088200" y="1604569"/>
            <a:ext cx="4894450" cy="1326994"/>
          </a:xfrm>
          <a:custGeom>
            <a:rect b="b" l="l" r="r" t="t"/>
            <a:pathLst>
              <a:path extrusionOk="0" h="70773" w="195778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4294967295" type="ctrTitle"/>
          </p:nvPr>
        </p:nvSpPr>
        <p:spPr>
          <a:xfrm>
            <a:off x="1114650" y="876600"/>
            <a:ext cx="691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89,526,124$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07" name="Google Shape;207;p27"/>
          <p:cNvSpPr txBox="1"/>
          <p:nvPr>
            <p:ph idx="4294967295" type="subTitle"/>
          </p:nvPr>
        </p:nvSpPr>
        <p:spPr>
          <a:xfrm>
            <a:off x="1114650" y="1373210"/>
            <a:ext cx="691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That’s a lot of money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8" name="Google Shape;208;p27"/>
          <p:cNvSpPr txBox="1"/>
          <p:nvPr>
            <p:ph idx="4294967295" type="ctrTitle"/>
          </p:nvPr>
        </p:nvSpPr>
        <p:spPr>
          <a:xfrm>
            <a:off x="1114650" y="3505503"/>
            <a:ext cx="691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100%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09" name="Google Shape;209;p27"/>
          <p:cNvSpPr txBox="1"/>
          <p:nvPr>
            <p:ph idx="4294967295" type="subTitle"/>
          </p:nvPr>
        </p:nvSpPr>
        <p:spPr>
          <a:xfrm>
            <a:off x="1114650" y="4002113"/>
            <a:ext cx="691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success!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Google Shape;210;p27"/>
          <p:cNvSpPr txBox="1"/>
          <p:nvPr>
            <p:ph idx="4294967295" type="ctrTitle"/>
          </p:nvPr>
        </p:nvSpPr>
        <p:spPr>
          <a:xfrm>
            <a:off x="1114650" y="2191051"/>
            <a:ext cx="691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185,244</a:t>
            </a:r>
            <a:r>
              <a:rPr lang="en" sz="4800">
                <a:solidFill>
                  <a:srgbClr val="FFD966"/>
                </a:solidFill>
              </a:rPr>
              <a:t> users</a:t>
            </a:r>
            <a:endParaRPr sz="4800">
              <a:solidFill>
                <a:srgbClr val="FFD966"/>
              </a:solidFill>
            </a:endParaRPr>
          </a:p>
        </p:txBody>
      </p:sp>
      <p:sp>
        <p:nvSpPr>
          <p:cNvPr id="211" name="Google Shape;211;p27"/>
          <p:cNvSpPr txBox="1"/>
          <p:nvPr>
            <p:ph idx="4294967295" type="subTitle"/>
          </p:nvPr>
        </p:nvSpPr>
        <p:spPr>
          <a:xfrm>
            <a:off x="1114650" y="2687661"/>
            <a:ext cx="691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 a lot of users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 flipH="1">
            <a:off x="5241500" y="3517763"/>
            <a:ext cx="640500" cy="212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7"/>
          <p:cNvCxnSpPr/>
          <p:nvPr/>
        </p:nvCxnSpPr>
        <p:spPr>
          <a:xfrm rot="10800000">
            <a:off x="5379325" y="4040869"/>
            <a:ext cx="681000" cy="1092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3644625" y="3456975"/>
            <a:ext cx="251400" cy="2190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/>
          <p:nvPr/>
        </p:nvCxnSpPr>
        <p:spPr>
          <a:xfrm flipH="1" rot="10800000">
            <a:off x="3239300" y="3955594"/>
            <a:ext cx="591900" cy="60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1134900" y="1909238"/>
            <a:ext cx="2517600" cy="1325100"/>
          </a:xfrm>
          <a:prstGeom prst="homePlate">
            <a:avLst>
              <a:gd fmla="val 30129" name="adj"/>
            </a:avLst>
          </a:prstGeom>
          <a:solidFill>
            <a:srgbClr val="F9AC08"/>
          </a:solidFill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3318246" y="1909238"/>
            <a:ext cx="2566200" cy="1325100"/>
          </a:xfrm>
          <a:prstGeom prst="chevron">
            <a:avLst>
              <a:gd fmla="val 29853" name="adj"/>
            </a:avLst>
          </a:prstGeom>
          <a:solidFill>
            <a:srgbClr val="01ABCF"/>
          </a:solidFill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5550009" y="1909238"/>
            <a:ext cx="2566200" cy="1325100"/>
          </a:xfrm>
          <a:prstGeom prst="chevron">
            <a:avLst>
              <a:gd fmla="val 29853" name="adj"/>
            </a:avLst>
          </a:prstGeom>
          <a:solidFill>
            <a:srgbClr val="AACF20"/>
          </a:solidFill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110575" y="177165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32" name="Google Shape;232;p29"/>
          <p:cNvSpPr txBox="1"/>
          <p:nvPr>
            <p:ph idx="2" type="body"/>
          </p:nvPr>
        </p:nvSpPr>
        <p:spPr>
          <a:xfrm>
            <a:off x="3461801" y="177165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33" name="Google Shape;233;p29"/>
          <p:cNvSpPr txBox="1"/>
          <p:nvPr>
            <p:ph idx="3" type="body"/>
          </p:nvPr>
        </p:nvSpPr>
        <p:spPr>
          <a:xfrm>
            <a:off x="5813027" y="177165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110575" y="329448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35" name="Google Shape;235;p29"/>
          <p:cNvSpPr txBox="1"/>
          <p:nvPr>
            <p:ph idx="2" type="body"/>
          </p:nvPr>
        </p:nvSpPr>
        <p:spPr>
          <a:xfrm>
            <a:off x="3461801" y="329448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36" name="Google Shape;236;p29"/>
          <p:cNvSpPr txBox="1"/>
          <p:nvPr>
            <p:ph idx="3" type="body"/>
          </p:nvPr>
        </p:nvSpPr>
        <p:spPr>
          <a:xfrm>
            <a:off x="5813027" y="329448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7" name="Google Shape;237;p29"/>
          <p:cNvSpPr/>
          <p:nvPr/>
        </p:nvSpPr>
        <p:spPr>
          <a:xfrm>
            <a:off x="3553086" y="1536514"/>
            <a:ext cx="366281" cy="285519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1195870" y="1520525"/>
            <a:ext cx="356232" cy="317488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5918498" y="1533347"/>
            <a:ext cx="371327" cy="326794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5926300" y="3083361"/>
            <a:ext cx="355736" cy="289953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1184275" y="2979460"/>
            <a:ext cx="353730" cy="40051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3577859" y="3076700"/>
            <a:ext cx="324533" cy="303273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1101075" y="1355063"/>
            <a:ext cx="3185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20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4717908" y="1355063"/>
            <a:ext cx="33249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20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1101075" y="3500944"/>
            <a:ext cx="6941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b="1" lang="en" sz="1200" u="sng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www.slidescarnival.com/help-use-presentation-template</a:t>
            </a:r>
            <a:endParaRPr b="1"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1200" u="sng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75" y="435763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4294967295" type="body"/>
          </p:nvPr>
        </p:nvSpPr>
        <p:spPr>
          <a:xfrm>
            <a:off x="1345650" y="1009238"/>
            <a:ext cx="3213600" cy="3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Mobile</a:t>
            </a: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5735509" y="1090590"/>
            <a:ext cx="1664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58" name="Google Shape;258;p31"/>
          <p:cNvGrpSpPr/>
          <p:nvPr/>
        </p:nvGrpSpPr>
        <p:grpSpPr>
          <a:xfrm>
            <a:off x="5686545" y="748731"/>
            <a:ext cx="1757870" cy="3646170"/>
            <a:chOff x="2547150" y="238125"/>
            <a:chExt cx="2525675" cy="5238750"/>
          </a:xfrm>
        </p:grpSpPr>
        <p:sp>
          <p:nvSpPr>
            <p:cNvPr id="259" name="Google Shape;259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4294967295" type="body"/>
          </p:nvPr>
        </p:nvSpPr>
        <p:spPr>
          <a:xfrm>
            <a:off x="1345650" y="1009238"/>
            <a:ext cx="3213600" cy="3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Tablet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5550853" y="1075914"/>
            <a:ext cx="22605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70" name="Google Shape;270;p32"/>
          <p:cNvGrpSpPr/>
          <p:nvPr/>
        </p:nvGrpSpPr>
        <p:grpSpPr>
          <a:xfrm>
            <a:off x="5494588" y="740752"/>
            <a:ext cx="2380270" cy="3672888"/>
            <a:chOff x="2112475" y="238125"/>
            <a:chExt cx="3395050" cy="5238750"/>
          </a:xfrm>
        </p:grpSpPr>
        <p:sp>
          <p:nvSpPr>
            <p:cNvPr id="271" name="Google Shape;271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/>
          <p:nvPr/>
        </p:nvSpPr>
        <p:spPr>
          <a:xfrm>
            <a:off x="2665849" y="623800"/>
            <a:ext cx="3969177" cy="292004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79CB8">
              <a:alpha val="1538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2828873" y="777466"/>
            <a:ext cx="36429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1" name="Google Shape;281;p33"/>
          <p:cNvSpPr txBox="1"/>
          <p:nvPr>
            <p:ph idx="4294967295" type="body"/>
          </p:nvPr>
        </p:nvSpPr>
        <p:spPr>
          <a:xfrm>
            <a:off x="772625" y="3483725"/>
            <a:ext cx="76635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Desktop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4294967295" type="ctrTitle"/>
          </p:nvPr>
        </p:nvSpPr>
        <p:spPr>
          <a:xfrm>
            <a:off x="1669950" y="1380525"/>
            <a:ext cx="5804100" cy="5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288" name="Google Shape;288;p34"/>
          <p:cNvSpPr txBox="1"/>
          <p:nvPr>
            <p:ph idx="4294967295" type="subTitle"/>
          </p:nvPr>
        </p:nvSpPr>
        <p:spPr>
          <a:xfrm>
            <a:off x="1177800" y="2059041"/>
            <a:ext cx="6788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89" name="Google Shape;289;p34"/>
          <p:cNvSpPr txBox="1"/>
          <p:nvPr>
            <p:ph idx="4294967295" type="body"/>
          </p:nvPr>
        </p:nvSpPr>
        <p:spPr>
          <a:xfrm>
            <a:off x="1177800" y="3556388"/>
            <a:ext cx="678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2076850" y="1842169"/>
            <a:ext cx="4748538" cy="1422375"/>
          </a:xfrm>
          <a:custGeom>
            <a:rect b="b" l="l" r="r" t="t"/>
            <a:pathLst>
              <a:path extrusionOk="0" h="66288" w="16318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91" name="Google Shape;291;p34"/>
          <p:cNvCxnSpPr/>
          <p:nvPr/>
        </p:nvCxnSpPr>
        <p:spPr>
          <a:xfrm flipH="1">
            <a:off x="6023075" y="1690181"/>
            <a:ext cx="810600" cy="5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3380350" y="1726669"/>
            <a:ext cx="219000" cy="41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4"/>
          <p:cNvCxnSpPr/>
          <p:nvPr/>
        </p:nvCxnSpPr>
        <p:spPr>
          <a:xfrm flipH="1" rot="10800000">
            <a:off x="2350850" y="2894063"/>
            <a:ext cx="826800" cy="48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4"/>
          <p:cNvCxnSpPr/>
          <p:nvPr/>
        </p:nvCxnSpPr>
        <p:spPr>
          <a:xfrm rot="10800000">
            <a:off x="5406800" y="2887725"/>
            <a:ext cx="178500" cy="53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4"/>
          <p:cNvCxnSpPr/>
          <p:nvPr/>
        </p:nvCxnSpPr>
        <p:spPr>
          <a:xfrm rot="10800000">
            <a:off x="5707050" y="2845219"/>
            <a:ext cx="186300" cy="12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6" name="Google Shape;296;p3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Backgrounds by </a:t>
            </a:r>
            <a:r>
              <a:rPr lang="en" u="sng">
                <a:hlinkClick r:id="rId5"/>
              </a:rPr>
              <a:t>Pixeden</a:t>
            </a:r>
            <a:endParaRPr sz="2400"/>
          </a:p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1094350" y="1200150"/>
            <a:ext cx="6987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presentations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Titles: </a:t>
            </a:r>
            <a:r>
              <a:rPr b="1" lang="en" sz="1200"/>
              <a:t>Shadows into light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Body copy: </a:t>
            </a:r>
            <a:r>
              <a:rPr b="1" lang="en" sz="1200"/>
              <a:t>Varela round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https://www.dafont.com/shadows-into-light.font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https://www.fontsquirrel.com/fonts/varela-round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Dark grey </a:t>
            </a:r>
            <a:r>
              <a:rPr b="1" lang="en" sz="1200"/>
              <a:t>#505670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Light grey </a:t>
            </a:r>
            <a:r>
              <a:rPr b="1" lang="en" sz="1200">
                <a:solidFill>
                  <a:srgbClr val="979CB8"/>
                </a:solidFill>
              </a:rPr>
              <a:t>#979cb8</a:t>
            </a:r>
            <a:endParaRPr b="1" sz="1200">
              <a:solidFill>
                <a:srgbClr val="979CB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Blue </a:t>
            </a:r>
            <a:r>
              <a:rPr b="1" lang="en" sz="1200">
                <a:solidFill>
                  <a:srgbClr val="01ABCF"/>
                </a:solidFill>
              </a:rPr>
              <a:t>#01abcf</a:t>
            </a:r>
            <a:endParaRPr b="1" sz="1200">
              <a:solidFill>
                <a:srgbClr val="01ABC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Yellow </a:t>
            </a:r>
            <a:r>
              <a:rPr b="1" lang="en" sz="1200">
                <a:solidFill>
                  <a:srgbClr val="F9AC08"/>
                </a:solidFill>
              </a:rPr>
              <a:t>#f9ac08</a:t>
            </a:r>
            <a:endParaRPr b="1" sz="1200">
              <a:solidFill>
                <a:srgbClr val="F9AC0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Magenta </a:t>
            </a:r>
            <a:r>
              <a:rPr b="1" lang="en" sz="1200">
                <a:solidFill>
                  <a:srgbClr val="EA3A68"/>
                </a:solidFill>
              </a:rPr>
              <a:t>#ea3a68</a:t>
            </a:r>
            <a:endParaRPr b="1" sz="1200">
              <a:solidFill>
                <a:srgbClr val="EA3A6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Green </a:t>
            </a:r>
            <a:r>
              <a:rPr b="1" lang="en" sz="1200">
                <a:solidFill>
                  <a:srgbClr val="AACF20"/>
                </a:solidFill>
              </a:rPr>
              <a:t>#aacf20</a:t>
            </a:r>
            <a:endParaRPr b="1" sz="1200">
              <a:solidFill>
                <a:srgbClr val="AACF20"/>
              </a:solidFill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1027950" y="4079531"/>
            <a:ext cx="70881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1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79CB8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6012429" y="651458"/>
            <a:ext cx="22347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864917" y="616875"/>
            <a:ext cx="322339" cy="41357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1360507" y="674643"/>
            <a:ext cx="343894" cy="291154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1871246" y="675548"/>
            <a:ext cx="333776" cy="294829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2410850" y="667766"/>
            <a:ext cx="271897" cy="30536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2934401" y="665015"/>
            <a:ext cx="231555" cy="30811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3376349" y="661341"/>
            <a:ext cx="357649" cy="315913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3909094" y="642537"/>
            <a:ext cx="306737" cy="35442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4390930" y="665468"/>
            <a:ext cx="357178" cy="31223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4916779" y="670969"/>
            <a:ext cx="315913" cy="3012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5428422" y="663640"/>
            <a:ext cx="306737" cy="313162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868591" y="1128520"/>
            <a:ext cx="317741" cy="393394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5185" y="1128520"/>
            <a:ext cx="317741" cy="393394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1873073" y="1187664"/>
            <a:ext cx="327822" cy="281978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2379215" y="1159232"/>
            <a:ext cx="327370" cy="331496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888107" y="1180786"/>
            <a:ext cx="324619" cy="287028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3400202" y="1180786"/>
            <a:ext cx="314990" cy="290231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3915048" y="1183990"/>
            <a:ext cx="292078" cy="28382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4405608" y="1167936"/>
            <a:ext cx="323695" cy="317289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4879190" y="1133098"/>
            <a:ext cx="395221" cy="389267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5395412" y="1146853"/>
            <a:ext cx="370462" cy="353975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843362" y="1708466"/>
            <a:ext cx="363152" cy="257690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1351802" y="1659873"/>
            <a:ext cx="360382" cy="348925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1871698" y="1675455"/>
            <a:ext cx="324619" cy="327841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2375088" y="1665375"/>
            <a:ext cx="338374" cy="337450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892685" y="1675926"/>
            <a:ext cx="314990" cy="316366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3413485" y="1638789"/>
            <a:ext cx="287028" cy="390172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3882038" y="1716266"/>
            <a:ext cx="360382" cy="232460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4403761" y="1666750"/>
            <a:ext cx="331967" cy="335623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4909450" y="1653919"/>
            <a:ext cx="333795" cy="34707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5400461" y="1663999"/>
            <a:ext cx="357178" cy="334699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885549" y="2186177"/>
            <a:ext cx="279698" cy="305380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1379763" y="2186648"/>
            <a:ext cx="298503" cy="300312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1892329" y="2186648"/>
            <a:ext cx="298484" cy="300312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2394797" y="2186648"/>
            <a:ext cx="298032" cy="300312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970614" y="2139883"/>
            <a:ext cx="160953" cy="397068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3486855" y="2142634"/>
            <a:ext cx="139397" cy="392470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998026" y="2186177"/>
            <a:ext cx="127017" cy="300783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4420737" y="2182050"/>
            <a:ext cx="295733" cy="31316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914952" y="2190303"/>
            <a:ext cx="324166" cy="299407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5427499" y="2139412"/>
            <a:ext cx="298032" cy="357649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970373" y="2660232"/>
            <a:ext cx="109588" cy="370481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1412774" y="2646478"/>
            <a:ext cx="237057" cy="397068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1884981" y="2646478"/>
            <a:ext cx="310411" cy="397068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2860127" y="2713875"/>
            <a:ext cx="374608" cy="209076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360863" y="2670312"/>
            <a:ext cx="363604" cy="343894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3393325" y="2679036"/>
            <a:ext cx="321868" cy="324619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898543" y="2681787"/>
            <a:ext cx="325994" cy="324619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4360218" y="2681787"/>
            <a:ext cx="424559" cy="343423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946587" y="2668033"/>
            <a:ext cx="255391" cy="35533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5455479" y="2685913"/>
            <a:ext cx="249418" cy="34157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853461" y="3210389"/>
            <a:ext cx="360382" cy="285200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1356381" y="3231473"/>
            <a:ext cx="351224" cy="23843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1873073" y="3221393"/>
            <a:ext cx="333324" cy="260441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2377368" y="3214516"/>
            <a:ext cx="335641" cy="272821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901861" y="3192509"/>
            <a:ext cx="303063" cy="30581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3380946" y="3231021"/>
            <a:ext cx="342500" cy="252188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888463" y="3231021"/>
            <a:ext cx="342048" cy="252188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4404232" y="3206263"/>
            <a:ext cx="329650" cy="288856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893849" y="3171425"/>
            <a:ext cx="361776" cy="364508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5426595" y="3192056"/>
            <a:ext cx="309940" cy="314067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848412" y="3685350"/>
            <a:ext cx="353052" cy="343876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1339423" y="3740819"/>
            <a:ext cx="376435" cy="230180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1934497" y="3661967"/>
            <a:ext cx="221023" cy="376888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2409474" y="3698181"/>
            <a:ext cx="277399" cy="348021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894984" y="3724785"/>
            <a:ext cx="312239" cy="271426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3399731" y="3700479"/>
            <a:ext cx="313162" cy="31361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904968" y="3696353"/>
            <a:ext cx="315442" cy="322791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4387256" y="3699556"/>
            <a:ext cx="364056" cy="307660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909450" y="3693150"/>
            <a:ext cx="331496" cy="327370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5424296" y="3677549"/>
            <a:ext cx="317741" cy="355351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824125" y="4250184"/>
            <a:ext cx="408976" cy="230632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1365104" y="4189194"/>
            <a:ext cx="329668" cy="347098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1858867" y="4169485"/>
            <a:ext cx="362662" cy="374137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2383793" y="4201120"/>
            <a:ext cx="320040" cy="32416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858299" y="4202044"/>
            <a:ext cx="384688" cy="32094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3407984" y="4174535"/>
            <a:ext cx="296656" cy="359006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851778" y="4170409"/>
            <a:ext cx="425954" cy="386516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4363873" y="4164436"/>
            <a:ext cx="418153" cy="400271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889723" y="4260265"/>
            <a:ext cx="371857" cy="215502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446303" y="4220829"/>
            <a:ext cx="277399" cy="304457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6100727" y="2305970"/>
            <a:ext cx="395221" cy="389267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6871154" y="2305962"/>
            <a:ext cx="952580" cy="93833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6259978" y="2487756"/>
            <a:ext cx="376435" cy="230180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7255009" y="2744156"/>
            <a:ext cx="907301" cy="55485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79CB8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/>
        </p:nvSpPr>
        <p:spPr>
          <a:xfrm>
            <a:off x="2087650" y="10857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7319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05670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0567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572775" y="12709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BEE823"/>
                </a:solidFill>
              </a:rPr>
              <a:t>😉</a:t>
            </a:r>
            <a:endParaRPr sz="9600">
              <a:solidFill>
                <a:srgbClr val="BEE823"/>
              </a:solidFill>
            </a:endParaRPr>
          </a:p>
        </p:txBody>
      </p:sp>
      <p:sp>
        <p:nvSpPr>
          <p:cNvPr id="409" name="Google Shape;409;p3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16" name="Google Shape;416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17" name="Google Shape;417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18" name="Google Shape;418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19" name="Google Shape;419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20" name="Google Shape;420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21" name="Google Shape;421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2" name="Google Shape;422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23" name="Google Shape;423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24" name="Google Shape;424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26" name="Google Shape;426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27" name="Google Shape;427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32094" l="28502" r="36148" t="14883"/>
          <a:stretch/>
        </p:blipFill>
        <p:spPr>
          <a:xfrm>
            <a:off x="1088925" y="709800"/>
            <a:ext cx="1608000" cy="1608000"/>
          </a:xfrm>
          <a:prstGeom prst="wedgeEllipseCallout">
            <a:avLst>
              <a:gd fmla="val 47110" name="adj1"/>
              <a:gd fmla="val 46541" name="adj2"/>
            </a:avLst>
          </a:prstGeom>
          <a:noFill/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78" name="Google Shape;78;p13"/>
          <p:cNvSpPr txBox="1"/>
          <p:nvPr>
            <p:ph idx="4294967295" type="ctrTitle"/>
          </p:nvPr>
        </p:nvSpPr>
        <p:spPr>
          <a:xfrm>
            <a:off x="3031774" y="983869"/>
            <a:ext cx="49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ABCF"/>
                </a:solidFill>
              </a:rPr>
              <a:t>Hello!</a:t>
            </a:r>
            <a:endParaRPr sz="9600">
              <a:solidFill>
                <a:srgbClr val="01ABCF"/>
              </a:solidFill>
            </a:endParaRPr>
          </a:p>
        </p:txBody>
      </p:sp>
      <p:sp>
        <p:nvSpPr>
          <p:cNvPr id="79" name="Google Shape;79;p13"/>
          <p:cNvSpPr txBox="1"/>
          <p:nvPr>
            <p:ph idx="4294967295" type="subTitle"/>
          </p:nvPr>
        </p:nvSpPr>
        <p:spPr>
          <a:xfrm>
            <a:off x="3031774" y="1661813"/>
            <a:ext cx="4871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Shadows Into Light"/>
                <a:ea typeface="Shadows Into Light"/>
                <a:cs typeface="Shadows Into Light"/>
                <a:sym typeface="Shadows Into Light"/>
              </a:rPr>
              <a:t>I am Jayden Smith </a:t>
            </a:r>
            <a:endParaRPr sz="48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80" name="Google Shape;80;p13"/>
          <p:cNvSpPr txBox="1"/>
          <p:nvPr>
            <p:ph idx="4294967295" type="body"/>
          </p:nvPr>
        </p:nvSpPr>
        <p:spPr>
          <a:xfrm>
            <a:off x="3031839" y="2662538"/>
            <a:ext cx="4961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BCF"/>
                </a:solidFill>
              </a:rPr>
              <a:t>@username</a:t>
            </a:r>
            <a:endParaRPr sz="2400">
              <a:solidFill>
                <a:srgbClr val="01ABCF"/>
              </a:solidFill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ACF20"/>
                </a:solidFill>
              </a:rPr>
              <a:t>1.</a:t>
            </a:r>
            <a:endParaRPr sz="6000">
              <a:solidFill>
                <a:srgbClr val="AACF2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6"/>
                </a:solidFill>
              </a:rPr>
              <a:t>BIG CONCEPT</a:t>
            </a:r>
            <a:endParaRPr b="1" sz="6000">
              <a:solidFill>
                <a:schemeClr val="accent6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subTitle"/>
          </p:nvPr>
        </p:nvSpPr>
        <p:spPr>
          <a:xfrm>
            <a:off x="1414500" y="3411563"/>
            <a:ext cx="631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991875" y="966275"/>
            <a:ext cx="1306200" cy="12768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309457" y="1266047"/>
            <a:ext cx="670996" cy="677346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White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Black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