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e979b3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1e979b3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1e979b3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721e979b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1e979b3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1e979b3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1e979b3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1e979b3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1e979b3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1e979b3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1e979b3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1e979b3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1e979b3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1e979b3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1e979b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1e979b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1e979b3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1e979b3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47" name="Google Shape;47;p11"/>
          <p:cNvSpPr txBox="1"/>
          <p:nvPr>
            <p:ph idx="4294967295" type="subTitle"/>
          </p:nvPr>
        </p:nvSpPr>
        <p:spPr>
          <a:xfrm>
            <a:off x="3810825" y="2700825"/>
            <a:ext cx="2136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Yasira Henao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Villada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Mariajosé Botero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En el navegador web en el localhost especificando la ruta que designamos para nuestra app obtenemos nuestro “Hola Mundo”.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57564" l="5225" r="5600" t="0"/>
          <a:stretch/>
        </p:blipFill>
        <p:spPr>
          <a:xfrm>
            <a:off x="320712" y="1526251"/>
            <a:ext cx="8502576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Descargar</a:t>
            </a:r>
            <a:r>
              <a:rPr lang="es"/>
              <a:t> Docker desde la página oficial.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2477" t="14741"/>
          <a:stretch/>
        </p:blipFill>
        <p:spPr>
          <a:xfrm>
            <a:off x="1411775" y="1452094"/>
            <a:ext cx="7273800" cy="338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2.Se crea un proyecto con Spring Boot desde la pagina.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5573" r="5108" t="13299"/>
          <a:stretch/>
        </p:blipFill>
        <p:spPr>
          <a:xfrm>
            <a:off x="1463837" y="1226800"/>
            <a:ext cx="7169674" cy="3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Para este ejemplo se creó una simple App que muestra “Hola Youtube” en pantalla.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4942" r="5185" t="0"/>
          <a:stretch/>
        </p:blipFill>
        <p:spPr>
          <a:xfrm>
            <a:off x="1913675" y="987175"/>
            <a:ext cx="6269999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4.Se que crea un archivo llamado "Dockerfile" para que Docker pueda usar la </a:t>
            </a:r>
            <a:r>
              <a:rPr lang="es"/>
              <a:t>configuración.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4635" r="5005" t="0"/>
          <a:stretch/>
        </p:blipFill>
        <p:spPr>
          <a:xfrm>
            <a:off x="1809093" y="987175"/>
            <a:ext cx="6479168" cy="4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5.Para esta </a:t>
            </a:r>
            <a:r>
              <a:rPr lang="es"/>
              <a:t>aplicación</a:t>
            </a:r>
            <a:r>
              <a:rPr lang="es"/>
              <a:t> en </a:t>
            </a:r>
            <a:r>
              <a:rPr lang="es"/>
              <a:t>específico</a:t>
            </a:r>
            <a:r>
              <a:rPr lang="es"/>
              <a:t>, se </a:t>
            </a:r>
            <a:r>
              <a:rPr lang="es"/>
              <a:t>configuró</a:t>
            </a:r>
            <a:r>
              <a:rPr lang="es"/>
              <a:t> de la siguiente forma: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4804" r="5396" t="0"/>
          <a:stretch/>
        </p:blipFill>
        <p:spPr>
          <a:xfrm>
            <a:off x="384026" y="2232775"/>
            <a:ext cx="8375951" cy="21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En este paso con el comando "docker build -f Dockerfile -t docker-spring-boot ." se crea una imagen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4972" r="4945" t="0"/>
          <a:stretch/>
        </p:blipFill>
        <p:spPr>
          <a:xfrm>
            <a:off x="1926325" y="1045575"/>
            <a:ext cx="6244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7.para ver que la imagen fue creada usamos el comando "docker images".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5013" r="5147" t="0"/>
          <a:stretch/>
        </p:blipFill>
        <p:spPr>
          <a:xfrm>
            <a:off x="1959887" y="1059000"/>
            <a:ext cx="6177574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8.Ejecutamos la </a:t>
            </a:r>
            <a:r>
              <a:rPr lang="es"/>
              <a:t>aplicación</a:t>
            </a:r>
            <a:r>
              <a:rPr lang="es"/>
              <a:t> con el comando "docker run -p 8085:8085 -t docker-spring-boot".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5026" r="5206" t="0"/>
          <a:stretch/>
        </p:blipFill>
        <p:spPr>
          <a:xfrm>
            <a:off x="1496650" y="1126150"/>
            <a:ext cx="6150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