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26" autoAdjust="0"/>
  </p:normalViewPr>
  <p:slideViewPr>
    <p:cSldViewPr snapToGrid="0">
      <p:cViewPr>
        <p:scale>
          <a:sx n="142" d="100"/>
          <a:sy n="142" d="100"/>
        </p:scale>
        <p:origin x="325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  <a:buClr>
                <a:schemeClr val="bg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Acceptance Criteria:</a:t>
            </a:r>
          </a:p>
          <a:p>
            <a:pPr lvl="2">
              <a:spcBef>
                <a:spcPts val="0"/>
              </a:spcBef>
              <a:buClr>
                <a:schemeClr val="bg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Given a list of destination options</a:t>
            </a:r>
          </a:p>
          <a:p>
            <a:pPr lvl="2">
              <a:spcBef>
                <a:spcPts val="0"/>
              </a:spcBef>
              <a:buClr>
                <a:schemeClr val="bg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When I click a destination</a:t>
            </a:r>
          </a:p>
          <a:p>
            <a:pPr lvl="2">
              <a:spcBef>
                <a:spcPts val="0"/>
              </a:spcBef>
              <a:buClr>
                <a:schemeClr val="bg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Then I am presented with an option to deploy or change location</a:t>
            </a:r>
          </a:p>
          <a:p>
            <a:pPr lvl="2">
              <a:spcBef>
                <a:spcPts val="0"/>
              </a:spcBef>
              <a:buClr>
                <a:schemeClr val="bg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When I deploy</a:t>
            </a:r>
          </a:p>
          <a:p>
            <a:pPr lvl="2">
              <a:spcBef>
                <a:spcPts val="0"/>
              </a:spcBef>
              <a:buClr>
                <a:schemeClr val="bg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Then I am presented with the destination name, country flag, currency exchange rate, current date and time in that country, and sightseeing options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1FE8B5-96E4-4EE2-D5F7-231EAF2BA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Travel Spy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Developers: Michael, Andrew, &amp; Gassan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1575B7-563F-B0FC-DBA5-C60508CA4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67745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Elevator pitch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09527-2F7C-8607-F15D-A5671E0F8910}"/>
              </a:ext>
            </a:extLst>
          </p:cNvPr>
          <p:cNvSpPr txBox="1"/>
          <p:nvPr/>
        </p:nvSpPr>
        <p:spPr>
          <a:xfrm>
            <a:off x="617220" y="1177290"/>
            <a:ext cx="79095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A travel website that helps you decide where you want to go next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The goal of our web application is to provide the consumer with a one-stop shop for travel</a:t>
            </a:r>
          </a:p>
          <a:p>
            <a:pPr>
              <a:buClr>
                <a:schemeClr val="bg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It provides you with multiple types of data relating to the destination of your choice</a:t>
            </a:r>
          </a:p>
          <a:p>
            <a:pPr>
              <a:buClr>
                <a:schemeClr val="bg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With a fresh and new theme where you have your own personal spy</a:t>
            </a:r>
          </a:p>
          <a:p>
            <a:pPr>
              <a:buClr>
                <a:schemeClr val="bg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You no longer need to use multiple websites to plan your next trip, just use Travel Spy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5F825C-179C-2BBC-CA3E-13B8E40EA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Travel Spy Concept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37241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Travel Spy: an all-inclusive website for all your travel needs and plans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Our team decided to develop this website after experiencing difficulties during our own personal travel experiences so we decided to simplify the process by developing a website that would give you absolutely everything you need to plan your next trip.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bg1"/>
                </a:solidFill>
              </a:rPr>
              <a:t>User story: 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 a traveler, I need a web application that will give me all the information I need to plan my vacation efficiently </a:t>
            </a:r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BFE71B-CBBF-BEA7-F1FC-551877C82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Process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6709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Font typeface="Wingdings" panose="05000000000000000000" pitchFamily="2" charset="2"/>
              <a:buChar char="Ø"/>
            </a:pPr>
            <a:r>
              <a:rPr lang="en" dirty="0">
                <a:solidFill>
                  <a:schemeClr val="bg1"/>
                </a:solidFill>
              </a:rPr>
              <a:t>Technologies used: Tailwind CSS, country flag API, currency exchange API, hotels API, REST Countries API, and time zone API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Font typeface="Wingdings" panose="05000000000000000000" pitchFamily="2" charset="2"/>
              <a:buChar char="Ø"/>
            </a:pPr>
            <a:r>
              <a:rPr lang="en" dirty="0">
                <a:solidFill>
                  <a:schemeClr val="bg1"/>
                </a:solidFill>
              </a:rPr>
              <a:t>Breakdown of tasks and roles: </a:t>
            </a:r>
          </a:p>
          <a:p>
            <a:pPr lvl="1">
              <a:spcBef>
                <a:spcPts val="0"/>
              </a:spcBef>
              <a:buClr>
                <a:schemeClr val="bg1"/>
              </a:buClr>
              <a:buSzPts val="1800"/>
              <a:buFont typeface="Wingdings" panose="05000000000000000000" pitchFamily="2" charset="2"/>
              <a:buChar char="Ø"/>
            </a:pPr>
            <a:r>
              <a:rPr lang="en" dirty="0">
                <a:solidFill>
                  <a:schemeClr val="bg1"/>
                </a:solidFill>
              </a:rPr>
              <a:t>Michael: setting up our repository, writing HTML, structuring the JavaScript, and implementing the country flag API and country data to create functions</a:t>
            </a:r>
          </a:p>
          <a:p>
            <a:pPr lvl="1">
              <a:spcBef>
                <a:spcPts val="0"/>
              </a:spcBef>
              <a:buClr>
                <a:schemeClr val="bg1"/>
              </a:buClr>
              <a:buSzPts val="1800"/>
              <a:buFont typeface="Wingdings" panose="05000000000000000000" pitchFamily="2" charset="2"/>
              <a:buChar char="Ø"/>
            </a:pPr>
            <a:r>
              <a:rPr lang="en" dirty="0">
                <a:solidFill>
                  <a:schemeClr val="bg1"/>
                </a:solidFill>
              </a:rPr>
              <a:t>Andrew: implementing the use of Tailwind CSS into our page and implementing the currency exchange API, and the time zone API</a:t>
            </a:r>
          </a:p>
          <a:p>
            <a:pPr lvl="1">
              <a:spcBef>
                <a:spcPts val="0"/>
              </a:spcBef>
              <a:buClr>
                <a:schemeClr val="bg1"/>
              </a:buClr>
              <a:buSzPts val="1800"/>
              <a:buFont typeface="Wingdings" panose="05000000000000000000" pitchFamily="2" charset="2"/>
              <a:buChar char="Ø"/>
            </a:pPr>
            <a:r>
              <a:rPr lang="en" dirty="0">
                <a:solidFill>
                  <a:schemeClr val="bg1"/>
                </a:solidFill>
              </a:rPr>
              <a:t>Gassan: using Tailwind CSS to style the website, writing HTML, implementing the hotel API (work in progress), and creating the presentation.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Challenges: API key, user input, non-specific return data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" dirty="0">
                <a:solidFill>
                  <a:schemeClr val="bg1"/>
                </a:solidFill>
              </a:rPr>
              <a:t>Successes: use of Tailwind, JavaScript workarounds on API’s, and the 3 team member effort to work together to develop our website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p&#10;&#10;Description automatically generated with medium confidence">
            <a:extLst>
              <a:ext uri="{FF2B5EF4-FFF2-40B4-BE49-F238E27FC236}">
                <a16:creationId xmlns:a16="http://schemas.microsoft.com/office/drawing/2014/main" id="{EF2EA2DF-6220-8F41-29F1-A53E90459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1757595" y="2310870"/>
            <a:ext cx="5729055" cy="6152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</a:rPr>
              <a:t>Demo: Michael will now share the website</a:t>
            </a:r>
            <a:endParaRPr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2140FB-5077-F436-22DA-260BC673F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Directions for Future Development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876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In the future we would like to continue development to expand the website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Adding options for: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Best times to visit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Hotels options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Transportation services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Detailed sightseeing options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What to pack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Language translation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General travel hacks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43427E-6E9F-0D64-5417-01398135C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Links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Font typeface="Wingdings" panose="05000000000000000000" pitchFamily="2" charset="2"/>
              <a:buChar char="Ø"/>
            </a:pPr>
            <a:r>
              <a:rPr lang="en" dirty="0">
                <a:solidFill>
                  <a:schemeClr val="bg1"/>
                </a:solidFill>
              </a:rPr>
              <a:t>Deployed: </a:t>
            </a:r>
            <a:r>
              <a:rPr lang="en-US" dirty="0">
                <a:solidFill>
                  <a:schemeClr val="bg1"/>
                </a:solidFill>
              </a:rPr>
              <a:t>https://mjbauti.github.io/TravelSpy-TravelPrepWebsite/index.html</a:t>
            </a:r>
            <a:endParaRPr lang="en" dirty="0">
              <a:solidFill>
                <a:schemeClr val="bg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Font typeface="Wingdings" panose="05000000000000000000" pitchFamily="2" charset="2"/>
              <a:buChar char="Ø"/>
            </a:pPr>
            <a:endParaRPr lang="en" dirty="0">
              <a:solidFill>
                <a:schemeClr val="bg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None/>
            </a:pPr>
            <a:endParaRPr lang="en" dirty="0">
              <a:solidFill>
                <a:schemeClr val="bg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800"/>
              <a:buFont typeface="Wingdings" panose="05000000000000000000" pitchFamily="2" charset="2"/>
              <a:buChar char="Ø"/>
            </a:pPr>
            <a:r>
              <a:rPr lang="en" dirty="0">
                <a:solidFill>
                  <a:schemeClr val="bg1"/>
                </a:solidFill>
              </a:rPr>
              <a:t>GitHub repo: </a:t>
            </a:r>
            <a:r>
              <a:rPr lang="en-US" dirty="0">
                <a:solidFill>
                  <a:schemeClr val="bg1"/>
                </a:solidFill>
              </a:rPr>
              <a:t>https://github.com/MJBauti/TravelSpy-TravelPrepWebsite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446</Words>
  <Application>Microsoft Office PowerPoint</Application>
  <PresentationFormat>On-screen Show (16:9)</PresentationFormat>
  <Paragraphs>49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Simple Light</vt:lpstr>
      <vt:lpstr>Travel Spy</vt:lpstr>
      <vt:lpstr>Elevator pitch</vt:lpstr>
      <vt:lpstr>Travel Spy Concept</vt:lpstr>
      <vt:lpstr>Process</vt:lpstr>
      <vt:lpstr>Demo: Michael will now share the website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Spy</dc:title>
  <cp:lastModifiedBy>Gassan Bundakji</cp:lastModifiedBy>
  <cp:revision>3</cp:revision>
  <dcterms:modified xsi:type="dcterms:W3CDTF">2022-08-23T01:06:42Z</dcterms:modified>
</cp:coreProperties>
</file>