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1" r:id="rId3"/>
    <p:sldId id="282" r:id="rId4"/>
  </p:sldIdLst>
  <p:sldSz cx="12801600" cy="9601200" type="A3"/>
  <p:notesSz cx="7104063" cy="10234613"/>
  <p:defaultTextStyle>
    <a:defPPr>
      <a:defRPr lang="en-US"/>
    </a:defPPr>
    <a:lvl1pPr marL="0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6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9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5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9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5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53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8" algn="l" defTabSz="4571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430" y="72"/>
      </p:cViewPr>
      <p:guideLst>
        <p:guide orient="horz" pos="3024"/>
        <p:guide pos="4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1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1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106" indent="0" algn="ctr">
              <a:buNone/>
              <a:defRPr sz="2800"/>
            </a:lvl2pPr>
            <a:lvl3pPr marL="1280210" indent="0" algn="ctr">
              <a:buNone/>
              <a:defRPr sz="2520"/>
            </a:lvl3pPr>
            <a:lvl4pPr marL="1920317" indent="0" algn="ctr">
              <a:buNone/>
              <a:defRPr sz="2240"/>
            </a:lvl4pPr>
            <a:lvl5pPr marL="2560423" indent="0" algn="ctr">
              <a:buNone/>
              <a:defRPr sz="2240"/>
            </a:lvl5pPr>
            <a:lvl6pPr marL="3200528" indent="0" algn="ctr">
              <a:buNone/>
              <a:defRPr sz="2240"/>
            </a:lvl6pPr>
            <a:lvl7pPr marL="3840633" indent="0" algn="ctr">
              <a:buNone/>
              <a:defRPr sz="2240"/>
            </a:lvl7pPr>
            <a:lvl8pPr marL="4480740" indent="0" algn="ctr">
              <a:buNone/>
              <a:defRPr sz="2240"/>
            </a:lvl8pPr>
            <a:lvl9pPr marL="5120845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43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50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8" y="511176"/>
            <a:ext cx="2760345" cy="81365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5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9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3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10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21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31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423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52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633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7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84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394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76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06" indent="0">
              <a:buNone/>
              <a:defRPr sz="2800" b="1"/>
            </a:lvl2pPr>
            <a:lvl3pPr marL="1280210" indent="0">
              <a:buNone/>
              <a:defRPr sz="2520" b="1"/>
            </a:lvl3pPr>
            <a:lvl4pPr marL="1920317" indent="0">
              <a:buNone/>
              <a:defRPr sz="2240" b="1"/>
            </a:lvl4pPr>
            <a:lvl5pPr marL="2560423" indent="0">
              <a:buNone/>
              <a:defRPr sz="2240" b="1"/>
            </a:lvl5pPr>
            <a:lvl6pPr marL="3200528" indent="0">
              <a:buNone/>
              <a:defRPr sz="2240" b="1"/>
            </a:lvl6pPr>
            <a:lvl7pPr marL="3840633" indent="0">
              <a:buNone/>
              <a:defRPr sz="2240" b="1"/>
            </a:lvl7pPr>
            <a:lvl8pPr marL="4480740" indent="0">
              <a:buNone/>
              <a:defRPr sz="2240" b="1"/>
            </a:lvl8pPr>
            <a:lvl9pPr marL="5120845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8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06" indent="0">
              <a:buNone/>
              <a:defRPr sz="2800" b="1"/>
            </a:lvl2pPr>
            <a:lvl3pPr marL="1280210" indent="0">
              <a:buNone/>
              <a:defRPr sz="2520" b="1"/>
            </a:lvl3pPr>
            <a:lvl4pPr marL="1920317" indent="0">
              <a:buNone/>
              <a:defRPr sz="2240" b="1"/>
            </a:lvl4pPr>
            <a:lvl5pPr marL="2560423" indent="0">
              <a:buNone/>
              <a:defRPr sz="2240" b="1"/>
            </a:lvl5pPr>
            <a:lvl6pPr marL="3200528" indent="0">
              <a:buNone/>
              <a:defRPr sz="2240" b="1"/>
            </a:lvl6pPr>
            <a:lvl7pPr marL="3840633" indent="0">
              <a:buNone/>
              <a:defRPr sz="2240" b="1"/>
            </a:lvl7pPr>
            <a:lvl8pPr marL="4480740" indent="0">
              <a:buNone/>
              <a:defRPr sz="2240" b="1"/>
            </a:lvl8pPr>
            <a:lvl9pPr marL="5120845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44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1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400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2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106" indent="0">
              <a:buNone/>
              <a:defRPr sz="1960"/>
            </a:lvl2pPr>
            <a:lvl3pPr marL="1280210" indent="0">
              <a:buNone/>
              <a:defRPr sz="1680"/>
            </a:lvl3pPr>
            <a:lvl4pPr marL="1920317" indent="0">
              <a:buNone/>
              <a:defRPr sz="1400"/>
            </a:lvl4pPr>
            <a:lvl5pPr marL="2560423" indent="0">
              <a:buNone/>
              <a:defRPr sz="1400"/>
            </a:lvl5pPr>
            <a:lvl6pPr marL="3200528" indent="0">
              <a:buNone/>
              <a:defRPr sz="1400"/>
            </a:lvl6pPr>
            <a:lvl7pPr marL="3840633" indent="0">
              <a:buNone/>
              <a:defRPr sz="1400"/>
            </a:lvl7pPr>
            <a:lvl8pPr marL="4480740" indent="0">
              <a:buNone/>
              <a:defRPr sz="1400"/>
            </a:lvl8pPr>
            <a:lvl9pPr marL="5120845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6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0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400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106" indent="0">
              <a:buNone/>
              <a:defRPr sz="3920"/>
            </a:lvl2pPr>
            <a:lvl3pPr marL="1280210" indent="0">
              <a:buNone/>
              <a:defRPr sz="3360"/>
            </a:lvl3pPr>
            <a:lvl4pPr marL="1920317" indent="0">
              <a:buNone/>
              <a:defRPr sz="2800"/>
            </a:lvl4pPr>
            <a:lvl5pPr marL="2560423" indent="0">
              <a:buNone/>
              <a:defRPr sz="2800"/>
            </a:lvl5pPr>
            <a:lvl6pPr marL="3200528" indent="0">
              <a:buNone/>
              <a:defRPr sz="2800"/>
            </a:lvl6pPr>
            <a:lvl7pPr marL="3840633" indent="0">
              <a:buNone/>
              <a:defRPr sz="2800"/>
            </a:lvl7pPr>
            <a:lvl8pPr marL="4480740" indent="0">
              <a:buNone/>
              <a:defRPr sz="2800"/>
            </a:lvl8pPr>
            <a:lvl9pPr marL="5120845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0" y="2880362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106" indent="0">
              <a:buNone/>
              <a:defRPr sz="1960"/>
            </a:lvl2pPr>
            <a:lvl3pPr marL="1280210" indent="0">
              <a:buNone/>
              <a:defRPr sz="1680"/>
            </a:lvl3pPr>
            <a:lvl4pPr marL="1920317" indent="0">
              <a:buNone/>
              <a:defRPr sz="1400"/>
            </a:lvl4pPr>
            <a:lvl5pPr marL="2560423" indent="0">
              <a:buNone/>
              <a:defRPr sz="1400"/>
            </a:lvl5pPr>
            <a:lvl6pPr marL="3200528" indent="0">
              <a:buNone/>
              <a:defRPr sz="1400"/>
            </a:lvl6pPr>
            <a:lvl7pPr marL="3840633" indent="0">
              <a:buNone/>
              <a:defRPr sz="1400"/>
            </a:lvl7pPr>
            <a:lvl8pPr marL="4480740" indent="0">
              <a:buNone/>
              <a:defRPr sz="1400"/>
            </a:lvl8pPr>
            <a:lvl9pPr marL="5120845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19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5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BAFE-B9EE-4AEA-AB2B-6E33CCC0F92A}" type="datetimeFigureOut">
              <a:rPr lang="nl-NL" smtClean="0"/>
              <a:t>12-5-2020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5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5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5AF6-39EE-47A0-B326-7AB2574D12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1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21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54" indent="-320054" algn="l" defTabSz="128021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59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64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70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74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81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686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793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897" indent="-320054" algn="l" defTabSz="128021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106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210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317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423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528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633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740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845" algn="l" defTabSz="128021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74CDBC26-B4F9-44E9-8935-E52E197C21A8}"/>
              </a:ext>
            </a:extLst>
          </p:cNvPr>
          <p:cNvSpPr/>
          <p:nvPr/>
        </p:nvSpPr>
        <p:spPr>
          <a:xfrm>
            <a:off x="10465558" y="4884994"/>
            <a:ext cx="1970473" cy="334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14" name="Rechthoek: afgeronde hoeken 113">
            <a:extLst>
              <a:ext uri="{FF2B5EF4-FFF2-40B4-BE49-F238E27FC236}">
                <a16:creationId xmlns:a16="http://schemas.microsoft.com/office/drawing/2014/main" id="{31A29D7E-1AFF-407E-BC28-BA205DE0F059}"/>
              </a:ext>
            </a:extLst>
          </p:cNvPr>
          <p:cNvSpPr/>
          <p:nvPr/>
        </p:nvSpPr>
        <p:spPr>
          <a:xfrm>
            <a:off x="10664169" y="6574875"/>
            <a:ext cx="1617132" cy="15263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95C24D88-0BB2-4132-BEC5-AE1CF98BB497}"/>
              </a:ext>
            </a:extLst>
          </p:cNvPr>
          <p:cNvSpPr/>
          <p:nvPr/>
        </p:nvSpPr>
        <p:spPr>
          <a:xfrm>
            <a:off x="8360370" y="1464409"/>
            <a:ext cx="1827143" cy="333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5" name="Rechthoek: afgeronde hoeken 104">
            <a:extLst>
              <a:ext uri="{FF2B5EF4-FFF2-40B4-BE49-F238E27FC236}">
                <a16:creationId xmlns:a16="http://schemas.microsoft.com/office/drawing/2014/main" id="{16720DA9-BAF1-49BF-918E-A891C1E8266F}"/>
              </a:ext>
            </a:extLst>
          </p:cNvPr>
          <p:cNvSpPr/>
          <p:nvPr/>
        </p:nvSpPr>
        <p:spPr>
          <a:xfrm>
            <a:off x="8545621" y="1803970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0ED542BF-87A2-4733-8FF3-D31A4C06F58D}"/>
              </a:ext>
            </a:extLst>
          </p:cNvPr>
          <p:cNvSpPr/>
          <p:nvPr/>
        </p:nvSpPr>
        <p:spPr>
          <a:xfrm>
            <a:off x="8545621" y="2786954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9A5D8D8D-D7DE-48D1-8A73-FB4658D57B20}"/>
              </a:ext>
            </a:extLst>
          </p:cNvPr>
          <p:cNvSpPr/>
          <p:nvPr/>
        </p:nvSpPr>
        <p:spPr>
          <a:xfrm>
            <a:off x="8552372" y="3784326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84EEC43-78DE-49D3-A5A6-D8ADF06D8309}"/>
              </a:ext>
            </a:extLst>
          </p:cNvPr>
          <p:cNvSpPr/>
          <p:nvPr/>
        </p:nvSpPr>
        <p:spPr>
          <a:xfrm>
            <a:off x="343198" y="4884993"/>
            <a:ext cx="3501539" cy="33390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C07F1F63-22D2-4C58-8AED-EEBB402D4BC4}"/>
              </a:ext>
            </a:extLst>
          </p:cNvPr>
          <p:cNvSpPr/>
          <p:nvPr/>
        </p:nvSpPr>
        <p:spPr>
          <a:xfrm>
            <a:off x="6270310" y="4884993"/>
            <a:ext cx="1827143" cy="333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C1A5198B-8327-48C2-AAA1-96506116F666}"/>
              </a:ext>
            </a:extLst>
          </p:cNvPr>
          <p:cNvSpPr/>
          <p:nvPr/>
        </p:nvSpPr>
        <p:spPr>
          <a:xfrm>
            <a:off x="4149107" y="4877854"/>
            <a:ext cx="1827143" cy="333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D07C0061-B56E-4290-A1B5-D2C565B61F38}"/>
              </a:ext>
            </a:extLst>
          </p:cNvPr>
          <p:cNvSpPr/>
          <p:nvPr/>
        </p:nvSpPr>
        <p:spPr>
          <a:xfrm>
            <a:off x="2087689" y="6825159"/>
            <a:ext cx="1469472" cy="11976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9C912E09-AD9A-4191-B56B-A054FB32CAD2}"/>
              </a:ext>
            </a:extLst>
          </p:cNvPr>
          <p:cNvSpPr/>
          <p:nvPr/>
        </p:nvSpPr>
        <p:spPr>
          <a:xfrm>
            <a:off x="492411" y="6143156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FAE66FB-33B2-43DC-8F19-61B44518D2E9}"/>
              </a:ext>
            </a:extLst>
          </p:cNvPr>
          <p:cNvSpPr/>
          <p:nvPr/>
        </p:nvSpPr>
        <p:spPr>
          <a:xfrm>
            <a:off x="10465557" y="1454639"/>
            <a:ext cx="1947077" cy="3339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CF533B9-01A1-4627-90DA-283A1BB511FE}"/>
              </a:ext>
            </a:extLst>
          </p:cNvPr>
          <p:cNvSpPr/>
          <p:nvPr/>
        </p:nvSpPr>
        <p:spPr>
          <a:xfrm>
            <a:off x="6240385" y="1481473"/>
            <a:ext cx="1827143" cy="3319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3E0DF1A-0DD6-46EA-AAA2-F25E14A7DE8D}"/>
              </a:ext>
            </a:extLst>
          </p:cNvPr>
          <p:cNvSpPr/>
          <p:nvPr/>
        </p:nvSpPr>
        <p:spPr>
          <a:xfrm>
            <a:off x="4150521" y="1464554"/>
            <a:ext cx="1827143" cy="3336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7444DBC-3B80-45E8-8A89-C717F7F8F9F4}"/>
              </a:ext>
            </a:extLst>
          </p:cNvPr>
          <p:cNvSpPr txBox="1"/>
          <p:nvPr/>
        </p:nvSpPr>
        <p:spPr>
          <a:xfrm>
            <a:off x="304802" y="4842129"/>
            <a:ext cx="353993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</a:t>
            </a:r>
            <a:r>
              <a:rPr lang="nl-NL" sz="1287" dirty="0"/>
              <a:t> </a:t>
            </a:r>
            <a:r>
              <a:rPr lang="nl-NL" sz="1287" b="1" dirty="0"/>
              <a:t>0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10C75BD-90A6-4806-8DCA-BA8A8257422B}"/>
              </a:ext>
            </a:extLst>
          </p:cNvPr>
          <p:cNvSpPr txBox="1"/>
          <p:nvPr/>
        </p:nvSpPr>
        <p:spPr>
          <a:xfrm>
            <a:off x="4149771" y="1468462"/>
            <a:ext cx="183542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1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9EAB5B8-69FD-41DE-BBB6-D71DC5EF51B7}"/>
              </a:ext>
            </a:extLst>
          </p:cNvPr>
          <p:cNvSpPr txBox="1"/>
          <p:nvPr/>
        </p:nvSpPr>
        <p:spPr>
          <a:xfrm>
            <a:off x="6242671" y="1484019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2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4A9F2FF-151E-4353-9889-1FAC2559653D}"/>
              </a:ext>
            </a:extLst>
          </p:cNvPr>
          <p:cNvSpPr txBox="1"/>
          <p:nvPr/>
        </p:nvSpPr>
        <p:spPr>
          <a:xfrm>
            <a:off x="10554647" y="1461555"/>
            <a:ext cx="185798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Advice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CC533D5-B0E3-43CA-B525-B3A754DE3AEC}"/>
              </a:ext>
            </a:extLst>
          </p:cNvPr>
          <p:cNvSpPr txBox="1"/>
          <p:nvPr/>
        </p:nvSpPr>
        <p:spPr>
          <a:xfrm>
            <a:off x="488950" y="6238194"/>
            <a:ext cx="1460500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Teachers advice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50BBB24-C27F-4E2C-A503-F618CF82391B}"/>
              </a:ext>
            </a:extLst>
          </p:cNvPr>
          <p:cNvSpPr txBox="1"/>
          <p:nvPr/>
        </p:nvSpPr>
        <p:spPr>
          <a:xfrm>
            <a:off x="2087690" y="5418513"/>
            <a:ext cx="1469558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A3F2FDB2-2D3F-4ED1-9AA3-92E89EE52B24}"/>
              </a:ext>
            </a:extLst>
          </p:cNvPr>
          <p:cNvSpPr txBox="1"/>
          <p:nvPr/>
        </p:nvSpPr>
        <p:spPr>
          <a:xfrm>
            <a:off x="2123847" y="6822432"/>
            <a:ext cx="1463048" cy="884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87" dirty="0"/>
              <a:t>VMBO – TL</a:t>
            </a:r>
          </a:p>
          <a:p>
            <a:r>
              <a:rPr lang="nl-NL" sz="1287" dirty="0"/>
              <a:t>VMBO – GL</a:t>
            </a:r>
          </a:p>
          <a:p>
            <a:r>
              <a:rPr lang="nl-NL" sz="1287" dirty="0"/>
              <a:t>VMBO – KB</a:t>
            </a:r>
          </a:p>
          <a:p>
            <a:r>
              <a:rPr lang="nl-NL" sz="1287" dirty="0"/>
              <a:t>VMBO – BB 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C2CC085-2B9C-4C57-BA19-AC66D9EAA7C2}"/>
              </a:ext>
            </a:extLst>
          </p:cNvPr>
          <p:cNvCxnSpPr>
            <a:cxnSpLocks/>
            <a:stCxn id="141" idx="3"/>
            <a:endCxn id="94" idx="1"/>
          </p:cNvCxnSpPr>
          <p:nvPr/>
        </p:nvCxnSpPr>
        <p:spPr>
          <a:xfrm flipV="1">
            <a:off x="7919144" y="5517060"/>
            <a:ext cx="2738275" cy="213215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746264F7-9167-49F0-968A-948B3AE17078}"/>
              </a:ext>
            </a:extLst>
          </p:cNvPr>
          <p:cNvCxnSpPr>
            <a:cxnSpLocks/>
            <a:stCxn id="144" idx="3"/>
            <a:endCxn id="94" idx="1"/>
          </p:cNvCxnSpPr>
          <p:nvPr/>
        </p:nvCxnSpPr>
        <p:spPr>
          <a:xfrm flipV="1">
            <a:off x="7912391" y="5517060"/>
            <a:ext cx="2745027" cy="107443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kstvak 55">
            <a:extLst>
              <a:ext uri="{FF2B5EF4-FFF2-40B4-BE49-F238E27FC236}">
                <a16:creationId xmlns:a16="http://schemas.microsoft.com/office/drawing/2014/main" id="{F780ACE4-540D-4748-BD79-245E62486B0E}"/>
              </a:ext>
            </a:extLst>
          </p:cNvPr>
          <p:cNvSpPr txBox="1"/>
          <p:nvPr/>
        </p:nvSpPr>
        <p:spPr>
          <a:xfrm>
            <a:off x="5903432" y="6591059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a</a:t>
            </a:r>
            <a:endParaRPr lang="nl-NL" sz="1287" b="1" dirty="0"/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52221766-35C1-4737-9EF6-041EE95688B2}"/>
              </a:ext>
            </a:extLst>
          </p:cNvPr>
          <p:cNvSpPr txBox="1"/>
          <p:nvPr/>
        </p:nvSpPr>
        <p:spPr>
          <a:xfrm>
            <a:off x="5896656" y="728818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b</a:t>
            </a:r>
            <a:endParaRPr lang="nl-NL" sz="1287" b="1" dirty="0"/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D72FEA59-91F9-4906-A905-24AEA00C4E39}"/>
              </a:ext>
            </a:extLst>
          </p:cNvPr>
          <p:cNvSpPr txBox="1"/>
          <p:nvPr/>
        </p:nvSpPr>
        <p:spPr>
          <a:xfrm>
            <a:off x="8965401" y="6119748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/>
              <a:t>?</a:t>
            </a:r>
            <a:endParaRPr lang="nl-NL" sz="1287" b="1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D7C737C2-4835-41CB-94C8-D7A43ADCCBF1}"/>
              </a:ext>
            </a:extLst>
          </p:cNvPr>
          <p:cNvSpPr txBox="1"/>
          <p:nvPr/>
        </p:nvSpPr>
        <p:spPr>
          <a:xfrm>
            <a:off x="8352835" y="1468462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3</a:t>
            </a:r>
          </a:p>
        </p:txBody>
      </p:sp>
      <p:sp>
        <p:nvSpPr>
          <p:cNvPr id="96" name="Rechthoek: afgeronde hoeken 95">
            <a:extLst>
              <a:ext uri="{FF2B5EF4-FFF2-40B4-BE49-F238E27FC236}">
                <a16:creationId xmlns:a16="http://schemas.microsoft.com/office/drawing/2014/main" id="{11FA4E1E-5843-4111-A566-992AB74CC5AE}"/>
              </a:ext>
            </a:extLst>
          </p:cNvPr>
          <p:cNvSpPr/>
          <p:nvPr/>
        </p:nvSpPr>
        <p:spPr>
          <a:xfrm>
            <a:off x="6400040" y="2204332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97" name="Rechthoek: afgeronde hoeken 96">
            <a:extLst>
              <a:ext uri="{FF2B5EF4-FFF2-40B4-BE49-F238E27FC236}">
                <a16:creationId xmlns:a16="http://schemas.microsoft.com/office/drawing/2014/main" id="{A62A14EC-0062-43A9-8F80-F0B24960959F}"/>
              </a:ext>
            </a:extLst>
          </p:cNvPr>
          <p:cNvSpPr/>
          <p:nvPr/>
        </p:nvSpPr>
        <p:spPr>
          <a:xfrm>
            <a:off x="6425637" y="3372193"/>
            <a:ext cx="1456636" cy="889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33F05AB3-D084-440D-B0B6-6E1CC0EF6B7E}"/>
              </a:ext>
            </a:extLst>
          </p:cNvPr>
          <p:cNvSpPr txBox="1"/>
          <p:nvPr/>
        </p:nvSpPr>
        <p:spPr>
          <a:xfrm>
            <a:off x="6414466" y="2345262"/>
            <a:ext cx="142778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295C2752-B12A-4DE0-8876-40226E1948B0}"/>
              </a:ext>
            </a:extLst>
          </p:cNvPr>
          <p:cNvSpPr txBox="1"/>
          <p:nvPr/>
        </p:nvSpPr>
        <p:spPr>
          <a:xfrm>
            <a:off x="6444128" y="3473531"/>
            <a:ext cx="1456636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sp>
        <p:nvSpPr>
          <p:cNvPr id="100" name="Rechthoek: afgeronde hoeken 99">
            <a:extLst>
              <a:ext uri="{FF2B5EF4-FFF2-40B4-BE49-F238E27FC236}">
                <a16:creationId xmlns:a16="http://schemas.microsoft.com/office/drawing/2014/main" id="{ECC34F22-204F-4338-B2F4-DBC7F07505DB}"/>
              </a:ext>
            </a:extLst>
          </p:cNvPr>
          <p:cNvSpPr/>
          <p:nvPr/>
        </p:nvSpPr>
        <p:spPr>
          <a:xfrm>
            <a:off x="4312607" y="2791488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7F7DBE45-59C7-42D6-9677-D2B04EE6F47C}"/>
              </a:ext>
            </a:extLst>
          </p:cNvPr>
          <p:cNvSpPr txBox="1"/>
          <p:nvPr/>
        </p:nvSpPr>
        <p:spPr>
          <a:xfrm>
            <a:off x="4312606" y="2913743"/>
            <a:ext cx="1456636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Starting module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F7027F8D-4042-4159-A0F6-327EAF566350}"/>
              </a:ext>
            </a:extLst>
          </p:cNvPr>
          <p:cNvSpPr txBox="1"/>
          <p:nvPr/>
        </p:nvSpPr>
        <p:spPr>
          <a:xfrm>
            <a:off x="8545623" y="1918582"/>
            <a:ext cx="1449281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790A1D4F-8537-4998-8796-8C743DCD2A25}"/>
              </a:ext>
            </a:extLst>
          </p:cNvPr>
          <p:cNvSpPr txBox="1"/>
          <p:nvPr/>
        </p:nvSpPr>
        <p:spPr>
          <a:xfrm>
            <a:off x="8545619" y="2926879"/>
            <a:ext cx="1456636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Intermediate module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DE2BB870-2ABC-4812-AAB0-27A214AFC257}"/>
              </a:ext>
            </a:extLst>
          </p:cNvPr>
          <p:cNvSpPr txBox="1"/>
          <p:nvPr/>
        </p:nvSpPr>
        <p:spPr>
          <a:xfrm>
            <a:off x="8540856" y="3909865"/>
            <a:ext cx="143026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sp>
        <p:nvSpPr>
          <p:cNvPr id="108" name="Rechthoek: afgeronde hoeken 107">
            <a:extLst>
              <a:ext uri="{FF2B5EF4-FFF2-40B4-BE49-F238E27FC236}">
                <a16:creationId xmlns:a16="http://schemas.microsoft.com/office/drawing/2014/main" id="{D758D4DA-564D-4AE4-BF0F-5B9BA40A2E33}"/>
              </a:ext>
            </a:extLst>
          </p:cNvPr>
          <p:cNvSpPr/>
          <p:nvPr/>
        </p:nvSpPr>
        <p:spPr>
          <a:xfrm>
            <a:off x="10638368" y="1800732"/>
            <a:ext cx="1623884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09" name="Rechthoek: afgeronde hoeken 108">
            <a:extLst>
              <a:ext uri="{FF2B5EF4-FFF2-40B4-BE49-F238E27FC236}">
                <a16:creationId xmlns:a16="http://schemas.microsoft.com/office/drawing/2014/main" id="{F25D69E3-E07C-44CF-8331-C99DCB09647E}"/>
              </a:ext>
            </a:extLst>
          </p:cNvPr>
          <p:cNvSpPr/>
          <p:nvPr/>
        </p:nvSpPr>
        <p:spPr>
          <a:xfrm>
            <a:off x="10644786" y="2474433"/>
            <a:ext cx="1610715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479BF299-7DF8-4D02-981B-050DB4C61B92}"/>
              </a:ext>
            </a:extLst>
          </p:cNvPr>
          <p:cNvSpPr/>
          <p:nvPr/>
        </p:nvSpPr>
        <p:spPr>
          <a:xfrm>
            <a:off x="10638367" y="3147003"/>
            <a:ext cx="1617132" cy="15263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231AABA3-D0F6-44FD-8576-F788774C2474}"/>
              </a:ext>
            </a:extLst>
          </p:cNvPr>
          <p:cNvSpPr txBox="1"/>
          <p:nvPr/>
        </p:nvSpPr>
        <p:spPr>
          <a:xfrm>
            <a:off x="10684119" y="1801238"/>
            <a:ext cx="143140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 </a:t>
            </a:r>
            <a:r>
              <a:rPr lang="nl-NL" sz="1100" dirty="0"/>
              <a:t>(Pre-University </a:t>
            </a:r>
            <a:r>
              <a:rPr lang="nl-NL" sz="1100" dirty="0" err="1"/>
              <a:t>Education</a:t>
            </a:r>
            <a:endParaRPr lang="nl-NL" sz="1287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EE3B5C27-12AE-468D-8534-357D4FFB1502}"/>
              </a:ext>
            </a:extLst>
          </p:cNvPr>
          <p:cNvSpPr txBox="1"/>
          <p:nvPr/>
        </p:nvSpPr>
        <p:spPr>
          <a:xfrm>
            <a:off x="10638368" y="2484875"/>
            <a:ext cx="160806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HAVO </a:t>
            </a:r>
            <a:r>
              <a:rPr lang="nl-NL" sz="1100" dirty="0"/>
              <a:t>(General </a:t>
            </a:r>
            <a:r>
              <a:rPr lang="nl-NL" sz="1100" dirty="0" err="1"/>
              <a:t>Secondary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  <a:endParaRPr lang="nl-NL" sz="1287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50149C90-7CEF-4190-8B5D-9CF6AB802D96}"/>
              </a:ext>
            </a:extLst>
          </p:cNvPr>
          <p:cNvSpPr txBox="1"/>
          <p:nvPr/>
        </p:nvSpPr>
        <p:spPr>
          <a:xfrm>
            <a:off x="10668311" y="6561361"/>
            <a:ext cx="1617132" cy="144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VMBO</a:t>
            </a:r>
            <a:r>
              <a:rPr lang="nl-NL" sz="1100" dirty="0"/>
              <a:t> (Pre-</a:t>
            </a:r>
            <a:r>
              <a:rPr lang="nl-NL" sz="1100" dirty="0" err="1"/>
              <a:t>Vocational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</a:p>
          <a:p>
            <a:pPr algn="ctr"/>
            <a:endParaRPr lang="nl-NL" sz="799" dirty="0"/>
          </a:p>
          <a:p>
            <a:pPr algn="ctr"/>
            <a:r>
              <a:rPr lang="nl-NL" sz="1400" dirty="0"/>
              <a:t>VMBO – TL </a:t>
            </a:r>
          </a:p>
          <a:p>
            <a:pPr algn="ctr"/>
            <a:r>
              <a:rPr lang="nl-NL" sz="1400" dirty="0"/>
              <a:t>VMBO – GL</a:t>
            </a:r>
          </a:p>
          <a:p>
            <a:pPr algn="ctr"/>
            <a:r>
              <a:rPr lang="nl-NL" sz="1400" dirty="0"/>
              <a:t>VMBO – KB</a:t>
            </a:r>
          </a:p>
          <a:p>
            <a:pPr algn="ctr"/>
            <a:r>
              <a:rPr lang="nl-NL" sz="1400" dirty="0"/>
              <a:t>VMBO – BB 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573E18C4-62FB-4926-B125-14277FC6DA26}"/>
              </a:ext>
            </a:extLst>
          </p:cNvPr>
          <p:cNvSpPr txBox="1"/>
          <p:nvPr/>
        </p:nvSpPr>
        <p:spPr>
          <a:xfrm>
            <a:off x="10573697" y="4877855"/>
            <a:ext cx="185798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Advice</a:t>
            </a:r>
          </a:p>
        </p:txBody>
      </p:sp>
      <p:sp>
        <p:nvSpPr>
          <p:cNvPr id="94" name="Rechthoek: afgeronde hoeken 93">
            <a:extLst>
              <a:ext uri="{FF2B5EF4-FFF2-40B4-BE49-F238E27FC236}">
                <a16:creationId xmlns:a16="http://schemas.microsoft.com/office/drawing/2014/main" id="{25652CAB-0A3F-46E4-95FA-42D952019EA4}"/>
              </a:ext>
            </a:extLst>
          </p:cNvPr>
          <p:cNvSpPr/>
          <p:nvPr/>
        </p:nvSpPr>
        <p:spPr>
          <a:xfrm>
            <a:off x="10657418" y="5217033"/>
            <a:ext cx="1623884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95" name="Rechthoek: afgeronde hoeken 94">
            <a:extLst>
              <a:ext uri="{FF2B5EF4-FFF2-40B4-BE49-F238E27FC236}">
                <a16:creationId xmlns:a16="http://schemas.microsoft.com/office/drawing/2014/main" id="{1FD045BA-F28C-4B07-8922-96133295B1BA}"/>
              </a:ext>
            </a:extLst>
          </p:cNvPr>
          <p:cNvSpPr/>
          <p:nvPr/>
        </p:nvSpPr>
        <p:spPr>
          <a:xfrm>
            <a:off x="10663837" y="5890734"/>
            <a:ext cx="1610715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75F0681F-B28C-4353-BF7C-C058B57F012F}"/>
              </a:ext>
            </a:extLst>
          </p:cNvPr>
          <p:cNvSpPr txBox="1"/>
          <p:nvPr/>
        </p:nvSpPr>
        <p:spPr>
          <a:xfrm>
            <a:off x="10703170" y="5217539"/>
            <a:ext cx="143140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 </a:t>
            </a:r>
            <a:r>
              <a:rPr lang="nl-NL" sz="1100" dirty="0"/>
              <a:t>(Pre-University </a:t>
            </a:r>
            <a:r>
              <a:rPr lang="nl-NL" sz="1100" dirty="0" err="1"/>
              <a:t>Education</a:t>
            </a:r>
            <a:endParaRPr lang="nl-NL" sz="1287" dirty="0"/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598EA9AB-9890-4B74-86DD-F6EA435DACE0}"/>
              </a:ext>
            </a:extLst>
          </p:cNvPr>
          <p:cNvSpPr txBox="1"/>
          <p:nvPr/>
        </p:nvSpPr>
        <p:spPr>
          <a:xfrm>
            <a:off x="10657418" y="5901175"/>
            <a:ext cx="160806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HAVO </a:t>
            </a:r>
            <a:r>
              <a:rPr lang="nl-NL" sz="1100" dirty="0"/>
              <a:t>(General </a:t>
            </a:r>
            <a:r>
              <a:rPr lang="nl-NL" sz="1100" dirty="0" err="1"/>
              <a:t>Secondary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  <a:endParaRPr lang="nl-NL" sz="1287" dirty="0"/>
          </a:p>
        </p:txBody>
      </p:sp>
      <p:sp>
        <p:nvSpPr>
          <p:cNvPr id="118" name="Tekstvak 117">
            <a:extLst>
              <a:ext uri="{FF2B5EF4-FFF2-40B4-BE49-F238E27FC236}">
                <a16:creationId xmlns:a16="http://schemas.microsoft.com/office/drawing/2014/main" id="{B5EE277C-73FA-47D1-B51C-D0348ABBD46C}"/>
              </a:ext>
            </a:extLst>
          </p:cNvPr>
          <p:cNvSpPr txBox="1"/>
          <p:nvPr/>
        </p:nvSpPr>
        <p:spPr>
          <a:xfrm>
            <a:off x="10652884" y="3186620"/>
            <a:ext cx="1617132" cy="144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VMBO</a:t>
            </a:r>
            <a:r>
              <a:rPr lang="nl-NL" sz="1100" dirty="0"/>
              <a:t> (Pre-</a:t>
            </a:r>
            <a:r>
              <a:rPr lang="nl-NL" sz="1100" dirty="0" err="1"/>
              <a:t>Vocational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</a:p>
          <a:p>
            <a:pPr algn="ctr"/>
            <a:endParaRPr lang="nl-NL" sz="799" dirty="0"/>
          </a:p>
          <a:p>
            <a:pPr algn="ctr"/>
            <a:r>
              <a:rPr lang="nl-NL" sz="1400" dirty="0"/>
              <a:t>VMBO – TL </a:t>
            </a:r>
          </a:p>
          <a:p>
            <a:pPr algn="ctr"/>
            <a:r>
              <a:rPr lang="nl-NL" sz="1400" dirty="0"/>
              <a:t>VMBO – GL</a:t>
            </a:r>
          </a:p>
          <a:p>
            <a:pPr algn="ctr"/>
            <a:r>
              <a:rPr lang="nl-NL" sz="1400" dirty="0"/>
              <a:t>VMBO – KB</a:t>
            </a:r>
          </a:p>
          <a:p>
            <a:pPr algn="ctr"/>
            <a:r>
              <a:rPr lang="nl-NL" sz="1400" dirty="0"/>
              <a:t>VMBO – BB </a:t>
            </a:r>
          </a:p>
        </p:txBody>
      </p:sp>
      <p:sp>
        <p:nvSpPr>
          <p:cNvPr id="122" name="Rechthoek: afgeronde hoeken 121">
            <a:extLst>
              <a:ext uri="{FF2B5EF4-FFF2-40B4-BE49-F238E27FC236}">
                <a16:creationId xmlns:a16="http://schemas.microsoft.com/office/drawing/2014/main" id="{089AD6A4-89C9-4146-BF9C-F10B3E6D17DF}"/>
              </a:ext>
            </a:extLst>
          </p:cNvPr>
          <p:cNvSpPr/>
          <p:nvPr/>
        </p:nvSpPr>
        <p:spPr>
          <a:xfrm>
            <a:off x="2075830" y="5228346"/>
            <a:ext cx="1623884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23" name="Rechthoek: afgeronde hoeken 122">
            <a:extLst>
              <a:ext uri="{FF2B5EF4-FFF2-40B4-BE49-F238E27FC236}">
                <a16:creationId xmlns:a16="http://schemas.microsoft.com/office/drawing/2014/main" id="{9FD3E7E5-20C7-46D6-9F63-D0E582055F94}"/>
              </a:ext>
            </a:extLst>
          </p:cNvPr>
          <p:cNvSpPr/>
          <p:nvPr/>
        </p:nvSpPr>
        <p:spPr>
          <a:xfrm>
            <a:off x="2082250" y="5902047"/>
            <a:ext cx="1610715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24" name="Rechthoek: afgeronde hoeken 123">
            <a:extLst>
              <a:ext uri="{FF2B5EF4-FFF2-40B4-BE49-F238E27FC236}">
                <a16:creationId xmlns:a16="http://schemas.microsoft.com/office/drawing/2014/main" id="{B4E992A7-4E7E-4B33-8F76-0D4466C1380E}"/>
              </a:ext>
            </a:extLst>
          </p:cNvPr>
          <p:cNvSpPr/>
          <p:nvPr/>
        </p:nvSpPr>
        <p:spPr>
          <a:xfrm>
            <a:off x="2075829" y="6574617"/>
            <a:ext cx="1617132" cy="15263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E7389074-CA83-4040-999B-9B8D151E2310}"/>
              </a:ext>
            </a:extLst>
          </p:cNvPr>
          <p:cNvSpPr txBox="1"/>
          <p:nvPr/>
        </p:nvSpPr>
        <p:spPr>
          <a:xfrm>
            <a:off x="2121582" y="5228852"/>
            <a:ext cx="143140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 </a:t>
            </a:r>
            <a:r>
              <a:rPr lang="nl-NL" sz="1100" dirty="0"/>
              <a:t>(Pre-University </a:t>
            </a:r>
            <a:r>
              <a:rPr lang="nl-NL" sz="1100" dirty="0" err="1"/>
              <a:t>Education</a:t>
            </a:r>
            <a:endParaRPr lang="nl-NL" sz="1287" dirty="0"/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1ACD4D46-9E3E-4E36-9D2B-5CCE214549AD}"/>
              </a:ext>
            </a:extLst>
          </p:cNvPr>
          <p:cNvSpPr txBox="1"/>
          <p:nvPr/>
        </p:nvSpPr>
        <p:spPr>
          <a:xfrm>
            <a:off x="2075830" y="5912489"/>
            <a:ext cx="160806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HAVO </a:t>
            </a:r>
            <a:r>
              <a:rPr lang="nl-NL" sz="1100" dirty="0"/>
              <a:t>(General </a:t>
            </a:r>
            <a:r>
              <a:rPr lang="nl-NL" sz="1100" dirty="0" err="1"/>
              <a:t>Secondary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  <a:endParaRPr lang="nl-NL" sz="1287" dirty="0"/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1D9A3FB3-26C8-4A69-B8D8-AC35CD5FF51B}"/>
              </a:ext>
            </a:extLst>
          </p:cNvPr>
          <p:cNvSpPr txBox="1"/>
          <p:nvPr/>
        </p:nvSpPr>
        <p:spPr>
          <a:xfrm>
            <a:off x="2090349" y="6614232"/>
            <a:ext cx="1579955" cy="1444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VMBO</a:t>
            </a:r>
            <a:r>
              <a:rPr lang="nl-NL" sz="1100" dirty="0"/>
              <a:t> (Pre-</a:t>
            </a:r>
            <a:r>
              <a:rPr lang="nl-NL" sz="1100" dirty="0" err="1"/>
              <a:t>Vocational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</a:p>
          <a:p>
            <a:pPr algn="ctr"/>
            <a:endParaRPr lang="nl-NL" sz="799" dirty="0"/>
          </a:p>
          <a:p>
            <a:pPr algn="ctr"/>
            <a:r>
              <a:rPr lang="nl-NL" sz="1400" dirty="0"/>
              <a:t>VMBO – TL </a:t>
            </a:r>
          </a:p>
          <a:p>
            <a:pPr algn="ctr"/>
            <a:r>
              <a:rPr lang="nl-NL" sz="1400" dirty="0"/>
              <a:t>VMBO – GL</a:t>
            </a:r>
          </a:p>
          <a:p>
            <a:pPr algn="ctr"/>
            <a:r>
              <a:rPr lang="nl-NL" sz="1400" dirty="0"/>
              <a:t>VMBO – KB</a:t>
            </a:r>
          </a:p>
          <a:p>
            <a:pPr algn="ctr"/>
            <a:r>
              <a:rPr lang="nl-NL" sz="1400" dirty="0"/>
              <a:t>VMBO – BB 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868AC638-3ACB-4B90-9F38-1B9B4E2AAB90}"/>
              </a:ext>
            </a:extLst>
          </p:cNvPr>
          <p:cNvSpPr txBox="1"/>
          <p:nvPr/>
        </p:nvSpPr>
        <p:spPr>
          <a:xfrm>
            <a:off x="4151396" y="4904563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1</a:t>
            </a:r>
          </a:p>
        </p:txBody>
      </p:sp>
      <p:sp>
        <p:nvSpPr>
          <p:cNvPr id="130" name="Rechthoek: afgeronde hoeken 129">
            <a:extLst>
              <a:ext uri="{FF2B5EF4-FFF2-40B4-BE49-F238E27FC236}">
                <a16:creationId xmlns:a16="http://schemas.microsoft.com/office/drawing/2014/main" id="{20299E6A-1341-4F36-A902-CD6104D2B678}"/>
              </a:ext>
            </a:extLst>
          </p:cNvPr>
          <p:cNvSpPr/>
          <p:nvPr/>
        </p:nvSpPr>
        <p:spPr>
          <a:xfrm>
            <a:off x="4308766" y="5624876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31" name="Rechthoek: afgeronde hoeken 130">
            <a:extLst>
              <a:ext uri="{FF2B5EF4-FFF2-40B4-BE49-F238E27FC236}">
                <a16:creationId xmlns:a16="http://schemas.microsoft.com/office/drawing/2014/main" id="{74600C32-9B67-469C-BE79-20C71332F9C7}"/>
              </a:ext>
            </a:extLst>
          </p:cNvPr>
          <p:cNvSpPr/>
          <p:nvPr/>
        </p:nvSpPr>
        <p:spPr>
          <a:xfrm>
            <a:off x="4334362" y="6792737"/>
            <a:ext cx="1456636" cy="889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A745235B-81A3-45B1-B036-C423F826D0AD}"/>
              </a:ext>
            </a:extLst>
          </p:cNvPr>
          <p:cNvSpPr txBox="1"/>
          <p:nvPr/>
        </p:nvSpPr>
        <p:spPr>
          <a:xfrm>
            <a:off x="4323190" y="5765806"/>
            <a:ext cx="142778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609F2FF1-5A05-4186-B9ED-D281ABA7E40B}"/>
              </a:ext>
            </a:extLst>
          </p:cNvPr>
          <p:cNvSpPr txBox="1"/>
          <p:nvPr/>
        </p:nvSpPr>
        <p:spPr>
          <a:xfrm>
            <a:off x="4352855" y="6894075"/>
            <a:ext cx="1456636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sp>
        <p:nvSpPr>
          <p:cNvPr id="139" name="Rechthoek: afgeronde hoeken 138">
            <a:extLst>
              <a:ext uri="{FF2B5EF4-FFF2-40B4-BE49-F238E27FC236}">
                <a16:creationId xmlns:a16="http://schemas.microsoft.com/office/drawing/2014/main" id="{0AAF0E57-1B88-4FF0-807C-8295ED8DECDB}"/>
              </a:ext>
            </a:extLst>
          </p:cNvPr>
          <p:cNvSpPr/>
          <p:nvPr/>
        </p:nvSpPr>
        <p:spPr>
          <a:xfrm>
            <a:off x="6455757" y="5224352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40" name="Rechthoek: afgeronde hoeken 139">
            <a:extLst>
              <a:ext uri="{FF2B5EF4-FFF2-40B4-BE49-F238E27FC236}">
                <a16:creationId xmlns:a16="http://schemas.microsoft.com/office/drawing/2014/main" id="{2EE4C77A-DACD-48BC-AEEC-CFF3A1042936}"/>
              </a:ext>
            </a:extLst>
          </p:cNvPr>
          <p:cNvSpPr/>
          <p:nvPr/>
        </p:nvSpPr>
        <p:spPr>
          <a:xfrm>
            <a:off x="6455757" y="6207337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41" name="Rechthoek: afgeronde hoeken 140">
            <a:extLst>
              <a:ext uri="{FF2B5EF4-FFF2-40B4-BE49-F238E27FC236}">
                <a16:creationId xmlns:a16="http://schemas.microsoft.com/office/drawing/2014/main" id="{25198DB2-9612-4A9C-940D-1F3B766A4621}"/>
              </a:ext>
            </a:extLst>
          </p:cNvPr>
          <p:cNvSpPr/>
          <p:nvPr/>
        </p:nvSpPr>
        <p:spPr>
          <a:xfrm>
            <a:off x="6462508" y="7204709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7770C5E9-3200-4EE0-A128-D3A27A7A10F0}"/>
              </a:ext>
            </a:extLst>
          </p:cNvPr>
          <p:cNvSpPr txBox="1"/>
          <p:nvPr/>
        </p:nvSpPr>
        <p:spPr>
          <a:xfrm>
            <a:off x="6262970" y="4888846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2</a:t>
            </a:r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9B89BC5-5416-46A8-AD63-BA9BB7F3987D}"/>
              </a:ext>
            </a:extLst>
          </p:cNvPr>
          <p:cNvSpPr txBox="1"/>
          <p:nvPr/>
        </p:nvSpPr>
        <p:spPr>
          <a:xfrm>
            <a:off x="6455758" y="5338966"/>
            <a:ext cx="1449281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144" name="Tekstvak 143">
            <a:extLst>
              <a:ext uri="{FF2B5EF4-FFF2-40B4-BE49-F238E27FC236}">
                <a16:creationId xmlns:a16="http://schemas.microsoft.com/office/drawing/2014/main" id="{8905265D-A573-4472-B53A-C397B20FCDBE}"/>
              </a:ext>
            </a:extLst>
          </p:cNvPr>
          <p:cNvSpPr txBox="1"/>
          <p:nvPr/>
        </p:nvSpPr>
        <p:spPr>
          <a:xfrm>
            <a:off x="6455755" y="6347263"/>
            <a:ext cx="1456636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Intermediate module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1D7AFB0E-083D-4A58-97E7-2F1D9E6380CD}"/>
              </a:ext>
            </a:extLst>
          </p:cNvPr>
          <p:cNvSpPr txBox="1"/>
          <p:nvPr/>
        </p:nvSpPr>
        <p:spPr>
          <a:xfrm>
            <a:off x="6450992" y="7330248"/>
            <a:ext cx="143026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cxnSp>
        <p:nvCxnSpPr>
          <p:cNvPr id="35" name="Verbindingslijn: gebogen 34">
            <a:extLst>
              <a:ext uri="{FF2B5EF4-FFF2-40B4-BE49-F238E27FC236}">
                <a16:creationId xmlns:a16="http://schemas.microsoft.com/office/drawing/2014/main" id="{B900D6EB-3840-4E3D-9D03-1C9EBD441D4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 flipV="1">
            <a:off x="7856676" y="2063783"/>
            <a:ext cx="688947" cy="58504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60A6708B-B78D-4D2C-A1B2-8580C28CEA70}"/>
              </a:ext>
            </a:extLst>
          </p:cNvPr>
          <p:cNvCxnSpPr>
            <a:stCxn id="96" idx="3"/>
            <a:endCxn id="103" idx="1"/>
          </p:cNvCxnSpPr>
          <p:nvPr/>
        </p:nvCxnSpPr>
        <p:spPr>
          <a:xfrm>
            <a:off x="7856676" y="2648832"/>
            <a:ext cx="688943" cy="52228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Verbindingslijn: gebogen 40">
            <a:extLst>
              <a:ext uri="{FF2B5EF4-FFF2-40B4-BE49-F238E27FC236}">
                <a16:creationId xmlns:a16="http://schemas.microsoft.com/office/drawing/2014/main" id="{F7039C86-E2D2-4D89-ABE2-3BA71BED3A56}"/>
              </a:ext>
            </a:extLst>
          </p:cNvPr>
          <p:cNvCxnSpPr>
            <a:cxnSpLocks/>
            <a:endCxn id="104" idx="1"/>
          </p:cNvCxnSpPr>
          <p:nvPr/>
        </p:nvCxnSpPr>
        <p:spPr>
          <a:xfrm rot="16200000" flipH="1">
            <a:off x="7668975" y="3183185"/>
            <a:ext cx="1402386" cy="34137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F181310A-9DF8-4576-9DAA-FFC9AEB6B6B7}"/>
              </a:ext>
            </a:extLst>
          </p:cNvPr>
          <p:cNvCxnSpPr>
            <a:stCxn id="99" idx="3"/>
          </p:cNvCxnSpPr>
          <p:nvPr/>
        </p:nvCxnSpPr>
        <p:spPr>
          <a:xfrm>
            <a:off x="7900764" y="3618732"/>
            <a:ext cx="292842" cy="17400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Verbindingslijn: gebogen 49">
            <a:extLst>
              <a:ext uri="{FF2B5EF4-FFF2-40B4-BE49-F238E27FC236}">
                <a16:creationId xmlns:a16="http://schemas.microsoft.com/office/drawing/2014/main" id="{7CA4E5F4-E0B0-4667-8F5F-C4036F905DD8}"/>
              </a:ext>
            </a:extLst>
          </p:cNvPr>
          <p:cNvCxnSpPr>
            <a:stCxn id="101" idx="3"/>
            <a:endCxn id="96" idx="1"/>
          </p:cNvCxnSpPr>
          <p:nvPr/>
        </p:nvCxnSpPr>
        <p:spPr>
          <a:xfrm flipV="1">
            <a:off x="5769242" y="2648832"/>
            <a:ext cx="630798" cy="410112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Verbindingslijn: gebogen 51">
            <a:extLst>
              <a:ext uri="{FF2B5EF4-FFF2-40B4-BE49-F238E27FC236}">
                <a16:creationId xmlns:a16="http://schemas.microsoft.com/office/drawing/2014/main" id="{7B87E36A-81AB-4482-9920-4851184AE6CA}"/>
              </a:ext>
            </a:extLst>
          </p:cNvPr>
          <p:cNvCxnSpPr>
            <a:stCxn id="100" idx="3"/>
            <a:endCxn id="97" idx="1"/>
          </p:cNvCxnSpPr>
          <p:nvPr/>
        </p:nvCxnSpPr>
        <p:spPr>
          <a:xfrm>
            <a:off x="5769241" y="3235990"/>
            <a:ext cx="656394" cy="580707"/>
          </a:xfrm>
          <a:prstGeom prst="bentConnector3">
            <a:avLst>
              <a:gd name="adj1" fmla="val 4861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Verbindingslijn: gebogen 54">
            <a:extLst>
              <a:ext uri="{FF2B5EF4-FFF2-40B4-BE49-F238E27FC236}">
                <a16:creationId xmlns:a16="http://schemas.microsoft.com/office/drawing/2014/main" id="{183C7B19-1BE7-49B9-8F70-6DEC54C66AB1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 flipV="1">
            <a:off x="10009004" y="3910167"/>
            <a:ext cx="629362" cy="31866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2434C0CE-07A8-464F-981B-E4712B19D1EC}"/>
              </a:ext>
            </a:extLst>
          </p:cNvPr>
          <p:cNvCxnSpPr>
            <a:stCxn id="107" idx="3"/>
            <a:endCxn id="112" idx="1"/>
          </p:cNvCxnSpPr>
          <p:nvPr/>
        </p:nvCxnSpPr>
        <p:spPr>
          <a:xfrm flipV="1">
            <a:off x="10009008" y="2714714"/>
            <a:ext cx="629360" cy="1514112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ingslijn: gebogen 64">
            <a:extLst>
              <a:ext uri="{FF2B5EF4-FFF2-40B4-BE49-F238E27FC236}">
                <a16:creationId xmlns:a16="http://schemas.microsoft.com/office/drawing/2014/main" id="{1B7D7BDC-4188-4982-B577-A2D555DB600C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 flipV="1">
            <a:off x="10009004" y="2100759"/>
            <a:ext cx="629362" cy="212806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D022CEF3-19B3-473A-9D19-495C54F40D0F}"/>
              </a:ext>
            </a:extLst>
          </p:cNvPr>
          <p:cNvCxnSpPr>
            <a:cxnSpLocks/>
          </p:cNvCxnSpPr>
          <p:nvPr/>
        </p:nvCxnSpPr>
        <p:spPr>
          <a:xfrm>
            <a:off x="10004457" y="3245941"/>
            <a:ext cx="32699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47E262C9-C8A2-44B1-8E39-B6EEEBE31BEF}"/>
              </a:ext>
            </a:extLst>
          </p:cNvPr>
          <p:cNvCxnSpPr>
            <a:cxnSpLocks/>
          </p:cNvCxnSpPr>
          <p:nvPr/>
        </p:nvCxnSpPr>
        <p:spPr>
          <a:xfrm>
            <a:off x="9994902" y="2247599"/>
            <a:ext cx="32699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Verbindingslijn: gebogen 135">
            <a:extLst>
              <a:ext uri="{FF2B5EF4-FFF2-40B4-BE49-F238E27FC236}">
                <a16:creationId xmlns:a16="http://schemas.microsoft.com/office/drawing/2014/main" id="{7B0C2F6F-5551-49FA-A99E-7163509CB50D}"/>
              </a:ext>
            </a:extLst>
          </p:cNvPr>
          <p:cNvCxnSpPr>
            <a:stCxn id="25" idx="2"/>
            <a:endCxn id="124" idx="1"/>
          </p:cNvCxnSpPr>
          <p:nvPr/>
        </p:nvCxnSpPr>
        <p:spPr>
          <a:xfrm rot="16200000" flipH="1">
            <a:off x="1495469" y="6757416"/>
            <a:ext cx="305624" cy="855102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Verbindingslijn: gebogen 137">
            <a:extLst>
              <a:ext uri="{FF2B5EF4-FFF2-40B4-BE49-F238E27FC236}">
                <a16:creationId xmlns:a16="http://schemas.microsoft.com/office/drawing/2014/main" id="{0E78FA78-48FD-4D76-803F-907584FB783A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3670304" y="7204714"/>
            <a:ext cx="652887" cy="13173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Verbindingslijn: gebogen 149">
            <a:extLst>
              <a:ext uri="{FF2B5EF4-FFF2-40B4-BE49-F238E27FC236}">
                <a16:creationId xmlns:a16="http://schemas.microsoft.com/office/drawing/2014/main" id="{99BB10D7-CF8F-4C2C-AA23-DB814181F4F9}"/>
              </a:ext>
            </a:extLst>
          </p:cNvPr>
          <p:cNvCxnSpPr>
            <a:stCxn id="133" idx="3"/>
            <a:endCxn id="140" idx="1"/>
          </p:cNvCxnSpPr>
          <p:nvPr/>
        </p:nvCxnSpPr>
        <p:spPr>
          <a:xfrm flipV="1">
            <a:off x="5809491" y="6651837"/>
            <a:ext cx="646266" cy="38743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Verbindingslijn: gebogen 151">
            <a:extLst>
              <a:ext uri="{FF2B5EF4-FFF2-40B4-BE49-F238E27FC236}">
                <a16:creationId xmlns:a16="http://schemas.microsoft.com/office/drawing/2014/main" id="{7D340472-9E99-4A3E-8C07-E578F983ADDA}"/>
              </a:ext>
            </a:extLst>
          </p:cNvPr>
          <p:cNvCxnSpPr>
            <a:endCxn id="145" idx="1"/>
          </p:cNvCxnSpPr>
          <p:nvPr/>
        </p:nvCxnSpPr>
        <p:spPr>
          <a:xfrm>
            <a:off x="5816240" y="7204710"/>
            <a:ext cx="634752" cy="27073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kstvak 82">
            <a:extLst>
              <a:ext uri="{FF2B5EF4-FFF2-40B4-BE49-F238E27FC236}">
                <a16:creationId xmlns:a16="http://schemas.microsoft.com/office/drawing/2014/main" id="{2C75F108-167A-4E57-96B2-DF0E57610784}"/>
              </a:ext>
            </a:extLst>
          </p:cNvPr>
          <p:cNvSpPr txBox="1"/>
          <p:nvPr/>
        </p:nvSpPr>
        <p:spPr>
          <a:xfrm>
            <a:off x="8572440" y="581050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a</a:t>
            </a:r>
            <a:endParaRPr lang="nl-NL" sz="1287" b="1" dirty="0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AD8444BD-30E3-4391-AEC5-E1FC6DEA76D8}"/>
              </a:ext>
            </a:extLst>
          </p:cNvPr>
          <p:cNvSpPr txBox="1"/>
          <p:nvPr/>
        </p:nvSpPr>
        <p:spPr>
          <a:xfrm>
            <a:off x="8701678" y="69541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/>
              <a:t>b</a:t>
            </a:r>
            <a:endParaRPr lang="nl-NL" sz="1287" b="1" dirty="0"/>
          </a:p>
        </p:txBody>
      </p:sp>
    </p:spTree>
    <p:extLst>
      <p:ext uri="{BB962C8B-B14F-4D97-AF65-F5344CB8AC3E}">
        <p14:creationId xmlns:p14="http://schemas.microsoft.com/office/powerpoint/2010/main" val="6411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74CDBC26-B4F9-44E9-8935-E52E197C21A8}"/>
              </a:ext>
            </a:extLst>
          </p:cNvPr>
          <p:cNvSpPr/>
          <p:nvPr/>
        </p:nvSpPr>
        <p:spPr>
          <a:xfrm>
            <a:off x="10465558" y="4884994"/>
            <a:ext cx="1970473" cy="3340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14" name="Rechthoek: afgeronde hoeken 113">
            <a:extLst>
              <a:ext uri="{FF2B5EF4-FFF2-40B4-BE49-F238E27FC236}">
                <a16:creationId xmlns:a16="http://schemas.microsoft.com/office/drawing/2014/main" id="{31A29D7E-1AFF-407E-BC28-BA205DE0F059}"/>
              </a:ext>
            </a:extLst>
          </p:cNvPr>
          <p:cNvSpPr/>
          <p:nvPr/>
        </p:nvSpPr>
        <p:spPr>
          <a:xfrm>
            <a:off x="10664169" y="6574875"/>
            <a:ext cx="1617132" cy="15263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B84EEC43-78DE-49D3-A5A6-D8ADF06D8309}"/>
              </a:ext>
            </a:extLst>
          </p:cNvPr>
          <p:cNvSpPr/>
          <p:nvPr/>
        </p:nvSpPr>
        <p:spPr>
          <a:xfrm>
            <a:off x="343198" y="4884993"/>
            <a:ext cx="3501539" cy="33390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C07F1F63-22D2-4C58-8AED-EEBB402D4BC4}"/>
              </a:ext>
            </a:extLst>
          </p:cNvPr>
          <p:cNvSpPr/>
          <p:nvPr/>
        </p:nvSpPr>
        <p:spPr>
          <a:xfrm>
            <a:off x="6270310" y="4884993"/>
            <a:ext cx="1827143" cy="333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C1A5198B-8327-48C2-AAA1-96506116F666}"/>
              </a:ext>
            </a:extLst>
          </p:cNvPr>
          <p:cNvSpPr/>
          <p:nvPr/>
        </p:nvSpPr>
        <p:spPr>
          <a:xfrm>
            <a:off x="4149107" y="4877854"/>
            <a:ext cx="1827143" cy="333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D07C0061-B56E-4290-A1B5-D2C565B61F38}"/>
              </a:ext>
            </a:extLst>
          </p:cNvPr>
          <p:cNvSpPr/>
          <p:nvPr/>
        </p:nvSpPr>
        <p:spPr>
          <a:xfrm>
            <a:off x="2087689" y="6825159"/>
            <a:ext cx="1469472" cy="11976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25" name="Rechthoek: afgeronde hoeken 24">
            <a:extLst>
              <a:ext uri="{FF2B5EF4-FFF2-40B4-BE49-F238E27FC236}">
                <a16:creationId xmlns:a16="http://schemas.microsoft.com/office/drawing/2014/main" id="{9C912E09-AD9A-4191-B56B-A054FB32CAD2}"/>
              </a:ext>
            </a:extLst>
          </p:cNvPr>
          <p:cNvSpPr/>
          <p:nvPr/>
        </p:nvSpPr>
        <p:spPr>
          <a:xfrm>
            <a:off x="492411" y="6143156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7444DBC-3B80-45E8-8A89-C717F7F8F9F4}"/>
              </a:ext>
            </a:extLst>
          </p:cNvPr>
          <p:cNvSpPr txBox="1"/>
          <p:nvPr/>
        </p:nvSpPr>
        <p:spPr>
          <a:xfrm>
            <a:off x="304802" y="4842129"/>
            <a:ext cx="3539934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</a:t>
            </a:r>
            <a:r>
              <a:rPr lang="nl-NL" sz="1287" dirty="0"/>
              <a:t> </a:t>
            </a:r>
            <a:r>
              <a:rPr lang="nl-NL" sz="1287" b="1" dirty="0"/>
              <a:t>0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CC533D5-B0E3-43CA-B525-B3A754DE3AEC}"/>
              </a:ext>
            </a:extLst>
          </p:cNvPr>
          <p:cNvSpPr txBox="1"/>
          <p:nvPr/>
        </p:nvSpPr>
        <p:spPr>
          <a:xfrm>
            <a:off x="488950" y="6238194"/>
            <a:ext cx="1460500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Teachers advice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50BBB24-C27F-4E2C-A503-F618CF82391B}"/>
              </a:ext>
            </a:extLst>
          </p:cNvPr>
          <p:cNvSpPr txBox="1"/>
          <p:nvPr/>
        </p:nvSpPr>
        <p:spPr>
          <a:xfrm>
            <a:off x="2087690" y="5418513"/>
            <a:ext cx="1469558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A3F2FDB2-2D3F-4ED1-9AA3-92E89EE52B24}"/>
              </a:ext>
            </a:extLst>
          </p:cNvPr>
          <p:cNvSpPr txBox="1"/>
          <p:nvPr/>
        </p:nvSpPr>
        <p:spPr>
          <a:xfrm>
            <a:off x="2123847" y="6822432"/>
            <a:ext cx="1463048" cy="884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87" dirty="0"/>
              <a:t>VMBO – TL</a:t>
            </a:r>
          </a:p>
          <a:p>
            <a:r>
              <a:rPr lang="nl-NL" sz="1287" dirty="0"/>
              <a:t>VMBO – GL</a:t>
            </a:r>
          </a:p>
          <a:p>
            <a:r>
              <a:rPr lang="nl-NL" sz="1287" dirty="0"/>
              <a:t>VMBO – KB</a:t>
            </a:r>
          </a:p>
          <a:p>
            <a:r>
              <a:rPr lang="nl-NL" sz="1287" dirty="0"/>
              <a:t>VMBO – BB </a:t>
            </a:r>
          </a:p>
        </p:txBody>
      </p: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746264F7-9167-49F0-968A-948B3AE17078}"/>
              </a:ext>
            </a:extLst>
          </p:cNvPr>
          <p:cNvCxnSpPr>
            <a:cxnSpLocks/>
            <a:stCxn id="144" idx="3"/>
            <a:endCxn id="94" idx="1"/>
          </p:cNvCxnSpPr>
          <p:nvPr/>
        </p:nvCxnSpPr>
        <p:spPr>
          <a:xfrm flipV="1">
            <a:off x="7912391" y="5517060"/>
            <a:ext cx="2745027" cy="1074437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kstvak 58">
            <a:extLst>
              <a:ext uri="{FF2B5EF4-FFF2-40B4-BE49-F238E27FC236}">
                <a16:creationId xmlns:a16="http://schemas.microsoft.com/office/drawing/2014/main" id="{D72FEA59-91F9-4906-A905-24AEA00C4E39}"/>
              </a:ext>
            </a:extLst>
          </p:cNvPr>
          <p:cNvSpPr txBox="1"/>
          <p:nvPr/>
        </p:nvSpPr>
        <p:spPr>
          <a:xfrm>
            <a:off x="8878806" y="5624876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 dirty="0"/>
              <a:t>?</a:t>
            </a:r>
            <a:endParaRPr lang="nl-NL" sz="1287" b="1" dirty="0"/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50149C90-7CEF-4190-8B5D-9CF6AB802D96}"/>
              </a:ext>
            </a:extLst>
          </p:cNvPr>
          <p:cNvSpPr txBox="1"/>
          <p:nvPr/>
        </p:nvSpPr>
        <p:spPr>
          <a:xfrm>
            <a:off x="10668311" y="6561361"/>
            <a:ext cx="1617132" cy="122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VMBO</a:t>
            </a:r>
            <a:r>
              <a:rPr lang="nl-NL" sz="1100" dirty="0"/>
              <a:t> (Pre-</a:t>
            </a:r>
            <a:r>
              <a:rPr lang="nl-NL" sz="1100" dirty="0" err="1"/>
              <a:t>Vocational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</a:p>
          <a:p>
            <a:pPr algn="ctr"/>
            <a:endParaRPr lang="nl-NL" sz="799" dirty="0"/>
          </a:p>
          <a:p>
            <a:pPr algn="ctr"/>
            <a:r>
              <a:rPr lang="nl-NL" sz="1400" dirty="0"/>
              <a:t>VMBO – GT</a:t>
            </a:r>
          </a:p>
          <a:p>
            <a:pPr algn="ctr"/>
            <a:r>
              <a:rPr lang="nl-NL" sz="1400" dirty="0"/>
              <a:t>VMBO – KB</a:t>
            </a:r>
          </a:p>
          <a:p>
            <a:pPr algn="ctr"/>
            <a:r>
              <a:rPr lang="nl-NL" sz="1400" dirty="0"/>
              <a:t>VMBO – BB 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573E18C4-62FB-4926-B125-14277FC6DA26}"/>
              </a:ext>
            </a:extLst>
          </p:cNvPr>
          <p:cNvSpPr txBox="1"/>
          <p:nvPr/>
        </p:nvSpPr>
        <p:spPr>
          <a:xfrm>
            <a:off x="10573697" y="4877855"/>
            <a:ext cx="185798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Advice</a:t>
            </a:r>
          </a:p>
        </p:txBody>
      </p:sp>
      <p:sp>
        <p:nvSpPr>
          <p:cNvPr id="94" name="Rechthoek: afgeronde hoeken 93">
            <a:extLst>
              <a:ext uri="{FF2B5EF4-FFF2-40B4-BE49-F238E27FC236}">
                <a16:creationId xmlns:a16="http://schemas.microsoft.com/office/drawing/2014/main" id="{25652CAB-0A3F-46E4-95FA-42D952019EA4}"/>
              </a:ext>
            </a:extLst>
          </p:cNvPr>
          <p:cNvSpPr/>
          <p:nvPr/>
        </p:nvSpPr>
        <p:spPr>
          <a:xfrm>
            <a:off x="10657418" y="5217033"/>
            <a:ext cx="1623884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95" name="Rechthoek: afgeronde hoeken 94">
            <a:extLst>
              <a:ext uri="{FF2B5EF4-FFF2-40B4-BE49-F238E27FC236}">
                <a16:creationId xmlns:a16="http://schemas.microsoft.com/office/drawing/2014/main" id="{1FD045BA-F28C-4B07-8922-96133295B1BA}"/>
              </a:ext>
            </a:extLst>
          </p:cNvPr>
          <p:cNvSpPr/>
          <p:nvPr/>
        </p:nvSpPr>
        <p:spPr>
          <a:xfrm>
            <a:off x="10663837" y="5890734"/>
            <a:ext cx="1610715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75F0681F-B28C-4353-BF7C-C058B57F012F}"/>
              </a:ext>
            </a:extLst>
          </p:cNvPr>
          <p:cNvSpPr txBox="1"/>
          <p:nvPr/>
        </p:nvSpPr>
        <p:spPr>
          <a:xfrm>
            <a:off x="10703170" y="5217539"/>
            <a:ext cx="143140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 </a:t>
            </a:r>
            <a:r>
              <a:rPr lang="nl-NL" sz="1100" dirty="0"/>
              <a:t>(Pre-University </a:t>
            </a:r>
            <a:r>
              <a:rPr lang="nl-NL" sz="1100" dirty="0" err="1"/>
              <a:t>Education</a:t>
            </a:r>
            <a:endParaRPr lang="nl-NL" sz="1287" dirty="0"/>
          </a:p>
        </p:txBody>
      </p:sp>
      <p:sp>
        <p:nvSpPr>
          <p:cNvPr id="116" name="Tekstvak 115">
            <a:extLst>
              <a:ext uri="{FF2B5EF4-FFF2-40B4-BE49-F238E27FC236}">
                <a16:creationId xmlns:a16="http://schemas.microsoft.com/office/drawing/2014/main" id="{598EA9AB-9890-4B74-86DD-F6EA435DACE0}"/>
              </a:ext>
            </a:extLst>
          </p:cNvPr>
          <p:cNvSpPr txBox="1"/>
          <p:nvPr/>
        </p:nvSpPr>
        <p:spPr>
          <a:xfrm>
            <a:off x="10657418" y="5901175"/>
            <a:ext cx="160806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HAVO </a:t>
            </a:r>
            <a:r>
              <a:rPr lang="nl-NL" sz="1100" dirty="0"/>
              <a:t>(General </a:t>
            </a:r>
            <a:r>
              <a:rPr lang="nl-NL" sz="1100" dirty="0" err="1"/>
              <a:t>Secondary</a:t>
            </a:r>
            <a:r>
              <a:rPr lang="nl-NL" sz="1100" dirty="0"/>
              <a:t> </a:t>
            </a:r>
            <a:r>
              <a:rPr lang="nl-NL" sz="1100" dirty="0" err="1"/>
              <a:t>Education</a:t>
            </a:r>
            <a:r>
              <a:rPr lang="nl-NL" sz="1100" dirty="0"/>
              <a:t>)</a:t>
            </a:r>
            <a:endParaRPr lang="nl-NL" sz="1287" dirty="0"/>
          </a:p>
        </p:txBody>
      </p:sp>
      <p:sp>
        <p:nvSpPr>
          <p:cNvPr id="122" name="Rechthoek: afgeronde hoeken 121">
            <a:extLst>
              <a:ext uri="{FF2B5EF4-FFF2-40B4-BE49-F238E27FC236}">
                <a16:creationId xmlns:a16="http://schemas.microsoft.com/office/drawing/2014/main" id="{089AD6A4-89C9-4146-BF9C-F10B3E6D17DF}"/>
              </a:ext>
            </a:extLst>
          </p:cNvPr>
          <p:cNvSpPr/>
          <p:nvPr/>
        </p:nvSpPr>
        <p:spPr>
          <a:xfrm>
            <a:off x="2075830" y="5228346"/>
            <a:ext cx="1623884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23" name="Rechthoek: afgeronde hoeken 122">
            <a:extLst>
              <a:ext uri="{FF2B5EF4-FFF2-40B4-BE49-F238E27FC236}">
                <a16:creationId xmlns:a16="http://schemas.microsoft.com/office/drawing/2014/main" id="{9FD3E7E5-20C7-46D6-9F63-D0E582055F94}"/>
              </a:ext>
            </a:extLst>
          </p:cNvPr>
          <p:cNvSpPr/>
          <p:nvPr/>
        </p:nvSpPr>
        <p:spPr>
          <a:xfrm>
            <a:off x="2082250" y="5902047"/>
            <a:ext cx="1610715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24" name="Rechthoek: afgeronde hoeken 123">
            <a:extLst>
              <a:ext uri="{FF2B5EF4-FFF2-40B4-BE49-F238E27FC236}">
                <a16:creationId xmlns:a16="http://schemas.microsoft.com/office/drawing/2014/main" id="{B4E992A7-4E7E-4B33-8F76-0D4466C1380E}"/>
              </a:ext>
            </a:extLst>
          </p:cNvPr>
          <p:cNvSpPr/>
          <p:nvPr/>
        </p:nvSpPr>
        <p:spPr>
          <a:xfrm>
            <a:off x="2075829" y="6574617"/>
            <a:ext cx="1617132" cy="15263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E7389074-CA83-4040-999B-9B8D151E2310}"/>
              </a:ext>
            </a:extLst>
          </p:cNvPr>
          <p:cNvSpPr txBox="1"/>
          <p:nvPr/>
        </p:nvSpPr>
        <p:spPr>
          <a:xfrm>
            <a:off x="2121582" y="5228852"/>
            <a:ext cx="1431403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 </a:t>
            </a:r>
          </a:p>
          <a:p>
            <a:pPr algn="ctr"/>
            <a:r>
              <a:rPr lang="nl-NL" sz="1200" dirty="0"/>
              <a:t>(Pre-University </a:t>
            </a:r>
            <a:r>
              <a:rPr lang="nl-NL" sz="1200" dirty="0" err="1"/>
              <a:t>Education</a:t>
            </a:r>
            <a:endParaRPr lang="nl-NL" sz="1400" dirty="0"/>
          </a:p>
        </p:txBody>
      </p:sp>
      <p:sp>
        <p:nvSpPr>
          <p:cNvPr id="126" name="Tekstvak 125">
            <a:extLst>
              <a:ext uri="{FF2B5EF4-FFF2-40B4-BE49-F238E27FC236}">
                <a16:creationId xmlns:a16="http://schemas.microsoft.com/office/drawing/2014/main" id="{1ACD4D46-9E3E-4E36-9D2B-5CCE214549AD}"/>
              </a:ext>
            </a:extLst>
          </p:cNvPr>
          <p:cNvSpPr txBox="1"/>
          <p:nvPr/>
        </p:nvSpPr>
        <p:spPr>
          <a:xfrm>
            <a:off x="2075830" y="5912489"/>
            <a:ext cx="1608065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HAVO </a:t>
            </a:r>
          </a:p>
          <a:p>
            <a:pPr algn="ctr"/>
            <a:r>
              <a:rPr lang="nl-NL" sz="1200" dirty="0"/>
              <a:t>(General </a:t>
            </a:r>
            <a:r>
              <a:rPr lang="nl-NL" sz="1200" dirty="0" err="1"/>
              <a:t>Secondary</a:t>
            </a:r>
            <a:r>
              <a:rPr lang="nl-NL" sz="1200" dirty="0"/>
              <a:t> </a:t>
            </a:r>
            <a:r>
              <a:rPr lang="nl-NL" sz="1200" dirty="0" err="1"/>
              <a:t>Education</a:t>
            </a:r>
            <a:r>
              <a:rPr lang="nl-NL" sz="1200" dirty="0"/>
              <a:t>)</a:t>
            </a:r>
            <a:endParaRPr lang="nl-NL" sz="1400" dirty="0"/>
          </a:p>
        </p:txBody>
      </p:sp>
      <p:sp>
        <p:nvSpPr>
          <p:cNvPr id="127" name="Tekstvak 126">
            <a:extLst>
              <a:ext uri="{FF2B5EF4-FFF2-40B4-BE49-F238E27FC236}">
                <a16:creationId xmlns:a16="http://schemas.microsoft.com/office/drawing/2014/main" id="{1D9A3FB3-26C8-4A69-B8D8-AC35CD5FF51B}"/>
              </a:ext>
            </a:extLst>
          </p:cNvPr>
          <p:cNvSpPr txBox="1"/>
          <p:nvPr/>
        </p:nvSpPr>
        <p:spPr>
          <a:xfrm>
            <a:off x="2090349" y="6614232"/>
            <a:ext cx="1579955" cy="13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VMBO</a:t>
            </a:r>
            <a:r>
              <a:rPr lang="nl-NL" sz="1100" dirty="0"/>
              <a:t> </a:t>
            </a:r>
          </a:p>
          <a:p>
            <a:pPr algn="ctr"/>
            <a:r>
              <a:rPr lang="nl-NL" sz="1200" dirty="0"/>
              <a:t>(Pre-</a:t>
            </a:r>
            <a:r>
              <a:rPr lang="nl-NL" sz="1200" dirty="0" err="1"/>
              <a:t>Vocational</a:t>
            </a:r>
            <a:r>
              <a:rPr lang="nl-NL" sz="1200" dirty="0"/>
              <a:t> </a:t>
            </a:r>
            <a:r>
              <a:rPr lang="nl-NL" sz="1200" dirty="0" err="1"/>
              <a:t>Education</a:t>
            </a:r>
            <a:r>
              <a:rPr lang="nl-NL" sz="1200" dirty="0"/>
              <a:t>)</a:t>
            </a:r>
            <a:endParaRPr lang="nl-NL" sz="800" dirty="0"/>
          </a:p>
          <a:p>
            <a:pPr algn="ctr"/>
            <a:r>
              <a:rPr lang="nl-NL" sz="1400" dirty="0"/>
              <a:t>VMBO – GT</a:t>
            </a:r>
          </a:p>
          <a:p>
            <a:pPr algn="ctr"/>
            <a:r>
              <a:rPr lang="nl-NL" sz="1400" dirty="0"/>
              <a:t>VMBO – KB</a:t>
            </a:r>
          </a:p>
          <a:p>
            <a:pPr algn="ctr"/>
            <a:r>
              <a:rPr lang="nl-NL" sz="1400" dirty="0"/>
              <a:t>VMBO – BB </a:t>
            </a:r>
          </a:p>
        </p:txBody>
      </p:sp>
      <p:sp>
        <p:nvSpPr>
          <p:cNvPr id="129" name="Tekstvak 128">
            <a:extLst>
              <a:ext uri="{FF2B5EF4-FFF2-40B4-BE49-F238E27FC236}">
                <a16:creationId xmlns:a16="http://schemas.microsoft.com/office/drawing/2014/main" id="{868AC638-3ACB-4B90-9F38-1B9B4E2AAB90}"/>
              </a:ext>
            </a:extLst>
          </p:cNvPr>
          <p:cNvSpPr txBox="1"/>
          <p:nvPr/>
        </p:nvSpPr>
        <p:spPr>
          <a:xfrm>
            <a:off x="4151396" y="4904563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1</a:t>
            </a:r>
          </a:p>
        </p:txBody>
      </p:sp>
      <p:sp>
        <p:nvSpPr>
          <p:cNvPr id="130" name="Rechthoek: afgeronde hoeken 129">
            <a:extLst>
              <a:ext uri="{FF2B5EF4-FFF2-40B4-BE49-F238E27FC236}">
                <a16:creationId xmlns:a16="http://schemas.microsoft.com/office/drawing/2014/main" id="{20299E6A-1341-4F36-A902-CD6104D2B678}"/>
              </a:ext>
            </a:extLst>
          </p:cNvPr>
          <p:cNvSpPr/>
          <p:nvPr/>
        </p:nvSpPr>
        <p:spPr>
          <a:xfrm>
            <a:off x="4308766" y="5624876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31" name="Rechthoek: afgeronde hoeken 130">
            <a:extLst>
              <a:ext uri="{FF2B5EF4-FFF2-40B4-BE49-F238E27FC236}">
                <a16:creationId xmlns:a16="http://schemas.microsoft.com/office/drawing/2014/main" id="{74600C32-9B67-469C-BE79-20C71332F9C7}"/>
              </a:ext>
            </a:extLst>
          </p:cNvPr>
          <p:cNvSpPr/>
          <p:nvPr/>
        </p:nvSpPr>
        <p:spPr>
          <a:xfrm>
            <a:off x="4334362" y="6792737"/>
            <a:ext cx="1456636" cy="889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32" name="Tekstvak 131">
            <a:extLst>
              <a:ext uri="{FF2B5EF4-FFF2-40B4-BE49-F238E27FC236}">
                <a16:creationId xmlns:a16="http://schemas.microsoft.com/office/drawing/2014/main" id="{A745235B-81A3-45B1-B036-C423F826D0AD}"/>
              </a:ext>
            </a:extLst>
          </p:cNvPr>
          <p:cNvSpPr txBox="1"/>
          <p:nvPr/>
        </p:nvSpPr>
        <p:spPr>
          <a:xfrm>
            <a:off x="4323190" y="5765806"/>
            <a:ext cx="142778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133" name="Tekstvak 132">
            <a:extLst>
              <a:ext uri="{FF2B5EF4-FFF2-40B4-BE49-F238E27FC236}">
                <a16:creationId xmlns:a16="http://schemas.microsoft.com/office/drawing/2014/main" id="{609F2FF1-5A05-4186-B9ED-D281ABA7E40B}"/>
              </a:ext>
            </a:extLst>
          </p:cNvPr>
          <p:cNvSpPr txBox="1"/>
          <p:nvPr/>
        </p:nvSpPr>
        <p:spPr>
          <a:xfrm>
            <a:off x="4352855" y="6894075"/>
            <a:ext cx="1456636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sp>
        <p:nvSpPr>
          <p:cNvPr id="139" name="Rechthoek: afgeronde hoeken 138">
            <a:extLst>
              <a:ext uri="{FF2B5EF4-FFF2-40B4-BE49-F238E27FC236}">
                <a16:creationId xmlns:a16="http://schemas.microsoft.com/office/drawing/2014/main" id="{0AAF0E57-1B88-4FF0-807C-8295ED8DECDB}"/>
              </a:ext>
            </a:extLst>
          </p:cNvPr>
          <p:cNvSpPr/>
          <p:nvPr/>
        </p:nvSpPr>
        <p:spPr>
          <a:xfrm>
            <a:off x="6455757" y="5224352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40" name="Rechthoek: afgeronde hoeken 139">
            <a:extLst>
              <a:ext uri="{FF2B5EF4-FFF2-40B4-BE49-F238E27FC236}">
                <a16:creationId xmlns:a16="http://schemas.microsoft.com/office/drawing/2014/main" id="{2EE4C77A-DACD-48BC-AEEC-CFF3A1042936}"/>
              </a:ext>
            </a:extLst>
          </p:cNvPr>
          <p:cNvSpPr/>
          <p:nvPr/>
        </p:nvSpPr>
        <p:spPr>
          <a:xfrm>
            <a:off x="6455757" y="6207337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41" name="Rechthoek: afgeronde hoeken 140">
            <a:extLst>
              <a:ext uri="{FF2B5EF4-FFF2-40B4-BE49-F238E27FC236}">
                <a16:creationId xmlns:a16="http://schemas.microsoft.com/office/drawing/2014/main" id="{25198DB2-9612-4A9C-940D-1F3B766A4621}"/>
              </a:ext>
            </a:extLst>
          </p:cNvPr>
          <p:cNvSpPr/>
          <p:nvPr/>
        </p:nvSpPr>
        <p:spPr>
          <a:xfrm>
            <a:off x="6462508" y="7204709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42" name="Tekstvak 141">
            <a:extLst>
              <a:ext uri="{FF2B5EF4-FFF2-40B4-BE49-F238E27FC236}">
                <a16:creationId xmlns:a16="http://schemas.microsoft.com/office/drawing/2014/main" id="{7770C5E9-3200-4EE0-A128-D3A27A7A10F0}"/>
              </a:ext>
            </a:extLst>
          </p:cNvPr>
          <p:cNvSpPr txBox="1"/>
          <p:nvPr/>
        </p:nvSpPr>
        <p:spPr>
          <a:xfrm>
            <a:off x="6262970" y="4888846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2</a:t>
            </a:r>
          </a:p>
        </p:txBody>
      </p:sp>
      <p:sp>
        <p:nvSpPr>
          <p:cNvPr id="143" name="Tekstvak 142">
            <a:extLst>
              <a:ext uri="{FF2B5EF4-FFF2-40B4-BE49-F238E27FC236}">
                <a16:creationId xmlns:a16="http://schemas.microsoft.com/office/drawing/2014/main" id="{69B89BC5-5416-46A8-AD63-BA9BB7F3987D}"/>
              </a:ext>
            </a:extLst>
          </p:cNvPr>
          <p:cNvSpPr txBox="1"/>
          <p:nvPr/>
        </p:nvSpPr>
        <p:spPr>
          <a:xfrm>
            <a:off x="6455758" y="5338966"/>
            <a:ext cx="1449281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144" name="Tekstvak 143">
            <a:extLst>
              <a:ext uri="{FF2B5EF4-FFF2-40B4-BE49-F238E27FC236}">
                <a16:creationId xmlns:a16="http://schemas.microsoft.com/office/drawing/2014/main" id="{8905265D-A573-4472-B53A-C397B20FCDBE}"/>
              </a:ext>
            </a:extLst>
          </p:cNvPr>
          <p:cNvSpPr txBox="1"/>
          <p:nvPr/>
        </p:nvSpPr>
        <p:spPr>
          <a:xfrm>
            <a:off x="6455755" y="6347263"/>
            <a:ext cx="1456636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Intermediate module</a:t>
            </a:r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1D7AFB0E-083D-4A58-97E7-2F1D9E6380CD}"/>
              </a:ext>
            </a:extLst>
          </p:cNvPr>
          <p:cNvSpPr txBox="1"/>
          <p:nvPr/>
        </p:nvSpPr>
        <p:spPr>
          <a:xfrm>
            <a:off x="6450992" y="7330248"/>
            <a:ext cx="143026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cxnSp>
        <p:nvCxnSpPr>
          <p:cNvPr id="136" name="Verbindingslijn: gebogen 135">
            <a:extLst>
              <a:ext uri="{FF2B5EF4-FFF2-40B4-BE49-F238E27FC236}">
                <a16:creationId xmlns:a16="http://schemas.microsoft.com/office/drawing/2014/main" id="{7B0C2F6F-5551-49FA-A99E-7163509CB50D}"/>
              </a:ext>
            </a:extLst>
          </p:cNvPr>
          <p:cNvCxnSpPr>
            <a:stCxn id="25" idx="2"/>
            <a:endCxn id="124" idx="1"/>
          </p:cNvCxnSpPr>
          <p:nvPr/>
        </p:nvCxnSpPr>
        <p:spPr>
          <a:xfrm rot="16200000" flipH="1">
            <a:off x="1495469" y="6757416"/>
            <a:ext cx="305624" cy="855102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Verbindingslijn: gebogen 137">
            <a:extLst>
              <a:ext uri="{FF2B5EF4-FFF2-40B4-BE49-F238E27FC236}">
                <a16:creationId xmlns:a16="http://schemas.microsoft.com/office/drawing/2014/main" id="{0E78FA78-48FD-4D76-803F-907584FB783A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3670304" y="7204721"/>
            <a:ext cx="652887" cy="6254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Verbindingslijn: gebogen 149">
            <a:extLst>
              <a:ext uri="{FF2B5EF4-FFF2-40B4-BE49-F238E27FC236}">
                <a16:creationId xmlns:a16="http://schemas.microsoft.com/office/drawing/2014/main" id="{99BB10D7-CF8F-4C2C-AA23-DB814181F4F9}"/>
              </a:ext>
            </a:extLst>
          </p:cNvPr>
          <p:cNvCxnSpPr>
            <a:stCxn id="133" idx="3"/>
            <a:endCxn id="140" idx="1"/>
          </p:cNvCxnSpPr>
          <p:nvPr/>
        </p:nvCxnSpPr>
        <p:spPr>
          <a:xfrm flipV="1">
            <a:off x="5809491" y="6651837"/>
            <a:ext cx="646266" cy="38743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3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95C24D88-0BB2-4132-BEC5-AE1CF98BB497}"/>
              </a:ext>
            </a:extLst>
          </p:cNvPr>
          <p:cNvSpPr/>
          <p:nvPr/>
        </p:nvSpPr>
        <p:spPr>
          <a:xfrm>
            <a:off x="8360370" y="1464409"/>
            <a:ext cx="1827143" cy="3339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5" name="Rechthoek: afgeronde hoeken 104">
            <a:extLst>
              <a:ext uri="{FF2B5EF4-FFF2-40B4-BE49-F238E27FC236}">
                <a16:creationId xmlns:a16="http://schemas.microsoft.com/office/drawing/2014/main" id="{16720DA9-BAF1-49BF-918E-A891C1E8266F}"/>
              </a:ext>
            </a:extLst>
          </p:cNvPr>
          <p:cNvSpPr/>
          <p:nvPr/>
        </p:nvSpPr>
        <p:spPr>
          <a:xfrm>
            <a:off x="8545621" y="1803970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0ED542BF-87A2-4733-8FF3-D31A4C06F58D}"/>
              </a:ext>
            </a:extLst>
          </p:cNvPr>
          <p:cNvSpPr/>
          <p:nvPr/>
        </p:nvSpPr>
        <p:spPr>
          <a:xfrm>
            <a:off x="8545621" y="2786954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9A5D8D8D-D7DE-48D1-8A73-FB4658D57B20}"/>
              </a:ext>
            </a:extLst>
          </p:cNvPr>
          <p:cNvSpPr/>
          <p:nvPr/>
        </p:nvSpPr>
        <p:spPr>
          <a:xfrm>
            <a:off x="8552372" y="3784326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FAE66FB-33B2-43DC-8F19-61B44518D2E9}"/>
              </a:ext>
            </a:extLst>
          </p:cNvPr>
          <p:cNvSpPr/>
          <p:nvPr/>
        </p:nvSpPr>
        <p:spPr>
          <a:xfrm>
            <a:off x="10465557" y="1454639"/>
            <a:ext cx="1947077" cy="3339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CF533B9-01A1-4627-90DA-283A1BB511FE}"/>
              </a:ext>
            </a:extLst>
          </p:cNvPr>
          <p:cNvSpPr/>
          <p:nvPr/>
        </p:nvSpPr>
        <p:spPr>
          <a:xfrm>
            <a:off x="6240385" y="1481473"/>
            <a:ext cx="1827143" cy="331912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A3E0DF1A-0DD6-46EA-AAA2-F25E14A7DE8D}"/>
              </a:ext>
            </a:extLst>
          </p:cNvPr>
          <p:cNvSpPr/>
          <p:nvPr/>
        </p:nvSpPr>
        <p:spPr>
          <a:xfrm>
            <a:off x="4150521" y="1464554"/>
            <a:ext cx="1827143" cy="3336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10C75BD-90A6-4806-8DCA-BA8A8257422B}"/>
              </a:ext>
            </a:extLst>
          </p:cNvPr>
          <p:cNvSpPr txBox="1"/>
          <p:nvPr/>
        </p:nvSpPr>
        <p:spPr>
          <a:xfrm>
            <a:off x="4149771" y="1468462"/>
            <a:ext cx="1835425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1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99EAB5B8-69FD-41DE-BBB6-D71DC5EF51B7}"/>
              </a:ext>
            </a:extLst>
          </p:cNvPr>
          <p:cNvSpPr txBox="1"/>
          <p:nvPr/>
        </p:nvSpPr>
        <p:spPr>
          <a:xfrm>
            <a:off x="6242671" y="1484019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2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4A9F2FF-151E-4353-9889-1FAC2559653D}"/>
              </a:ext>
            </a:extLst>
          </p:cNvPr>
          <p:cNvSpPr txBox="1"/>
          <p:nvPr/>
        </p:nvSpPr>
        <p:spPr>
          <a:xfrm>
            <a:off x="10554647" y="1461555"/>
            <a:ext cx="1857986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Advice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D7C737C2-4835-41CB-94C8-D7A43ADCCBF1}"/>
              </a:ext>
            </a:extLst>
          </p:cNvPr>
          <p:cNvSpPr txBox="1"/>
          <p:nvPr/>
        </p:nvSpPr>
        <p:spPr>
          <a:xfrm>
            <a:off x="8352835" y="1468462"/>
            <a:ext cx="182257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1" b="1" dirty="0"/>
              <a:t>Day 3</a:t>
            </a:r>
          </a:p>
        </p:txBody>
      </p:sp>
      <p:sp>
        <p:nvSpPr>
          <p:cNvPr id="96" name="Rechthoek: afgeronde hoeken 95">
            <a:extLst>
              <a:ext uri="{FF2B5EF4-FFF2-40B4-BE49-F238E27FC236}">
                <a16:creationId xmlns:a16="http://schemas.microsoft.com/office/drawing/2014/main" id="{11FA4E1E-5843-4111-A566-992AB74CC5AE}"/>
              </a:ext>
            </a:extLst>
          </p:cNvPr>
          <p:cNvSpPr/>
          <p:nvPr/>
        </p:nvSpPr>
        <p:spPr>
          <a:xfrm>
            <a:off x="6400040" y="2204332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97" name="Rechthoek: afgeronde hoeken 96">
            <a:extLst>
              <a:ext uri="{FF2B5EF4-FFF2-40B4-BE49-F238E27FC236}">
                <a16:creationId xmlns:a16="http://schemas.microsoft.com/office/drawing/2014/main" id="{A62A14EC-0062-43A9-8F80-F0B24960959F}"/>
              </a:ext>
            </a:extLst>
          </p:cNvPr>
          <p:cNvSpPr/>
          <p:nvPr/>
        </p:nvSpPr>
        <p:spPr>
          <a:xfrm>
            <a:off x="6425637" y="3372193"/>
            <a:ext cx="1456636" cy="889000"/>
          </a:xfrm>
          <a:prstGeom prst="roundRect">
            <a:avLst>
              <a:gd name="adj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98" name="Tekstvak 97">
            <a:extLst>
              <a:ext uri="{FF2B5EF4-FFF2-40B4-BE49-F238E27FC236}">
                <a16:creationId xmlns:a16="http://schemas.microsoft.com/office/drawing/2014/main" id="{33F05AB3-D084-440D-B0B6-6E1CC0EF6B7E}"/>
              </a:ext>
            </a:extLst>
          </p:cNvPr>
          <p:cNvSpPr txBox="1"/>
          <p:nvPr/>
        </p:nvSpPr>
        <p:spPr>
          <a:xfrm>
            <a:off x="6422145" y="2484875"/>
            <a:ext cx="142778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99" name="Tekstvak 98">
            <a:extLst>
              <a:ext uri="{FF2B5EF4-FFF2-40B4-BE49-F238E27FC236}">
                <a16:creationId xmlns:a16="http://schemas.microsoft.com/office/drawing/2014/main" id="{295C2752-B12A-4DE0-8876-40226E1948B0}"/>
              </a:ext>
            </a:extLst>
          </p:cNvPr>
          <p:cNvSpPr txBox="1"/>
          <p:nvPr/>
        </p:nvSpPr>
        <p:spPr>
          <a:xfrm>
            <a:off x="6432382" y="3639125"/>
            <a:ext cx="1456636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sp>
        <p:nvSpPr>
          <p:cNvPr id="100" name="Rechthoek: afgeronde hoeken 99">
            <a:extLst>
              <a:ext uri="{FF2B5EF4-FFF2-40B4-BE49-F238E27FC236}">
                <a16:creationId xmlns:a16="http://schemas.microsoft.com/office/drawing/2014/main" id="{ECC34F22-204F-4338-B2F4-DBC7F07505DB}"/>
              </a:ext>
            </a:extLst>
          </p:cNvPr>
          <p:cNvSpPr/>
          <p:nvPr/>
        </p:nvSpPr>
        <p:spPr>
          <a:xfrm>
            <a:off x="4312607" y="2791488"/>
            <a:ext cx="1456636" cy="88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01" name="Tekstvak 100">
            <a:extLst>
              <a:ext uri="{FF2B5EF4-FFF2-40B4-BE49-F238E27FC236}">
                <a16:creationId xmlns:a16="http://schemas.microsoft.com/office/drawing/2014/main" id="{7F7DBE45-59C7-42D6-9677-D2B04EE6F47C}"/>
              </a:ext>
            </a:extLst>
          </p:cNvPr>
          <p:cNvSpPr txBox="1"/>
          <p:nvPr/>
        </p:nvSpPr>
        <p:spPr>
          <a:xfrm>
            <a:off x="4312605" y="3094388"/>
            <a:ext cx="1456636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Starting module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F7027F8D-4042-4159-A0F6-327EAF566350}"/>
              </a:ext>
            </a:extLst>
          </p:cNvPr>
          <p:cNvSpPr txBox="1"/>
          <p:nvPr/>
        </p:nvSpPr>
        <p:spPr>
          <a:xfrm>
            <a:off x="8545623" y="2101672"/>
            <a:ext cx="1449281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Difficult module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790A1D4F-8537-4998-8796-8C743DCD2A25}"/>
              </a:ext>
            </a:extLst>
          </p:cNvPr>
          <p:cNvSpPr txBox="1"/>
          <p:nvPr/>
        </p:nvSpPr>
        <p:spPr>
          <a:xfrm>
            <a:off x="8545619" y="3022814"/>
            <a:ext cx="1456636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Intermediate module</a:t>
            </a:r>
          </a:p>
        </p:txBody>
      </p:sp>
      <p:sp>
        <p:nvSpPr>
          <p:cNvPr id="104" name="Tekstvak 103">
            <a:extLst>
              <a:ext uri="{FF2B5EF4-FFF2-40B4-BE49-F238E27FC236}">
                <a16:creationId xmlns:a16="http://schemas.microsoft.com/office/drawing/2014/main" id="{DE2BB870-2ABC-4812-AAB0-27A214AFC257}"/>
              </a:ext>
            </a:extLst>
          </p:cNvPr>
          <p:cNvSpPr txBox="1"/>
          <p:nvPr/>
        </p:nvSpPr>
        <p:spPr>
          <a:xfrm>
            <a:off x="8567362" y="4101762"/>
            <a:ext cx="1430264" cy="29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Easier module</a:t>
            </a:r>
          </a:p>
        </p:txBody>
      </p:sp>
      <p:sp>
        <p:nvSpPr>
          <p:cNvPr id="108" name="Rechthoek: afgeronde hoeken 107">
            <a:extLst>
              <a:ext uri="{FF2B5EF4-FFF2-40B4-BE49-F238E27FC236}">
                <a16:creationId xmlns:a16="http://schemas.microsoft.com/office/drawing/2014/main" id="{D758D4DA-564D-4AE4-BF0F-5B9BA40A2E33}"/>
              </a:ext>
            </a:extLst>
          </p:cNvPr>
          <p:cNvSpPr/>
          <p:nvPr/>
        </p:nvSpPr>
        <p:spPr>
          <a:xfrm>
            <a:off x="10638368" y="1800732"/>
            <a:ext cx="1623884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09" name="Rechthoek: afgeronde hoeken 108">
            <a:extLst>
              <a:ext uri="{FF2B5EF4-FFF2-40B4-BE49-F238E27FC236}">
                <a16:creationId xmlns:a16="http://schemas.microsoft.com/office/drawing/2014/main" id="{F25D69E3-E07C-44CF-8331-C99DCB09647E}"/>
              </a:ext>
            </a:extLst>
          </p:cNvPr>
          <p:cNvSpPr/>
          <p:nvPr/>
        </p:nvSpPr>
        <p:spPr>
          <a:xfrm>
            <a:off x="10644786" y="2474433"/>
            <a:ext cx="1610715" cy="60005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 dirty="0"/>
          </a:p>
        </p:txBody>
      </p: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479BF299-7DF8-4D02-981B-050DB4C61B92}"/>
              </a:ext>
            </a:extLst>
          </p:cNvPr>
          <p:cNvSpPr/>
          <p:nvPr/>
        </p:nvSpPr>
        <p:spPr>
          <a:xfrm>
            <a:off x="10638367" y="3147003"/>
            <a:ext cx="1617132" cy="15263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87"/>
          </a:p>
        </p:txBody>
      </p:sp>
      <p:sp>
        <p:nvSpPr>
          <p:cNvPr id="111" name="Tekstvak 110">
            <a:extLst>
              <a:ext uri="{FF2B5EF4-FFF2-40B4-BE49-F238E27FC236}">
                <a16:creationId xmlns:a16="http://schemas.microsoft.com/office/drawing/2014/main" id="{231AABA3-D0F6-44FD-8576-F788774C2474}"/>
              </a:ext>
            </a:extLst>
          </p:cNvPr>
          <p:cNvSpPr txBox="1"/>
          <p:nvPr/>
        </p:nvSpPr>
        <p:spPr>
          <a:xfrm>
            <a:off x="10684119" y="1801238"/>
            <a:ext cx="1431403" cy="65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VWO </a:t>
            </a:r>
          </a:p>
          <a:p>
            <a:pPr algn="ctr"/>
            <a:r>
              <a:rPr lang="nl-NL" sz="1200" dirty="0"/>
              <a:t>(Pre-University </a:t>
            </a:r>
            <a:r>
              <a:rPr lang="nl-NL" sz="1200" dirty="0" err="1"/>
              <a:t>Education</a:t>
            </a:r>
            <a:endParaRPr lang="nl-NL" sz="1400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EE3B5C27-12AE-468D-8534-357D4FFB1502}"/>
              </a:ext>
            </a:extLst>
          </p:cNvPr>
          <p:cNvSpPr txBox="1"/>
          <p:nvPr/>
        </p:nvSpPr>
        <p:spPr>
          <a:xfrm>
            <a:off x="10638368" y="2484875"/>
            <a:ext cx="1608065" cy="69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HAVO</a:t>
            </a:r>
          </a:p>
          <a:p>
            <a:pPr algn="ctr"/>
            <a:r>
              <a:rPr lang="nl-NL" sz="1400" dirty="0"/>
              <a:t> </a:t>
            </a:r>
            <a:r>
              <a:rPr lang="nl-NL" sz="1200" dirty="0"/>
              <a:t>(General </a:t>
            </a:r>
            <a:r>
              <a:rPr lang="nl-NL" sz="1200" dirty="0" err="1"/>
              <a:t>Secondary</a:t>
            </a:r>
            <a:r>
              <a:rPr lang="nl-NL" sz="1200" dirty="0"/>
              <a:t> </a:t>
            </a:r>
            <a:r>
              <a:rPr lang="nl-NL" sz="1200" dirty="0" err="1"/>
              <a:t>Education</a:t>
            </a:r>
            <a:r>
              <a:rPr lang="nl-NL" sz="1200" dirty="0"/>
              <a:t>)</a:t>
            </a:r>
            <a:endParaRPr lang="nl-NL" sz="1400" dirty="0"/>
          </a:p>
        </p:txBody>
      </p:sp>
      <p:sp>
        <p:nvSpPr>
          <p:cNvPr id="118" name="Tekstvak 117">
            <a:extLst>
              <a:ext uri="{FF2B5EF4-FFF2-40B4-BE49-F238E27FC236}">
                <a16:creationId xmlns:a16="http://schemas.microsoft.com/office/drawing/2014/main" id="{B5EE277C-73FA-47D1-B51C-D0348ABBD46C}"/>
              </a:ext>
            </a:extLst>
          </p:cNvPr>
          <p:cNvSpPr txBox="1"/>
          <p:nvPr/>
        </p:nvSpPr>
        <p:spPr>
          <a:xfrm>
            <a:off x="10652884" y="3186620"/>
            <a:ext cx="1617132" cy="142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87" dirty="0"/>
              <a:t>VMBO</a:t>
            </a:r>
          </a:p>
          <a:p>
            <a:pPr algn="ctr"/>
            <a:r>
              <a:rPr lang="nl-NL" sz="1200" dirty="0"/>
              <a:t>(Pre-</a:t>
            </a:r>
            <a:r>
              <a:rPr lang="nl-NL" sz="1200" dirty="0" err="1"/>
              <a:t>Vocational</a:t>
            </a:r>
            <a:r>
              <a:rPr lang="nl-NL" sz="1200" dirty="0"/>
              <a:t> </a:t>
            </a:r>
            <a:r>
              <a:rPr lang="nl-NL" sz="1200" dirty="0" err="1"/>
              <a:t>Education</a:t>
            </a:r>
            <a:r>
              <a:rPr lang="nl-NL" sz="1200" dirty="0"/>
              <a:t>)</a:t>
            </a:r>
          </a:p>
          <a:p>
            <a:pPr algn="ctr"/>
            <a:endParaRPr lang="nl-NL" sz="799" dirty="0"/>
          </a:p>
          <a:p>
            <a:pPr algn="ctr"/>
            <a:r>
              <a:rPr lang="nl-NL" sz="1400" dirty="0"/>
              <a:t>VMBO – GT</a:t>
            </a:r>
          </a:p>
          <a:p>
            <a:pPr algn="ctr"/>
            <a:r>
              <a:rPr lang="nl-NL" sz="1400" dirty="0"/>
              <a:t>VMBO – KB</a:t>
            </a:r>
          </a:p>
          <a:p>
            <a:pPr algn="ctr"/>
            <a:r>
              <a:rPr lang="nl-NL" sz="1400" dirty="0"/>
              <a:t>VMBO – BB </a:t>
            </a:r>
          </a:p>
        </p:txBody>
      </p:sp>
      <p:cxnSp>
        <p:nvCxnSpPr>
          <p:cNvPr id="35" name="Verbindingslijn: gebogen 34">
            <a:extLst>
              <a:ext uri="{FF2B5EF4-FFF2-40B4-BE49-F238E27FC236}">
                <a16:creationId xmlns:a16="http://schemas.microsoft.com/office/drawing/2014/main" id="{B900D6EB-3840-4E3D-9D03-1C9EBD441D44}"/>
              </a:ext>
            </a:extLst>
          </p:cNvPr>
          <p:cNvCxnSpPr>
            <a:cxnSpLocks/>
            <a:stCxn id="96" idx="3"/>
            <a:endCxn id="102" idx="1"/>
          </p:cNvCxnSpPr>
          <p:nvPr/>
        </p:nvCxnSpPr>
        <p:spPr>
          <a:xfrm flipV="1">
            <a:off x="7856676" y="2246873"/>
            <a:ext cx="688947" cy="40195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60A6708B-B78D-4D2C-A1B2-8580C28CEA70}"/>
              </a:ext>
            </a:extLst>
          </p:cNvPr>
          <p:cNvCxnSpPr>
            <a:stCxn id="96" idx="3"/>
            <a:endCxn id="103" idx="1"/>
          </p:cNvCxnSpPr>
          <p:nvPr/>
        </p:nvCxnSpPr>
        <p:spPr>
          <a:xfrm>
            <a:off x="7856676" y="2648832"/>
            <a:ext cx="688943" cy="61821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Verbindingslijn: gebogen 40">
            <a:extLst>
              <a:ext uri="{FF2B5EF4-FFF2-40B4-BE49-F238E27FC236}">
                <a16:creationId xmlns:a16="http://schemas.microsoft.com/office/drawing/2014/main" id="{F7039C86-E2D2-4D89-ABE2-3BA71BED3A56}"/>
              </a:ext>
            </a:extLst>
          </p:cNvPr>
          <p:cNvCxnSpPr>
            <a:cxnSpLocks/>
            <a:endCxn id="104" idx="1"/>
          </p:cNvCxnSpPr>
          <p:nvPr/>
        </p:nvCxnSpPr>
        <p:spPr>
          <a:xfrm rot="16200000" flipH="1">
            <a:off x="7671250" y="3350850"/>
            <a:ext cx="1422469" cy="36975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F181310A-9DF8-4576-9DAA-FFC9AEB6B6B7}"/>
              </a:ext>
            </a:extLst>
          </p:cNvPr>
          <p:cNvCxnSpPr>
            <a:cxnSpLocks/>
            <a:stCxn id="99" idx="3"/>
          </p:cNvCxnSpPr>
          <p:nvPr/>
        </p:nvCxnSpPr>
        <p:spPr>
          <a:xfrm>
            <a:off x="7889018" y="3784326"/>
            <a:ext cx="30404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Verbindingslijn: gebogen 49">
            <a:extLst>
              <a:ext uri="{FF2B5EF4-FFF2-40B4-BE49-F238E27FC236}">
                <a16:creationId xmlns:a16="http://schemas.microsoft.com/office/drawing/2014/main" id="{7CA4E5F4-E0B0-4667-8F5F-C4036F905DD8}"/>
              </a:ext>
            </a:extLst>
          </p:cNvPr>
          <p:cNvCxnSpPr>
            <a:stCxn id="101" idx="3"/>
            <a:endCxn id="96" idx="1"/>
          </p:cNvCxnSpPr>
          <p:nvPr/>
        </p:nvCxnSpPr>
        <p:spPr>
          <a:xfrm flipV="1">
            <a:off x="5769241" y="2648832"/>
            <a:ext cx="630799" cy="590757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Verbindingslijn: gebogen 51">
            <a:extLst>
              <a:ext uri="{FF2B5EF4-FFF2-40B4-BE49-F238E27FC236}">
                <a16:creationId xmlns:a16="http://schemas.microsoft.com/office/drawing/2014/main" id="{7B87E36A-81AB-4482-9920-4851184AE6CA}"/>
              </a:ext>
            </a:extLst>
          </p:cNvPr>
          <p:cNvCxnSpPr>
            <a:stCxn id="100" idx="3"/>
            <a:endCxn id="97" idx="1"/>
          </p:cNvCxnSpPr>
          <p:nvPr/>
        </p:nvCxnSpPr>
        <p:spPr>
          <a:xfrm>
            <a:off x="5769241" y="3235990"/>
            <a:ext cx="656394" cy="580707"/>
          </a:xfrm>
          <a:prstGeom prst="bentConnector3">
            <a:avLst>
              <a:gd name="adj1" fmla="val 48614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Verbindingslijn: gebogen 54">
            <a:extLst>
              <a:ext uri="{FF2B5EF4-FFF2-40B4-BE49-F238E27FC236}">
                <a16:creationId xmlns:a16="http://schemas.microsoft.com/office/drawing/2014/main" id="{183C7B19-1BE7-49B9-8F70-6DEC54C66AB1}"/>
              </a:ext>
            </a:extLst>
          </p:cNvPr>
          <p:cNvCxnSpPr>
            <a:cxnSpLocks/>
            <a:stCxn id="107" idx="3"/>
            <a:endCxn id="110" idx="1"/>
          </p:cNvCxnSpPr>
          <p:nvPr/>
        </p:nvCxnSpPr>
        <p:spPr>
          <a:xfrm flipV="1">
            <a:off x="10009004" y="3910167"/>
            <a:ext cx="629362" cy="31866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2434C0CE-07A8-464F-981B-E4712B19D1EC}"/>
              </a:ext>
            </a:extLst>
          </p:cNvPr>
          <p:cNvCxnSpPr>
            <a:stCxn id="107" idx="3"/>
            <a:endCxn id="112" idx="1"/>
          </p:cNvCxnSpPr>
          <p:nvPr/>
        </p:nvCxnSpPr>
        <p:spPr>
          <a:xfrm flipV="1">
            <a:off x="10009008" y="2830130"/>
            <a:ext cx="629360" cy="139869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ingslijn: gebogen 64">
            <a:extLst>
              <a:ext uri="{FF2B5EF4-FFF2-40B4-BE49-F238E27FC236}">
                <a16:creationId xmlns:a16="http://schemas.microsoft.com/office/drawing/2014/main" id="{1B7D7BDC-4188-4982-B577-A2D555DB600C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 flipV="1">
            <a:off x="10009004" y="2100759"/>
            <a:ext cx="629362" cy="212806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D022CEF3-19B3-473A-9D19-495C54F40D0F}"/>
              </a:ext>
            </a:extLst>
          </p:cNvPr>
          <p:cNvCxnSpPr>
            <a:cxnSpLocks/>
          </p:cNvCxnSpPr>
          <p:nvPr/>
        </p:nvCxnSpPr>
        <p:spPr>
          <a:xfrm>
            <a:off x="10004457" y="3245941"/>
            <a:ext cx="32699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Rechte verbindingslijn 145">
            <a:extLst>
              <a:ext uri="{FF2B5EF4-FFF2-40B4-BE49-F238E27FC236}">
                <a16:creationId xmlns:a16="http://schemas.microsoft.com/office/drawing/2014/main" id="{47E262C9-C8A2-44B1-8E39-B6EEEBE31BEF}"/>
              </a:ext>
            </a:extLst>
          </p:cNvPr>
          <p:cNvCxnSpPr>
            <a:cxnSpLocks/>
          </p:cNvCxnSpPr>
          <p:nvPr/>
        </p:nvCxnSpPr>
        <p:spPr>
          <a:xfrm>
            <a:off x="9994902" y="2247599"/>
            <a:ext cx="32699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6192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262</Words>
  <Application>Microsoft Office PowerPoint</Application>
  <PresentationFormat>A3 (297 x 420 mm)</PresentationFormat>
  <Paragraphs>106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Marie Buijs</dc:creator>
  <cp:lastModifiedBy>Marie Buijs</cp:lastModifiedBy>
  <cp:revision>41</cp:revision>
  <cp:lastPrinted>2019-12-15T12:21:56Z</cp:lastPrinted>
  <dcterms:created xsi:type="dcterms:W3CDTF">2019-10-07T09:38:17Z</dcterms:created>
  <dcterms:modified xsi:type="dcterms:W3CDTF">2020-05-12T08:58:00Z</dcterms:modified>
</cp:coreProperties>
</file>