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32759650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63" userDrawn="1">
          <p15:clr>
            <a:srgbClr val="A4A3A4"/>
          </p15:clr>
        </p15:guide>
        <p15:guide id="2" pos="10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30" autoAdjust="0"/>
    <p:restoredTop sz="94660"/>
  </p:normalViewPr>
  <p:slideViewPr>
    <p:cSldViewPr snapToGrid="0" showGuides="1">
      <p:cViewPr varScale="1">
        <p:scale>
          <a:sx n="12" d="100"/>
          <a:sy n="12" d="100"/>
        </p:scale>
        <p:origin x="3154" y="115"/>
      </p:cViewPr>
      <p:guideLst>
        <p:guide orient="horz" pos="14763"/>
        <p:guide pos="10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74" y="7659088"/>
            <a:ext cx="27845703" cy="16293159"/>
          </a:xfrm>
        </p:spPr>
        <p:txBody>
          <a:bodyPr anchor="b"/>
          <a:lstStyle>
            <a:lvl1pPr algn="ctr">
              <a:defRPr sz="2149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956" y="24580574"/>
            <a:ext cx="24569738" cy="11299043"/>
          </a:xfrm>
        </p:spPr>
        <p:txBody>
          <a:bodyPr/>
          <a:lstStyle>
            <a:lvl1pPr marL="0" indent="0" algn="ctr">
              <a:buNone/>
              <a:defRPr sz="8598"/>
            </a:lvl1pPr>
            <a:lvl2pPr marL="1637965" indent="0" algn="ctr">
              <a:buNone/>
              <a:defRPr sz="7165"/>
            </a:lvl2pPr>
            <a:lvl3pPr marL="3275929" indent="0" algn="ctr">
              <a:buNone/>
              <a:defRPr sz="6449"/>
            </a:lvl3pPr>
            <a:lvl4pPr marL="4913894" indent="0" algn="ctr">
              <a:buNone/>
              <a:defRPr sz="5732"/>
            </a:lvl4pPr>
            <a:lvl5pPr marL="6551859" indent="0" algn="ctr">
              <a:buNone/>
              <a:defRPr sz="5732"/>
            </a:lvl5pPr>
            <a:lvl6pPr marL="8189824" indent="0" algn="ctr">
              <a:buNone/>
              <a:defRPr sz="5732"/>
            </a:lvl6pPr>
            <a:lvl7pPr marL="9827788" indent="0" algn="ctr">
              <a:buNone/>
              <a:defRPr sz="5732"/>
            </a:lvl7pPr>
            <a:lvl8pPr marL="11465753" indent="0" algn="ctr">
              <a:buNone/>
              <a:defRPr sz="5732"/>
            </a:lvl8pPr>
            <a:lvl9pPr marL="13103718" indent="0" algn="ctr">
              <a:buNone/>
              <a:defRPr sz="5732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9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4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3626" y="2491640"/>
            <a:ext cx="7063800" cy="3966041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228" y="2491640"/>
            <a:ext cx="20781903" cy="3966041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00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60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165" y="11667389"/>
            <a:ext cx="28255198" cy="19467289"/>
          </a:xfrm>
        </p:spPr>
        <p:txBody>
          <a:bodyPr anchor="b"/>
          <a:lstStyle>
            <a:lvl1pPr>
              <a:defRPr sz="2149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165" y="31318846"/>
            <a:ext cx="28255198" cy="10237387"/>
          </a:xfrm>
        </p:spPr>
        <p:txBody>
          <a:bodyPr/>
          <a:lstStyle>
            <a:lvl1pPr marL="0" indent="0">
              <a:buNone/>
              <a:defRPr sz="8598">
                <a:solidFill>
                  <a:schemeClr val="tx1"/>
                </a:solidFill>
              </a:defRPr>
            </a:lvl1pPr>
            <a:lvl2pPr marL="1637965" indent="0">
              <a:buNone/>
              <a:defRPr sz="7165">
                <a:solidFill>
                  <a:schemeClr val="tx1">
                    <a:tint val="75000"/>
                  </a:schemeClr>
                </a:solidFill>
              </a:defRPr>
            </a:lvl2pPr>
            <a:lvl3pPr marL="3275929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3pPr>
            <a:lvl4pPr marL="4913894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4pPr>
            <a:lvl5pPr marL="6551859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5pPr>
            <a:lvl6pPr marL="8189824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6pPr>
            <a:lvl7pPr marL="9827788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7pPr>
            <a:lvl8pPr marL="11465753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8pPr>
            <a:lvl9pPr marL="13103718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9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226" y="12458200"/>
            <a:ext cx="13922851" cy="29693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4573" y="12458200"/>
            <a:ext cx="13922851" cy="29693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04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2491650"/>
            <a:ext cx="28255198" cy="90457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497" y="11472381"/>
            <a:ext cx="13858865" cy="5622437"/>
          </a:xfrm>
        </p:spPr>
        <p:txBody>
          <a:bodyPr anchor="b"/>
          <a:lstStyle>
            <a:lvl1pPr marL="0" indent="0">
              <a:buNone/>
              <a:defRPr sz="8598" b="1"/>
            </a:lvl1pPr>
            <a:lvl2pPr marL="1637965" indent="0">
              <a:buNone/>
              <a:defRPr sz="7165" b="1"/>
            </a:lvl2pPr>
            <a:lvl3pPr marL="3275929" indent="0">
              <a:buNone/>
              <a:defRPr sz="6449" b="1"/>
            </a:lvl3pPr>
            <a:lvl4pPr marL="4913894" indent="0">
              <a:buNone/>
              <a:defRPr sz="5732" b="1"/>
            </a:lvl4pPr>
            <a:lvl5pPr marL="6551859" indent="0">
              <a:buNone/>
              <a:defRPr sz="5732" b="1"/>
            </a:lvl5pPr>
            <a:lvl6pPr marL="8189824" indent="0">
              <a:buNone/>
              <a:defRPr sz="5732" b="1"/>
            </a:lvl6pPr>
            <a:lvl7pPr marL="9827788" indent="0">
              <a:buNone/>
              <a:defRPr sz="5732" b="1"/>
            </a:lvl7pPr>
            <a:lvl8pPr marL="11465753" indent="0">
              <a:buNone/>
              <a:defRPr sz="5732" b="1"/>
            </a:lvl8pPr>
            <a:lvl9pPr marL="13103718" indent="0">
              <a:buNone/>
              <a:defRPr sz="573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497" y="17094818"/>
            <a:ext cx="13858865" cy="251439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4575" y="11472381"/>
            <a:ext cx="13927118" cy="5622437"/>
          </a:xfrm>
        </p:spPr>
        <p:txBody>
          <a:bodyPr anchor="b"/>
          <a:lstStyle>
            <a:lvl1pPr marL="0" indent="0">
              <a:buNone/>
              <a:defRPr sz="8598" b="1"/>
            </a:lvl1pPr>
            <a:lvl2pPr marL="1637965" indent="0">
              <a:buNone/>
              <a:defRPr sz="7165" b="1"/>
            </a:lvl2pPr>
            <a:lvl3pPr marL="3275929" indent="0">
              <a:buNone/>
              <a:defRPr sz="6449" b="1"/>
            </a:lvl3pPr>
            <a:lvl4pPr marL="4913894" indent="0">
              <a:buNone/>
              <a:defRPr sz="5732" b="1"/>
            </a:lvl4pPr>
            <a:lvl5pPr marL="6551859" indent="0">
              <a:buNone/>
              <a:defRPr sz="5732" b="1"/>
            </a:lvl5pPr>
            <a:lvl6pPr marL="8189824" indent="0">
              <a:buNone/>
              <a:defRPr sz="5732" b="1"/>
            </a:lvl6pPr>
            <a:lvl7pPr marL="9827788" indent="0">
              <a:buNone/>
              <a:defRPr sz="5732" b="1"/>
            </a:lvl7pPr>
            <a:lvl8pPr marL="11465753" indent="0">
              <a:buNone/>
              <a:defRPr sz="5732" b="1"/>
            </a:lvl8pPr>
            <a:lvl9pPr marL="13103718" indent="0">
              <a:buNone/>
              <a:defRPr sz="573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4575" y="17094818"/>
            <a:ext cx="13927118" cy="251439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5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66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80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3119967"/>
            <a:ext cx="10565840" cy="10919883"/>
          </a:xfrm>
        </p:spPr>
        <p:txBody>
          <a:bodyPr anchor="b"/>
          <a:lstStyle>
            <a:lvl1pPr>
              <a:defRPr sz="1146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118" y="6738272"/>
            <a:ext cx="16584573" cy="33257978"/>
          </a:xfrm>
        </p:spPr>
        <p:txBody>
          <a:bodyPr/>
          <a:lstStyle>
            <a:lvl1pPr>
              <a:defRPr sz="11464"/>
            </a:lvl1pPr>
            <a:lvl2pPr>
              <a:defRPr sz="10031"/>
            </a:lvl2pPr>
            <a:lvl3pPr>
              <a:defRPr sz="8598"/>
            </a:lvl3pPr>
            <a:lvl4pPr>
              <a:defRPr sz="7165"/>
            </a:lvl4pPr>
            <a:lvl5pPr>
              <a:defRPr sz="7165"/>
            </a:lvl5pPr>
            <a:lvl6pPr>
              <a:defRPr sz="7165"/>
            </a:lvl6pPr>
            <a:lvl7pPr>
              <a:defRPr sz="7165"/>
            </a:lvl7pPr>
            <a:lvl8pPr>
              <a:defRPr sz="7165"/>
            </a:lvl8pPr>
            <a:lvl9pPr>
              <a:defRPr sz="716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3" y="14039850"/>
            <a:ext cx="10565840" cy="26010559"/>
          </a:xfrm>
        </p:spPr>
        <p:txBody>
          <a:bodyPr/>
          <a:lstStyle>
            <a:lvl1pPr marL="0" indent="0">
              <a:buNone/>
              <a:defRPr sz="5732"/>
            </a:lvl1pPr>
            <a:lvl2pPr marL="1637965" indent="0">
              <a:buNone/>
              <a:defRPr sz="5016"/>
            </a:lvl2pPr>
            <a:lvl3pPr marL="3275929" indent="0">
              <a:buNone/>
              <a:defRPr sz="4299"/>
            </a:lvl3pPr>
            <a:lvl4pPr marL="4913894" indent="0">
              <a:buNone/>
              <a:defRPr sz="3583"/>
            </a:lvl4pPr>
            <a:lvl5pPr marL="6551859" indent="0">
              <a:buNone/>
              <a:defRPr sz="3583"/>
            </a:lvl5pPr>
            <a:lvl6pPr marL="8189824" indent="0">
              <a:buNone/>
              <a:defRPr sz="3583"/>
            </a:lvl6pPr>
            <a:lvl7pPr marL="9827788" indent="0">
              <a:buNone/>
              <a:defRPr sz="3583"/>
            </a:lvl7pPr>
            <a:lvl8pPr marL="11465753" indent="0">
              <a:buNone/>
              <a:defRPr sz="3583"/>
            </a:lvl8pPr>
            <a:lvl9pPr marL="13103718" indent="0">
              <a:buNone/>
              <a:defRPr sz="358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83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3119967"/>
            <a:ext cx="10565840" cy="10919883"/>
          </a:xfrm>
        </p:spPr>
        <p:txBody>
          <a:bodyPr anchor="b"/>
          <a:lstStyle>
            <a:lvl1pPr>
              <a:defRPr sz="1146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7118" y="6738272"/>
            <a:ext cx="16584573" cy="33257978"/>
          </a:xfrm>
        </p:spPr>
        <p:txBody>
          <a:bodyPr anchor="t"/>
          <a:lstStyle>
            <a:lvl1pPr marL="0" indent="0">
              <a:buNone/>
              <a:defRPr sz="11464"/>
            </a:lvl1pPr>
            <a:lvl2pPr marL="1637965" indent="0">
              <a:buNone/>
              <a:defRPr sz="10031"/>
            </a:lvl2pPr>
            <a:lvl3pPr marL="3275929" indent="0">
              <a:buNone/>
              <a:defRPr sz="8598"/>
            </a:lvl3pPr>
            <a:lvl4pPr marL="4913894" indent="0">
              <a:buNone/>
              <a:defRPr sz="7165"/>
            </a:lvl4pPr>
            <a:lvl5pPr marL="6551859" indent="0">
              <a:buNone/>
              <a:defRPr sz="7165"/>
            </a:lvl5pPr>
            <a:lvl6pPr marL="8189824" indent="0">
              <a:buNone/>
              <a:defRPr sz="7165"/>
            </a:lvl6pPr>
            <a:lvl7pPr marL="9827788" indent="0">
              <a:buNone/>
              <a:defRPr sz="7165"/>
            </a:lvl7pPr>
            <a:lvl8pPr marL="11465753" indent="0">
              <a:buNone/>
              <a:defRPr sz="7165"/>
            </a:lvl8pPr>
            <a:lvl9pPr marL="13103718" indent="0">
              <a:buNone/>
              <a:defRPr sz="716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3" y="14039850"/>
            <a:ext cx="10565840" cy="26010559"/>
          </a:xfrm>
        </p:spPr>
        <p:txBody>
          <a:bodyPr/>
          <a:lstStyle>
            <a:lvl1pPr marL="0" indent="0">
              <a:buNone/>
              <a:defRPr sz="5732"/>
            </a:lvl1pPr>
            <a:lvl2pPr marL="1637965" indent="0">
              <a:buNone/>
              <a:defRPr sz="5016"/>
            </a:lvl2pPr>
            <a:lvl3pPr marL="3275929" indent="0">
              <a:buNone/>
              <a:defRPr sz="4299"/>
            </a:lvl3pPr>
            <a:lvl4pPr marL="4913894" indent="0">
              <a:buNone/>
              <a:defRPr sz="3583"/>
            </a:lvl4pPr>
            <a:lvl5pPr marL="6551859" indent="0">
              <a:buNone/>
              <a:defRPr sz="3583"/>
            </a:lvl5pPr>
            <a:lvl6pPr marL="8189824" indent="0">
              <a:buNone/>
              <a:defRPr sz="3583"/>
            </a:lvl6pPr>
            <a:lvl7pPr marL="9827788" indent="0">
              <a:buNone/>
              <a:defRPr sz="3583"/>
            </a:lvl7pPr>
            <a:lvl8pPr marL="11465753" indent="0">
              <a:buNone/>
              <a:defRPr sz="3583"/>
            </a:lvl8pPr>
            <a:lvl9pPr marL="13103718" indent="0">
              <a:buNone/>
              <a:defRPr sz="358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3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226" y="2491650"/>
            <a:ext cx="28255198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226" y="12458200"/>
            <a:ext cx="28255198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226" y="43376214"/>
            <a:ext cx="737092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1634" y="43376214"/>
            <a:ext cx="11056382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36503" y="43376214"/>
            <a:ext cx="737092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5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75929" rtl="0" eaLnBrk="1" latinLnBrk="0" hangingPunct="1">
        <a:lnSpc>
          <a:spcPct val="90000"/>
        </a:lnSpc>
        <a:spcBef>
          <a:spcPct val="0"/>
        </a:spcBef>
        <a:buNone/>
        <a:defRPr sz="15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8982" indent="-818982" algn="l" defTabSz="3275929" rtl="0" eaLnBrk="1" latinLnBrk="0" hangingPunct="1">
        <a:lnSpc>
          <a:spcPct val="90000"/>
        </a:lnSpc>
        <a:spcBef>
          <a:spcPts val="3583"/>
        </a:spcBef>
        <a:buFont typeface="Arial" panose="020B0604020202020204" pitchFamily="34" charset="0"/>
        <a:buChar char="•"/>
        <a:defRPr sz="10031" kern="1200">
          <a:solidFill>
            <a:schemeClr val="tx1"/>
          </a:solidFill>
          <a:latin typeface="+mn-lt"/>
          <a:ea typeface="+mn-ea"/>
          <a:cs typeface="+mn-cs"/>
        </a:defRPr>
      </a:lvl1pPr>
      <a:lvl2pPr marL="2456947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2pPr>
      <a:lvl3pPr marL="4094912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3pPr>
      <a:lvl4pPr marL="5732877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4pPr>
      <a:lvl5pPr marL="7370841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5pPr>
      <a:lvl6pPr marL="9008806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6pPr>
      <a:lvl7pPr marL="10646771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7pPr>
      <a:lvl8pPr marL="12284735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8pPr>
      <a:lvl9pPr marL="13922700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1pPr>
      <a:lvl2pPr marL="1637965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2pPr>
      <a:lvl3pPr marL="3275929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3pPr>
      <a:lvl4pPr marL="4913894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4pPr>
      <a:lvl5pPr marL="6551859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5pPr>
      <a:lvl6pPr marL="8189824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6pPr>
      <a:lvl7pPr marL="9827788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7pPr>
      <a:lvl8pPr marL="11465753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8pPr>
      <a:lvl9pPr marL="13103718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9" Type="http://schemas.openxmlformats.org/officeDocument/2006/relationships/image" Target="../media/image143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42" Type="http://schemas.openxmlformats.org/officeDocument/2006/relationships/image" Target="../media/image146.png"/><Relationship Id="rId47" Type="http://schemas.openxmlformats.org/officeDocument/2006/relationships/image" Target="../media/image151.png"/><Relationship Id="rId50" Type="http://schemas.openxmlformats.org/officeDocument/2006/relationships/image" Target="../media/image154.png"/><Relationship Id="rId55" Type="http://schemas.openxmlformats.org/officeDocument/2006/relationships/image" Target="../media/image159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46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41" Type="http://schemas.openxmlformats.org/officeDocument/2006/relationships/image" Target="../media/image145.png"/><Relationship Id="rId54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40" Type="http://schemas.openxmlformats.org/officeDocument/2006/relationships/image" Target="../media/image144.png"/><Relationship Id="rId45" Type="http://schemas.openxmlformats.org/officeDocument/2006/relationships/image" Target="../media/image149.png"/><Relationship Id="rId53" Type="http://schemas.openxmlformats.org/officeDocument/2006/relationships/image" Target="../media/image157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49" Type="http://schemas.openxmlformats.org/officeDocument/2006/relationships/image" Target="../media/image153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4" Type="http://schemas.openxmlformats.org/officeDocument/2006/relationships/image" Target="../media/image148.png"/><Relationship Id="rId52" Type="http://schemas.openxmlformats.org/officeDocument/2006/relationships/image" Target="../media/image156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43" Type="http://schemas.openxmlformats.org/officeDocument/2006/relationships/image" Target="../media/image147.png"/><Relationship Id="rId48" Type="http://schemas.openxmlformats.org/officeDocument/2006/relationships/image" Target="../media/image152.png"/><Relationship Id="rId56" Type="http://schemas.openxmlformats.org/officeDocument/2006/relationships/image" Target="../media/image160.png"/><Relationship Id="rId8" Type="http://schemas.openxmlformats.org/officeDocument/2006/relationships/image" Target="../media/image112.png"/><Relationship Id="rId51" Type="http://schemas.openxmlformats.org/officeDocument/2006/relationships/image" Target="../media/image155.png"/><Relationship Id="rId3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FA268FB8-AAE1-48A2-9AC2-12FD07FA518C}"/>
              </a:ext>
            </a:extLst>
          </p:cNvPr>
          <p:cNvSpPr/>
          <p:nvPr/>
        </p:nvSpPr>
        <p:spPr>
          <a:xfrm>
            <a:off x="5791201" y="29261748"/>
            <a:ext cx="23868184" cy="17005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01" name="Vrije vorm: vorm 700">
            <a:extLst>
              <a:ext uri="{FF2B5EF4-FFF2-40B4-BE49-F238E27FC236}">
                <a16:creationId xmlns:a16="http://schemas.microsoft.com/office/drawing/2014/main" id="{CF47D0DB-8E41-4329-9C78-DD03D1B985A5}"/>
              </a:ext>
            </a:extLst>
          </p:cNvPr>
          <p:cNvSpPr/>
          <p:nvPr/>
        </p:nvSpPr>
        <p:spPr>
          <a:xfrm rot="16200000">
            <a:off x="6930434" y="35531636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5" name="Vrije vorm: vorm 704">
            <a:extLst>
              <a:ext uri="{FF2B5EF4-FFF2-40B4-BE49-F238E27FC236}">
                <a16:creationId xmlns:a16="http://schemas.microsoft.com/office/drawing/2014/main" id="{CAD4B067-F698-4586-9CA6-1BCC49E4F449}"/>
              </a:ext>
            </a:extLst>
          </p:cNvPr>
          <p:cNvSpPr/>
          <p:nvPr/>
        </p:nvSpPr>
        <p:spPr>
          <a:xfrm rot="16200000">
            <a:off x="11326681" y="35687592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3" name="Vrije vorm: vorm 712">
            <a:extLst>
              <a:ext uri="{FF2B5EF4-FFF2-40B4-BE49-F238E27FC236}">
                <a16:creationId xmlns:a16="http://schemas.microsoft.com/office/drawing/2014/main" id="{D85232A0-C76B-4584-8C4D-6811C64F6F3C}"/>
              </a:ext>
            </a:extLst>
          </p:cNvPr>
          <p:cNvSpPr/>
          <p:nvPr/>
        </p:nvSpPr>
        <p:spPr>
          <a:xfrm rot="16200000">
            <a:off x="15600548" y="35590632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8" name="Vrije vorm: vorm 747">
            <a:extLst>
              <a:ext uri="{FF2B5EF4-FFF2-40B4-BE49-F238E27FC236}">
                <a16:creationId xmlns:a16="http://schemas.microsoft.com/office/drawing/2014/main" id="{20B43BC6-2813-47D7-99B5-EABCA211C90E}"/>
              </a:ext>
            </a:extLst>
          </p:cNvPr>
          <p:cNvSpPr/>
          <p:nvPr/>
        </p:nvSpPr>
        <p:spPr>
          <a:xfrm rot="16200000">
            <a:off x="19819732" y="35353661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009F1D-9FF7-4564-949B-7C32CEA7F7D7}"/>
              </a:ext>
            </a:extLst>
          </p:cNvPr>
          <p:cNvSpPr/>
          <p:nvPr/>
        </p:nvSpPr>
        <p:spPr>
          <a:xfrm>
            <a:off x="5791200" y="12873958"/>
            <a:ext cx="23868184" cy="16436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A3333C0-7643-4896-9B80-A4F07455EE7F}"/>
              </a:ext>
            </a:extLst>
          </p:cNvPr>
          <p:cNvSpPr/>
          <p:nvPr/>
        </p:nvSpPr>
        <p:spPr>
          <a:xfrm>
            <a:off x="5791201" y="446457"/>
            <a:ext cx="23868183" cy="12404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0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3A54746-3475-4EE6-A3C3-8F65DA0167E4}"/>
              </a:ext>
            </a:extLst>
          </p:cNvPr>
          <p:cNvSpPr/>
          <p:nvPr/>
        </p:nvSpPr>
        <p:spPr>
          <a:xfrm>
            <a:off x="6851209" y="17396685"/>
            <a:ext cx="2094232" cy="18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A53AF84-1724-4F0C-9871-3917DCC930CF}"/>
              </a:ext>
            </a:extLst>
          </p:cNvPr>
          <p:cNvSpPr/>
          <p:nvPr/>
        </p:nvSpPr>
        <p:spPr>
          <a:xfrm>
            <a:off x="6476336" y="1721857"/>
            <a:ext cx="11618973" cy="3323202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403DC08-A483-4987-9E2F-7B216B067B4A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6476336" y="5038222"/>
            <a:ext cx="11618973" cy="115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hoek 10">
            <a:extLst>
              <a:ext uri="{FF2B5EF4-FFF2-40B4-BE49-F238E27FC236}">
                <a16:creationId xmlns:a16="http://schemas.microsoft.com/office/drawing/2014/main" id="{DFD21E95-234A-4C12-B892-4EF5FE4EA337}"/>
              </a:ext>
            </a:extLst>
          </p:cNvPr>
          <p:cNvSpPr/>
          <p:nvPr/>
        </p:nvSpPr>
        <p:spPr>
          <a:xfrm>
            <a:off x="11029380" y="3296184"/>
            <a:ext cx="287561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ea typeface="Calibri" panose="020F0502020204030204" pitchFamily="34" charset="0"/>
              </a:rPr>
              <a:t>True Ability</a:t>
            </a:r>
          </a:p>
          <a:p>
            <a:r>
              <a:rPr lang="en-US" sz="3400" dirty="0">
                <a:ea typeface="Calibri" panose="020F0502020204030204" pitchFamily="34" charset="0"/>
              </a:rPr>
              <a:t>θ ~ N (0, 1))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DB68C00-1603-4BE5-B93A-F62EDC4327FF}"/>
              </a:ext>
            </a:extLst>
          </p:cNvPr>
          <p:cNvCxnSpPr/>
          <p:nvPr/>
        </p:nvCxnSpPr>
        <p:spPr>
          <a:xfrm>
            <a:off x="7602665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DC8EFFF-DF66-4739-BAAE-67DFDF8DE526}"/>
              </a:ext>
            </a:extLst>
          </p:cNvPr>
          <p:cNvCxnSpPr/>
          <p:nvPr/>
        </p:nvCxnSpPr>
        <p:spPr>
          <a:xfrm>
            <a:off x="9014905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190F733-850A-4C64-B11A-069E1B241202}"/>
              </a:ext>
            </a:extLst>
          </p:cNvPr>
          <p:cNvCxnSpPr/>
          <p:nvPr/>
        </p:nvCxnSpPr>
        <p:spPr>
          <a:xfrm>
            <a:off x="10467785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83A7E5B-8888-48C1-BA55-7E3BC9B28799}"/>
              </a:ext>
            </a:extLst>
          </p:cNvPr>
          <p:cNvCxnSpPr/>
          <p:nvPr/>
        </p:nvCxnSpPr>
        <p:spPr>
          <a:xfrm>
            <a:off x="11915491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DFBA2B57-4DB5-4DB1-B190-E129DA76E06D}"/>
              </a:ext>
            </a:extLst>
          </p:cNvPr>
          <p:cNvCxnSpPr/>
          <p:nvPr/>
        </p:nvCxnSpPr>
        <p:spPr>
          <a:xfrm>
            <a:off x="13345766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9E9BC55-78FC-4E6B-A27C-0C6EB64E4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8610882" y="6703402"/>
            <a:ext cx="828766" cy="69810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E0B9071-4375-40CC-B2D4-B7B7086A6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188282" y="6935652"/>
            <a:ext cx="828766" cy="69810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BA5FE813-2303-4799-B287-26519F7CC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0061133" y="6683222"/>
            <a:ext cx="828766" cy="698105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419D42A-361F-46D0-8853-332BFF99B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1452189" y="6691879"/>
            <a:ext cx="828766" cy="69810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B4E6AC6-6226-422A-BA1B-A333DFB0D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2905591" y="6878212"/>
            <a:ext cx="828766" cy="69810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FF3CF294-A0CD-4921-92A1-A7701E30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875894" y="7211821"/>
            <a:ext cx="828766" cy="698105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3CD2A618-A10D-4FBD-9C5B-D10F3FF21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9355088" y="7204374"/>
            <a:ext cx="828766" cy="698105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0E689F57-80F1-4381-92E0-EE38D66CB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0791653" y="7211820"/>
            <a:ext cx="828766" cy="698105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D52FB31F-5D1B-4D77-B7D8-3C2B3E93A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2202247" y="7196149"/>
            <a:ext cx="828766" cy="6981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D080E3CD-D954-4E03-9FE0-ED871C285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8625952" y="7422485"/>
            <a:ext cx="828766" cy="698105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30263581-641F-4221-8027-19388FD32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0024194" y="7422484"/>
            <a:ext cx="828766" cy="698105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81A24EEA-46E0-4282-A65B-684139F44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1494473" y="7417772"/>
            <a:ext cx="828766" cy="698105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52F1CC66-3115-470D-9764-A7DB92DC6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883810" y="6470476"/>
            <a:ext cx="828766" cy="698105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16F67D5-C7B1-4BF0-B8AD-3FCE1F60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9331515" y="6470476"/>
            <a:ext cx="828766" cy="698105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1F67B3E3-6036-491A-A438-261845E3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0790568" y="6470476"/>
            <a:ext cx="828766" cy="698105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30C5C833-8D6C-45E3-BBE9-21DD7719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2227478" y="6493924"/>
            <a:ext cx="828766" cy="698105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1376A1E8-F576-4114-8BF8-5D2C4BC40881}"/>
              </a:ext>
            </a:extLst>
          </p:cNvPr>
          <p:cNvCxnSpPr>
            <a:cxnSpLocks/>
          </p:cNvCxnSpPr>
          <p:nvPr/>
        </p:nvCxnSpPr>
        <p:spPr>
          <a:xfrm>
            <a:off x="7581931" y="7572398"/>
            <a:ext cx="0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F039A5B-B78F-4B6E-952F-62C8085A8CCA}"/>
              </a:ext>
            </a:extLst>
          </p:cNvPr>
          <p:cNvCxnSpPr>
            <a:cxnSpLocks/>
          </p:cNvCxnSpPr>
          <p:nvPr/>
        </p:nvCxnSpPr>
        <p:spPr>
          <a:xfrm>
            <a:off x="15873184" y="7542432"/>
            <a:ext cx="0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B2D3C1D1-D81A-4125-B2F1-ECFFB9A0A54E}"/>
              </a:ext>
            </a:extLst>
          </p:cNvPr>
          <p:cNvCxnSpPr>
            <a:cxnSpLocks/>
          </p:cNvCxnSpPr>
          <p:nvPr/>
        </p:nvCxnSpPr>
        <p:spPr>
          <a:xfrm flipH="1">
            <a:off x="9043709" y="8011551"/>
            <a:ext cx="1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163A1400-8701-46BB-ABA4-D88CAF28F88E}"/>
              </a:ext>
            </a:extLst>
          </p:cNvPr>
          <p:cNvCxnSpPr>
            <a:cxnSpLocks/>
          </p:cNvCxnSpPr>
          <p:nvPr/>
        </p:nvCxnSpPr>
        <p:spPr>
          <a:xfrm>
            <a:off x="10467396" y="8023124"/>
            <a:ext cx="0" cy="62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BD56E0BF-DC90-4029-834D-C9D4F645162D}"/>
              </a:ext>
            </a:extLst>
          </p:cNvPr>
          <p:cNvCxnSpPr>
            <a:cxnSpLocks/>
          </p:cNvCxnSpPr>
          <p:nvPr/>
        </p:nvCxnSpPr>
        <p:spPr>
          <a:xfrm>
            <a:off x="14429797" y="8023124"/>
            <a:ext cx="0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C08AB9E8-CAA6-4A27-A5B0-DD1D3ADF9B53}"/>
              </a:ext>
            </a:extLst>
          </p:cNvPr>
          <p:cNvCxnSpPr>
            <a:cxnSpLocks/>
          </p:cNvCxnSpPr>
          <p:nvPr/>
        </p:nvCxnSpPr>
        <p:spPr>
          <a:xfrm>
            <a:off x="11902660" y="7999978"/>
            <a:ext cx="0" cy="64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FA273BC1-C665-4330-B2DB-DD4C75EFA7C7}"/>
              </a:ext>
            </a:extLst>
          </p:cNvPr>
          <p:cNvSpPr/>
          <p:nvPr/>
        </p:nvSpPr>
        <p:spPr>
          <a:xfrm>
            <a:off x="9433764" y="14636791"/>
            <a:ext cx="13297996" cy="625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CCCE89BB-7DCA-4B7E-990F-F9DB0D166F20}"/>
              </a:ext>
            </a:extLst>
          </p:cNvPr>
          <p:cNvSpPr txBox="1"/>
          <p:nvPr/>
        </p:nvSpPr>
        <p:spPr>
          <a:xfrm>
            <a:off x="13776768" y="15859087"/>
            <a:ext cx="3143613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2</a:t>
            </a:r>
          </a:p>
          <a:p>
            <a:pPr algn="ctr"/>
            <a:r>
              <a:rPr lang="en-US" sz="3800" dirty="0"/>
              <a:t>β ~ N(0.8, .36)</a:t>
            </a:r>
            <a:endParaRPr lang="nl-NL" sz="3800" dirty="0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1ADE291F-C6F4-4C4C-AD3D-BEFBDC8401EE}"/>
              </a:ext>
            </a:extLst>
          </p:cNvPr>
          <p:cNvSpPr txBox="1"/>
          <p:nvPr/>
        </p:nvSpPr>
        <p:spPr>
          <a:xfrm>
            <a:off x="18799650" y="15026488"/>
            <a:ext cx="3161436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4</a:t>
            </a:r>
          </a:p>
          <a:p>
            <a:pPr algn="ctr"/>
            <a:r>
              <a:rPr lang="en-US" sz="3800" dirty="0"/>
              <a:t>β ~ N(-1.1, .28)</a:t>
            </a:r>
            <a:endParaRPr lang="nl-NL" sz="3800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6D68CACD-82D4-4154-85CA-29A644F16A7A}"/>
              </a:ext>
            </a:extLst>
          </p:cNvPr>
          <p:cNvSpPr txBox="1"/>
          <p:nvPr/>
        </p:nvSpPr>
        <p:spPr>
          <a:xfrm>
            <a:off x="18794110" y="17070524"/>
            <a:ext cx="3261973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5</a:t>
            </a:r>
          </a:p>
          <a:p>
            <a:pPr algn="ctr"/>
            <a:r>
              <a:rPr lang="en-US" sz="3800" dirty="0"/>
              <a:t>β ~ N(0, .06)</a:t>
            </a:r>
            <a:endParaRPr lang="nl-NL" sz="3800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D7DA58F-2C04-4A26-B0BE-BEAFF2B878A2}"/>
              </a:ext>
            </a:extLst>
          </p:cNvPr>
          <p:cNvSpPr txBox="1"/>
          <p:nvPr/>
        </p:nvSpPr>
        <p:spPr>
          <a:xfrm>
            <a:off x="18692228" y="19187198"/>
            <a:ext cx="3268858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6</a:t>
            </a:r>
          </a:p>
          <a:p>
            <a:pPr algn="ctr"/>
            <a:r>
              <a:rPr lang="en-US" sz="3800" dirty="0"/>
              <a:t>β ~ N(1.1, .28)</a:t>
            </a:r>
            <a:endParaRPr lang="nl-NL" sz="3800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DCB0E0A4-E21B-469F-A120-3894A6883B03}"/>
              </a:ext>
            </a:extLst>
          </p:cNvPr>
          <p:cNvSpPr txBox="1"/>
          <p:nvPr/>
        </p:nvSpPr>
        <p:spPr>
          <a:xfrm>
            <a:off x="13899987" y="18576428"/>
            <a:ext cx="3143613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3</a:t>
            </a:r>
          </a:p>
          <a:p>
            <a:pPr algn="ctr"/>
            <a:r>
              <a:rPr lang="en-US" sz="3800" dirty="0"/>
              <a:t>β ~ N(0.8, .36)</a:t>
            </a:r>
            <a:endParaRPr lang="nl-NL" sz="3800" dirty="0"/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DF2980EE-03D8-4BF3-B54A-0E5EBBC2055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6920380" y="15657431"/>
            <a:ext cx="1879270" cy="83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AED1D0AB-40B6-4D98-9062-357D9112A82B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6920381" y="16490030"/>
            <a:ext cx="1873729" cy="121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32A5B37D-C923-41B1-8D62-CD3A9EFACCA3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16920380" y="16490030"/>
            <a:ext cx="1771848" cy="332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A79B56BE-36F3-4E06-B3CA-FADA3A446494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17043600" y="15657430"/>
            <a:ext cx="1756051" cy="354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4F0696BC-5E43-466B-BC6B-A928E0CDF31D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17043599" y="17701466"/>
            <a:ext cx="1750510" cy="15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81D50AA2-709D-4271-BC90-EB6E6E579B3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17043600" y="19207370"/>
            <a:ext cx="1648629" cy="61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4A5C65C4-BA4C-4E4B-BE1B-B83620757AD4}"/>
              </a:ext>
            </a:extLst>
          </p:cNvPr>
          <p:cNvSpPr txBox="1"/>
          <p:nvPr/>
        </p:nvSpPr>
        <p:spPr>
          <a:xfrm>
            <a:off x="9584901" y="17062573"/>
            <a:ext cx="336944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800" dirty="0"/>
              <a:t>Module 1</a:t>
            </a:r>
          </a:p>
          <a:p>
            <a:pPr algn="ctr"/>
            <a:r>
              <a:rPr lang="en-US" sz="3800" dirty="0"/>
              <a:t>β ~ N(0, 1)</a:t>
            </a:r>
            <a:endParaRPr lang="nl-NL" sz="3800" dirty="0"/>
          </a:p>
        </p:txBody>
      </p: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21F16963-51CA-4592-9D03-B28ADDE0B7E7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 flipV="1">
            <a:off x="12954341" y="16490029"/>
            <a:ext cx="822426" cy="120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97BED657-8553-4632-86DB-D3D58595E18F}"/>
              </a:ext>
            </a:extLst>
          </p:cNvPr>
          <p:cNvCxnSpPr>
            <a:cxnSpLocks/>
            <a:stCxn id="54" idx="3"/>
            <a:endCxn id="47" idx="1"/>
          </p:cNvCxnSpPr>
          <p:nvPr/>
        </p:nvCxnSpPr>
        <p:spPr>
          <a:xfrm>
            <a:off x="12954342" y="17693516"/>
            <a:ext cx="945645" cy="15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75A30532-33C1-49D8-B0BE-49DC7050AE78}"/>
              </a:ext>
            </a:extLst>
          </p:cNvPr>
          <p:cNvSpPr txBox="1"/>
          <p:nvPr/>
        </p:nvSpPr>
        <p:spPr>
          <a:xfrm>
            <a:off x="14119526" y="14642798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1-2-3 design</a:t>
            </a:r>
          </a:p>
        </p:txBody>
      </p: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0FD910DC-0B1C-43C7-A2F1-94F1FE366DF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564508" y="17693516"/>
            <a:ext cx="2869257" cy="699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Afbeelding 58">
            <a:extLst>
              <a:ext uri="{FF2B5EF4-FFF2-40B4-BE49-F238E27FC236}">
                <a16:creationId xmlns:a16="http://schemas.microsoft.com/office/drawing/2014/main" id="{F6C6C1D7-7785-4B7D-A4D5-8F2092B7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6397835" y="17023587"/>
            <a:ext cx="828766" cy="698105"/>
          </a:xfrm>
          <a:prstGeom prst="rect">
            <a:avLst/>
          </a:prstGeom>
        </p:spPr>
      </p:pic>
      <p:pic>
        <p:nvPicPr>
          <p:cNvPr id="60" name="Afbeelding 59">
            <a:extLst>
              <a:ext uri="{FF2B5EF4-FFF2-40B4-BE49-F238E27FC236}">
                <a16:creationId xmlns:a16="http://schemas.microsoft.com/office/drawing/2014/main" id="{09768032-8A01-46FA-B314-06BF42973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6943236" y="17038803"/>
            <a:ext cx="828766" cy="698105"/>
          </a:xfrm>
          <a:prstGeom prst="rect">
            <a:avLst/>
          </a:prstGeom>
        </p:spPr>
      </p:pic>
      <p:pic>
        <p:nvPicPr>
          <p:cNvPr id="61" name="Afbeelding 60">
            <a:extLst>
              <a:ext uri="{FF2B5EF4-FFF2-40B4-BE49-F238E27FC236}">
                <a16:creationId xmlns:a16="http://schemas.microsoft.com/office/drawing/2014/main" id="{50627D2F-3907-409A-9E75-A8F4C2643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471010" y="17034861"/>
            <a:ext cx="828766" cy="698105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F22E0E52-ED4E-4256-9D40-68CDCED61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8002819" y="17034861"/>
            <a:ext cx="828766" cy="698105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2D5AB78-520F-4259-9DA1-EF0919DF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6668894" y="16851486"/>
            <a:ext cx="828766" cy="698105"/>
          </a:xfrm>
          <a:prstGeom prst="rect">
            <a:avLst/>
          </a:prstGeom>
        </p:spPr>
      </p:pic>
      <p:pic>
        <p:nvPicPr>
          <p:cNvPr id="64" name="Afbeelding 63">
            <a:extLst>
              <a:ext uri="{FF2B5EF4-FFF2-40B4-BE49-F238E27FC236}">
                <a16:creationId xmlns:a16="http://schemas.microsoft.com/office/drawing/2014/main" id="{13D30C8F-6D31-4851-B385-8158161A9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208221" y="16856447"/>
            <a:ext cx="828766" cy="698105"/>
          </a:xfrm>
          <a:prstGeom prst="rect">
            <a:avLst/>
          </a:prstGeom>
        </p:spPr>
      </p:pic>
      <p:pic>
        <p:nvPicPr>
          <p:cNvPr id="65" name="Afbeelding 64">
            <a:extLst>
              <a:ext uri="{FF2B5EF4-FFF2-40B4-BE49-F238E27FC236}">
                <a16:creationId xmlns:a16="http://schemas.microsoft.com/office/drawing/2014/main" id="{3713DDE2-9C12-43B5-9055-597D6C8B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7718186" y="16869304"/>
            <a:ext cx="828766" cy="698105"/>
          </a:xfrm>
          <a:prstGeom prst="rect">
            <a:avLst/>
          </a:prstGeom>
        </p:spPr>
      </p:pic>
      <p:pic>
        <p:nvPicPr>
          <p:cNvPr id="66" name="Afbeelding 65">
            <a:extLst>
              <a:ext uri="{FF2B5EF4-FFF2-40B4-BE49-F238E27FC236}">
                <a16:creationId xmlns:a16="http://schemas.microsoft.com/office/drawing/2014/main" id="{D8991BBD-FCF8-4DCF-8157-BA26ED8D0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8285800" y="16844234"/>
            <a:ext cx="828766" cy="698105"/>
          </a:xfrm>
          <a:prstGeom prst="rect">
            <a:avLst/>
          </a:prstGeom>
        </p:spPr>
      </p:pic>
      <p:pic>
        <p:nvPicPr>
          <p:cNvPr id="67" name="Afbeelding 66">
            <a:extLst>
              <a:ext uri="{FF2B5EF4-FFF2-40B4-BE49-F238E27FC236}">
                <a16:creationId xmlns:a16="http://schemas.microsoft.com/office/drawing/2014/main" id="{2C80B6E6-50DD-4A6D-8738-B7F06E91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8564761" y="17034860"/>
            <a:ext cx="828766" cy="698105"/>
          </a:xfrm>
          <a:prstGeom prst="rect">
            <a:avLst/>
          </a:prstGeom>
        </p:spPr>
      </p:pic>
      <p:sp>
        <p:nvSpPr>
          <p:cNvPr id="68" name="AutoShape 2" descr="theta hat">
            <a:extLst>
              <a:ext uri="{FF2B5EF4-FFF2-40B4-BE49-F238E27FC236}">
                <a16:creationId xmlns:a16="http://schemas.microsoft.com/office/drawing/2014/main" id="{684EAC33-6B9E-4435-8C8C-296FDEDCB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53705" y="19682188"/>
            <a:ext cx="1066660" cy="10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0FAC752C-C582-4B57-BD00-74B528027988}"/>
                  </a:ext>
                </a:extLst>
              </p:cNvPr>
              <p:cNvSpPr/>
              <p:nvPr/>
            </p:nvSpPr>
            <p:spPr>
              <a:xfrm>
                <a:off x="19937332" y="22544700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0FAC752C-C582-4B57-BD00-74B52802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7332" y="22544700"/>
                <a:ext cx="660757" cy="862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E22F86DA-0756-41BE-BB40-3244E916A5BD}"/>
                  </a:ext>
                </a:extLst>
              </p:cNvPr>
              <p:cNvSpPr/>
              <p:nvPr/>
            </p:nvSpPr>
            <p:spPr>
              <a:xfrm>
                <a:off x="20601293" y="22544701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E22F86DA-0756-41BE-BB40-3244E916A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93" y="22544701"/>
                <a:ext cx="660757" cy="862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FBE180FF-AC0F-4FC9-A235-34209C18037C}"/>
                  </a:ext>
                </a:extLst>
              </p:cNvPr>
              <p:cNvSpPr/>
              <p:nvPr/>
            </p:nvSpPr>
            <p:spPr>
              <a:xfrm>
                <a:off x="18511232" y="22029989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FBE180FF-AC0F-4FC9-A235-34209C180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232" y="22029989"/>
                <a:ext cx="660757" cy="862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D61C03E-1895-402B-A8AB-83469258A6DD}"/>
                  </a:ext>
                </a:extLst>
              </p:cNvPr>
              <p:cNvSpPr/>
              <p:nvPr/>
            </p:nvSpPr>
            <p:spPr>
              <a:xfrm>
                <a:off x="17021049" y="2210769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D61C03E-1895-402B-A8AB-83469258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049" y="22107697"/>
                <a:ext cx="660757" cy="862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F9E9193-989A-4412-9DE3-72F96EE03CE1}"/>
                  </a:ext>
                </a:extLst>
              </p:cNvPr>
              <p:cNvSpPr/>
              <p:nvPr/>
            </p:nvSpPr>
            <p:spPr>
              <a:xfrm>
                <a:off x="18796586" y="22269588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F9E9193-989A-4412-9DE3-72F96EE03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586" y="22269588"/>
                <a:ext cx="660757" cy="8620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E5A01CB8-C91D-4FE5-8718-A164930888CF}"/>
                  </a:ext>
                </a:extLst>
              </p:cNvPr>
              <p:cNvSpPr/>
              <p:nvPr/>
            </p:nvSpPr>
            <p:spPr>
              <a:xfrm>
                <a:off x="16707559" y="2239259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E5A01CB8-C91D-4FE5-8718-A16493088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559" y="22392594"/>
                <a:ext cx="660757" cy="862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7DC224DD-1FE2-4547-AB80-27A23C7E1C97}"/>
                  </a:ext>
                </a:extLst>
              </p:cNvPr>
              <p:cNvSpPr/>
              <p:nvPr/>
            </p:nvSpPr>
            <p:spPr>
              <a:xfrm>
                <a:off x="16378812" y="22076702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7DC224DD-1FE2-4547-AB80-27A23C7E1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12" y="22076702"/>
                <a:ext cx="660757" cy="8620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01C1CDB2-19A7-4F41-84B1-E64F2F9569D4}"/>
                  </a:ext>
                </a:extLst>
              </p:cNvPr>
              <p:cNvSpPr/>
              <p:nvPr/>
            </p:nvSpPr>
            <p:spPr>
              <a:xfrm>
                <a:off x="16368752" y="22707025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01C1CDB2-19A7-4F41-84B1-E64F2F956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752" y="22707025"/>
                <a:ext cx="660757" cy="862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8CCC57C2-0E4E-4CA6-A288-2C682C16A6A1}"/>
                  </a:ext>
                </a:extLst>
              </p:cNvPr>
              <p:cNvSpPr/>
              <p:nvPr/>
            </p:nvSpPr>
            <p:spPr>
              <a:xfrm>
                <a:off x="15994717" y="2244256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8CCC57C2-0E4E-4CA6-A288-2C682C16A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717" y="22442564"/>
                <a:ext cx="660757" cy="8620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094E002-5D07-434D-940E-EE0D7093FBA6}"/>
                  </a:ext>
                </a:extLst>
              </p:cNvPr>
              <p:cNvSpPr/>
              <p:nvPr/>
            </p:nvSpPr>
            <p:spPr>
              <a:xfrm>
                <a:off x="15447546" y="2210769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094E002-5D07-434D-940E-EE0D7093F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546" y="22107697"/>
                <a:ext cx="660757" cy="8620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8FE1AB66-A42B-47C5-91DC-E41550E911F7}"/>
                  </a:ext>
                </a:extLst>
              </p:cNvPr>
              <p:cNvSpPr/>
              <p:nvPr/>
            </p:nvSpPr>
            <p:spPr>
              <a:xfrm>
                <a:off x="15447546" y="22789365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8FE1AB66-A42B-47C5-91DC-E41550E91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546" y="22789365"/>
                <a:ext cx="660757" cy="8620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B7DE4DBD-E454-48FF-A326-1FB2EB1D8067}"/>
                  </a:ext>
                </a:extLst>
              </p:cNvPr>
              <p:cNvSpPr/>
              <p:nvPr/>
            </p:nvSpPr>
            <p:spPr>
              <a:xfrm>
                <a:off x="14938491" y="22538391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B7DE4DBD-E454-48FF-A326-1FB2EB1D8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491" y="22538391"/>
                <a:ext cx="660757" cy="8620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hoek 107">
                <a:extLst>
                  <a:ext uri="{FF2B5EF4-FFF2-40B4-BE49-F238E27FC236}">
                    <a16:creationId xmlns:a16="http://schemas.microsoft.com/office/drawing/2014/main" id="{2E94F481-2852-4644-B983-747F6AF3D079}"/>
                  </a:ext>
                </a:extLst>
              </p:cNvPr>
              <p:cNvSpPr/>
              <p:nvPr/>
            </p:nvSpPr>
            <p:spPr>
              <a:xfrm>
                <a:off x="17040826" y="22657812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8" name="Rechthoek 107">
                <a:extLst>
                  <a:ext uri="{FF2B5EF4-FFF2-40B4-BE49-F238E27FC236}">
                    <a16:creationId xmlns:a16="http://schemas.microsoft.com/office/drawing/2014/main" id="{2E94F481-2852-4644-B983-747F6AF3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826" y="22657812"/>
                <a:ext cx="660757" cy="862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3557B8D7-DEDC-46B3-82CF-289D92C994BA}"/>
                  </a:ext>
                </a:extLst>
              </p:cNvPr>
              <p:cNvSpPr/>
              <p:nvPr/>
            </p:nvSpPr>
            <p:spPr>
              <a:xfrm>
                <a:off x="18494894" y="2254332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3557B8D7-DEDC-46B3-82CF-289D92C99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94" y="22543327"/>
                <a:ext cx="660757" cy="8620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816CACC9-09B1-411E-9B20-0E21C9FAE8BB}"/>
                  </a:ext>
                </a:extLst>
              </p:cNvPr>
              <p:cNvSpPr/>
              <p:nvPr/>
            </p:nvSpPr>
            <p:spPr>
              <a:xfrm>
                <a:off x="18808555" y="2286028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816CACC9-09B1-411E-9B20-0E21C9FAE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555" y="22860287"/>
                <a:ext cx="660757" cy="8620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ED7157ED-8EAD-4762-98BF-2F4AE19D9871}"/>
                  </a:ext>
                </a:extLst>
              </p:cNvPr>
              <p:cNvSpPr/>
              <p:nvPr/>
            </p:nvSpPr>
            <p:spPr>
              <a:xfrm>
                <a:off x="19216113" y="2262730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ED7157ED-8EAD-4762-98BF-2F4AE19D9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113" y="22627304"/>
                <a:ext cx="660757" cy="8620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367A63DE-74E8-4BC0-BBF1-898B0F9243F2}"/>
                  </a:ext>
                </a:extLst>
              </p:cNvPr>
              <p:cNvSpPr/>
              <p:nvPr/>
            </p:nvSpPr>
            <p:spPr>
              <a:xfrm>
                <a:off x="19540960" y="22269588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367A63DE-74E8-4BC0-BBF1-898B0F924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960" y="22269588"/>
                <a:ext cx="660757" cy="86209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0EF28061-D699-4FB1-8814-C47F911B5534}"/>
                  </a:ext>
                </a:extLst>
              </p:cNvPr>
              <p:cNvSpPr/>
              <p:nvPr/>
            </p:nvSpPr>
            <p:spPr>
              <a:xfrm>
                <a:off x="19619837" y="23004123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0EF28061-D699-4FB1-8814-C47F911B5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837" y="23004123"/>
                <a:ext cx="660757" cy="86209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81DFC68F-729C-439C-B71F-29578F8F19D6}"/>
                  </a:ext>
                </a:extLst>
              </p:cNvPr>
              <p:cNvSpPr/>
              <p:nvPr/>
            </p:nvSpPr>
            <p:spPr>
              <a:xfrm>
                <a:off x="17762045" y="22641379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81DFC68F-729C-439C-B71F-29578F8F1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045" y="22641379"/>
                <a:ext cx="660757" cy="86209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E57FFBFB-92D0-42FE-ACFA-DD5D849036AC}"/>
                  </a:ext>
                </a:extLst>
              </p:cNvPr>
              <p:cNvSpPr/>
              <p:nvPr/>
            </p:nvSpPr>
            <p:spPr>
              <a:xfrm>
                <a:off x="17387252" y="2236225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E57FFBFB-92D0-42FE-ACFA-DD5D84903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7252" y="22362254"/>
                <a:ext cx="660757" cy="8620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5EAB210-CBBD-4132-AF0B-3EC9AA6C3275}"/>
                  </a:ext>
                </a:extLst>
              </p:cNvPr>
              <p:cNvSpPr/>
              <p:nvPr/>
            </p:nvSpPr>
            <p:spPr>
              <a:xfrm>
                <a:off x="18169603" y="2220920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5EAB210-CBBD-4132-AF0B-3EC9AA6C3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603" y="22209207"/>
                <a:ext cx="660757" cy="8620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FF411089-7138-4668-8775-94B12BC2E985}"/>
                  </a:ext>
                </a:extLst>
              </p:cNvPr>
              <p:cNvSpPr/>
              <p:nvPr/>
            </p:nvSpPr>
            <p:spPr>
              <a:xfrm>
                <a:off x="17205734" y="22891129"/>
                <a:ext cx="2391471" cy="862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FF411089-7138-4668-8775-94B12BC2E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734" y="22891129"/>
                <a:ext cx="2391471" cy="86209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8AC8E652-3931-40D1-8C54-A9596FC04BBE}"/>
                  </a:ext>
                </a:extLst>
              </p:cNvPr>
              <p:cNvSpPr/>
              <p:nvPr/>
            </p:nvSpPr>
            <p:spPr>
              <a:xfrm>
                <a:off x="17396246" y="22982639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8AC8E652-3931-40D1-8C54-A9596FC0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246" y="22982639"/>
                <a:ext cx="660757" cy="86209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BD5FA5C-FFCF-4FEC-8A49-0B53E4BCAEA0}"/>
                  </a:ext>
                </a:extLst>
              </p:cNvPr>
              <p:cNvSpPr/>
              <p:nvPr/>
            </p:nvSpPr>
            <p:spPr>
              <a:xfrm>
                <a:off x="19121433" y="2199653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BD5FA5C-FFCF-4FEC-8A49-0B53E4BC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433" y="21996536"/>
                <a:ext cx="660757" cy="86209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7DCFAFDB-F5C2-449B-8A73-D28F976936E2}"/>
                  </a:ext>
                </a:extLst>
              </p:cNvPr>
              <p:cNvSpPr/>
              <p:nvPr/>
            </p:nvSpPr>
            <p:spPr>
              <a:xfrm>
                <a:off x="20234229" y="2220971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7DCFAFDB-F5C2-449B-8A73-D28F97693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229" y="22209716"/>
                <a:ext cx="660757" cy="8620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FD7DC1C5-A02D-4A8A-8F98-BC6750B2D72C}"/>
                  </a:ext>
                </a:extLst>
              </p:cNvPr>
              <p:cNvSpPr/>
              <p:nvPr/>
            </p:nvSpPr>
            <p:spPr>
              <a:xfrm>
                <a:off x="20250783" y="22872735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FD7DC1C5-A02D-4A8A-8F98-BC6750B2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0783" y="22872735"/>
                <a:ext cx="660757" cy="8620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hthoek 123">
            <a:extLst>
              <a:ext uri="{FF2B5EF4-FFF2-40B4-BE49-F238E27FC236}">
                <a16:creationId xmlns:a16="http://schemas.microsoft.com/office/drawing/2014/main" id="{28A8F367-C8C1-44C7-B7B6-EE67EA076220}"/>
              </a:ext>
            </a:extLst>
          </p:cNvPr>
          <p:cNvSpPr/>
          <p:nvPr/>
        </p:nvSpPr>
        <p:spPr>
          <a:xfrm>
            <a:off x="7846952" y="31145978"/>
            <a:ext cx="17206270" cy="1417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dirty="0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58A70FF0-4F60-4DF0-B917-F64B89138166}"/>
              </a:ext>
            </a:extLst>
          </p:cNvPr>
          <p:cNvSpPr txBox="1"/>
          <p:nvPr/>
        </p:nvSpPr>
        <p:spPr>
          <a:xfrm>
            <a:off x="6314593" y="31080772"/>
            <a:ext cx="1397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EPST: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931679DA-F5E0-47A6-9802-69F10B646A61}"/>
              </a:ext>
            </a:extLst>
          </p:cNvPr>
          <p:cNvSpPr txBox="1"/>
          <p:nvPr/>
        </p:nvSpPr>
        <p:spPr>
          <a:xfrm>
            <a:off x="7883810" y="31395680"/>
            <a:ext cx="17206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	BB			BB/KB				KB			GT		GT/HAVO		HAVO	   HAVO/VWO   VWO</a:t>
            </a:r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6E9EF280-267D-4312-B584-C556223D7A86}"/>
              </a:ext>
            </a:extLst>
          </p:cNvPr>
          <p:cNvSpPr txBox="1"/>
          <p:nvPr/>
        </p:nvSpPr>
        <p:spPr>
          <a:xfrm>
            <a:off x="5979291" y="32908377"/>
            <a:ext cx="2437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TEACHER:</a:t>
            </a:r>
          </a:p>
        </p:txBody>
      </p:sp>
      <p:sp>
        <p:nvSpPr>
          <p:cNvPr id="162" name="Ovaal 161">
            <a:extLst>
              <a:ext uri="{FF2B5EF4-FFF2-40B4-BE49-F238E27FC236}">
                <a16:creationId xmlns:a16="http://schemas.microsoft.com/office/drawing/2014/main" id="{CE4C2D19-49F5-4B79-B264-F2ED2EC578DE}"/>
              </a:ext>
            </a:extLst>
          </p:cNvPr>
          <p:cNvSpPr/>
          <p:nvPr/>
        </p:nvSpPr>
        <p:spPr>
          <a:xfrm>
            <a:off x="6723861" y="17188786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3" name="Ovaal 162">
            <a:extLst>
              <a:ext uri="{FF2B5EF4-FFF2-40B4-BE49-F238E27FC236}">
                <a16:creationId xmlns:a16="http://schemas.microsoft.com/office/drawing/2014/main" id="{6B6EA3EA-17B4-4E80-807B-639CB8D304B6}"/>
              </a:ext>
            </a:extLst>
          </p:cNvPr>
          <p:cNvSpPr/>
          <p:nvPr/>
        </p:nvSpPr>
        <p:spPr>
          <a:xfrm>
            <a:off x="6999396" y="1701028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4" name="Ovaal 163">
            <a:extLst>
              <a:ext uri="{FF2B5EF4-FFF2-40B4-BE49-F238E27FC236}">
                <a16:creationId xmlns:a16="http://schemas.microsoft.com/office/drawing/2014/main" id="{AA4C9BF5-CF34-4E4A-A449-740949267277}"/>
              </a:ext>
            </a:extLst>
          </p:cNvPr>
          <p:cNvSpPr/>
          <p:nvPr/>
        </p:nvSpPr>
        <p:spPr>
          <a:xfrm>
            <a:off x="7274938" y="17189277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5" name="Ovaal 164">
            <a:extLst>
              <a:ext uri="{FF2B5EF4-FFF2-40B4-BE49-F238E27FC236}">
                <a16:creationId xmlns:a16="http://schemas.microsoft.com/office/drawing/2014/main" id="{5A26FBD1-E229-4EC5-AB90-BF409CE3E72D}"/>
              </a:ext>
            </a:extLst>
          </p:cNvPr>
          <p:cNvSpPr/>
          <p:nvPr/>
        </p:nvSpPr>
        <p:spPr>
          <a:xfrm>
            <a:off x="7534925" y="17008790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6" name="Ovaal 165">
            <a:extLst>
              <a:ext uri="{FF2B5EF4-FFF2-40B4-BE49-F238E27FC236}">
                <a16:creationId xmlns:a16="http://schemas.microsoft.com/office/drawing/2014/main" id="{64C1DF10-2B16-4D0B-83C0-547926579BE8}"/>
              </a:ext>
            </a:extLst>
          </p:cNvPr>
          <p:cNvSpPr/>
          <p:nvPr/>
        </p:nvSpPr>
        <p:spPr>
          <a:xfrm>
            <a:off x="7796811" y="1718539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7" name="Ovaal 166">
            <a:extLst>
              <a:ext uri="{FF2B5EF4-FFF2-40B4-BE49-F238E27FC236}">
                <a16:creationId xmlns:a16="http://schemas.microsoft.com/office/drawing/2014/main" id="{0199B45F-7843-432C-B9CC-F1E3C3C71366}"/>
              </a:ext>
            </a:extLst>
          </p:cNvPr>
          <p:cNvSpPr/>
          <p:nvPr/>
        </p:nvSpPr>
        <p:spPr>
          <a:xfrm>
            <a:off x="8043987" y="17017520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8" name="Ovaal 167">
            <a:extLst>
              <a:ext uri="{FF2B5EF4-FFF2-40B4-BE49-F238E27FC236}">
                <a16:creationId xmlns:a16="http://schemas.microsoft.com/office/drawing/2014/main" id="{6D0AB543-4857-4D41-80F1-5089161E7628}"/>
              </a:ext>
            </a:extLst>
          </p:cNvPr>
          <p:cNvSpPr/>
          <p:nvPr/>
        </p:nvSpPr>
        <p:spPr>
          <a:xfrm>
            <a:off x="8331521" y="1718539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9" name="Ovaal 168">
            <a:extLst>
              <a:ext uri="{FF2B5EF4-FFF2-40B4-BE49-F238E27FC236}">
                <a16:creationId xmlns:a16="http://schemas.microsoft.com/office/drawing/2014/main" id="{9775EEA6-193E-4987-ABD3-AA2C5064B18D}"/>
              </a:ext>
            </a:extLst>
          </p:cNvPr>
          <p:cNvSpPr/>
          <p:nvPr/>
        </p:nvSpPr>
        <p:spPr>
          <a:xfrm>
            <a:off x="8614682" y="16999732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0" name="Ovaal 169">
            <a:extLst>
              <a:ext uri="{FF2B5EF4-FFF2-40B4-BE49-F238E27FC236}">
                <a16:creationId xmlns:a16="http://schemas.microsoft.com/office/drawing/2014/main" id="{26A4D346-2701-4DE6-AA28-71859E4E9803}"/>
              </a:ext>
            </a:extLst>
          </p:cNvPr>
          <p:cNvSpPr/>
          <p:nvPr/>
        </p:nvSpPr>
        <p:spPr>
          <a:xfrm>
            <a:off x="8898887" y="17190219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1" name="Ovaal 763">
            <a:extLst>
              <a:ext uri="{FF2B5EF4-FFF2-40B4-BE49-F238E27FC236}">
                <a16:creationId xmlns:a16="http://schemas.microsoft.com/office/drawing/2014/main" id="{1AF52FDD-13C4-4527-A91A-29B33D803FFA}"/>
              </a:ext>
            </a:extLst>
          </p:cNvPr>
          <p:cNvSpPr/>
          <p:nvPr/>
        </p:nvSpPr>
        <p:spPr>
          <a:xfrm>
            <a:off x="6639288" y="17393943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2" name="Ovaal 763">
            <a:extLst>
              <a:ext uri="{FF2B5EF4-FFF2-40B4-BE49-F238E27FC236}">
                <a16:creationId xmlns:a16="http://schemas.microsoft.com/office/drawing/2014/main" id="{E1776B03-701A-4488-9F00-7ACC71A4062C}"/>
              </a:ext>
            </a:extLst>
          </p:cNvPr>
          <p:cNvSpPr/>
          <p:nvPr/>
        </p:nvSpPr>
        <p:spPr>
          <a:xfrm>
            <a:off x="6904542" y="17219357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3" name="Ovaal 763">
            <a:extLst>
              <a:ext uri="{FF2B5EF4-FFF2-40B4-BE49-F238E27FC236}">
                <a16:creationId xmlns:a16="http://schemas.microsoft.com/office/drawing/2014/main" id="{AFB039E3-06D3-44CA-AD04-0945DAAB3398}"/>
              </a:ext>
            </a:extLst>
          </p:cNvPr>
          <p:cNvSpPr/>
          <p:nvPr/>
        </p:nvSpPr>
        <p:spPr>
          <a:xfrm>
            <a:off x="7187677" y="17401054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4" name="Ovaal 763">
            <a:extLst>
              <a:ext uri="{FF2B5EF4-FFF2-40B4-BE49-F238E27FC236}">
                <a16:creationId xmlns:a16="http://schemas.microsoft.com/office/drawing/2014/main" id="{CB084913-3F01-4774-873D-0344F34EECC7}"/>
              </a:ext>
            </a:extLst>
          </p:cNvPr>
          <p:cNvSpPr/>
          <p:nvPr/>
        </p:nvSpPr>
        <p:spPr>
          <a:xfrm>
            <a:off x="7446302" y="17219823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5" name="Ovaal 763">
            <a:extLst>
              <a:ext uri="{FF2B5EF4-FFF2-40B4-BE49-F238E27FC236}">
                <a16:creationId xmlns:a16="http://schemas.microsoft.com/office/drawing/2014/main" id="{62878B43-437A-4723-B6B4-7687DDB6D416}"/>
              </a:ext>
            </a:extLst>
          </p:cNvPr>
          <p:cNvSpPr/>
          <p:nvPr/>
        </p:nvSpPr>
        <p:spPr>
          <a:xfrm>
            <a:off x="7714262" y="17395340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6" name="Ovaal 763">
            <a:extLst>
              <a:ext uri="{FF2B5EF4-FFF2-40B4-BE49-F238E27FC236}">
                <a16:creationId xmlns:a16="http://schemas.microsoft.com/office/drawing/2014/main" id="{2A1258A6-4A95-4E6A-8C85-99307900E66D}"/>
              </a:ext>
            </a:extLst>
          </p:cNvPr>
          <p:cNvSpPr/>
          <p:nvPr/>
        </p:nvSpPr>
        <p:spPr>
          <a:xfrm>
            <a:off x="7961174" y="17226169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7" name="Ovaal 763">
            <a:extLst>
              <a:ext uri="{FF2B5EF4-FFF2-40B4-BE49-F238E27FC236}">
                <a16:creationId xmlns:a16="http://schemas.microsoft.com/office/drawing/2014/main" id="{5B810C02-52AD-43B0-A272-5C5AD8F931A9}"/>
              </a:ext>
            </a:extLst>
          </p:cNvPr>
          <p:cNvSpPr/>
          <p:nvPr/>
        </p:nvSpPr>
        <p:spPr>
          <a:xfrm>
            <a:off x="8811957" y="17400167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8" name="Ovaal 763">
            <a:extLst>
              <a:ext uri="{FF2B5EF4-FFF2-40B4-BE49-F238E27FC236}">
                <a16:creationId xmlns:a16="http://schemas.microsoft.com/office/drawing/2014/main" id="{028F4350-BB03-4B5B-A05B-66AA1661AC32}"/>
              </a:ext>
            </a:extLst>
          </p:cNvPr>
          <p:cNvSpPr/>
          <p:nvPr/>
        </p:nvSpPr>
        <p:spPr>
          <a:xfrm>
            <a:off x="8523965" y="17212996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9" name="Ovaal 763">
            <a:extLst>
              <a:ext uri="{FF2B5EF4-FFF2-40B4-BE49-F238E27FC236}">
                <a16:creationId xmlns:a16="http://schemas.microsoft.com/office/drawing/2014/main" id="{15F1BA2A-9D4F-4DE4-9325-028E729233B1}"/>
              </a:ext>
            </a:extLst>
          </p:cNvPr>
          <p:cNvSpPr/>
          <p:nvPr/>
        </p:nvSpPr>
        <p:spPr>
          <a:xfrm>
            <a:off x="8250268" y="17400932"/>
            <a:ext cx="354168" cy="183858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0" name="Ovaal 179">
            <a:extLst>
              <a:ext uri="{FF2B5EF4-FFF2-40B4-BE49-F238E27FC236}">
                <a16:creationId xmlns:a16="http://schemas.microsoft.com/office/drawing/2014/main" id="{787A4939-070F-489D-BD0B-BC33C56BF6D6}"/>
              </a:ext>
            </a:extLst>
          </p:cNvPr>
          <p:cNvSpPr/>
          <p:nvPr/>
        </p:nvSpPr>
        <p:spPr>
          <a:xfrm>
            <a:off x="7514647" y="7091498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1" name="Ovaal 180">
            <a:extLst>
              <a:ext uri="{FF2B5EF4-FFF2-40B4-BE49-F238E27FC236}">
                <a16:creationId xmlns:a16="http://schemas.microsoft.com/office/drawing/2014/main" id="{D31A512F-0270-43A3-B697-F90DA7068B16}"/>
              </a:ext>
            </a:extLst>
          </p:cNvPr>
          <p:cNvSpPr/>
          <p:nvPr/>
        </p:nvSpPr>
        <p:spPr>
          <a:xfrm>
            <a:off x="8210058" y="662565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2" name="Ovaal 181">
            <a:extLst>
              <a:ext uri="{FF2B5EF4-FFF2-40B4-BE49-F238E27FC236}">
                <a16:creationId xmlns:a16="http://schemas.microsoft.com/office/drawing/2014/main" id="{EF09121A-DD4E-4954-9D27-1ADA4B73A979}"/>
              </a:ext>
            </a:extLst>
          </p:cNvPr>
          <p:cNvSpPr/>
          <p:nvPr/>
        </p:nvSpPr>
        <p:spPr>
          <a:xfrm>
            <a:off x="8203621" y="7363962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3" name="Ovaal 182">
            <a:extLst>
              <a:ext uri="{FF2B5EF4-FFF2-40B4-BE49-F238E27FC236}">
                <a16:creationId xmlns:a16="http://schemas.microsoft.com/office/drawing/2014/main" id="{56048861-92F9-4E37-AE38-C4BC5095EE8B}"/>
              </a:ext>
            </a:extLst>
          </p:cNvPr>
          <p:cNvSpPr/>
          <p:nvPr/>
        </p:nvSpPr>
        <p:spPr>
          <a:xfrm>
            <a:off x="8941672" y="6858672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4" name="Ovaal 183">
            <a:extLst>
              <a:ext uri="{FF2B5EF4-FFF2-40B4-BE49-F238E27FC236}">
                <a16:creationId xmlns:a16="http://schemas.microsoft.com/office/drawing/2014/main" id="{142F7365-7416-48A9-A7A4-A941976E9BFC}"/>
              </a:ext>
            </a:extLst>
          </p:cNvPr>
          <p:cNvSpPr/>
          <p:nvPr/>
        </p:nvSpPr>
        <p:spPr>
          <a:xfrm>
            <a:off x="8950156" y="7586622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5" name="Ovaal 184">
            <a:extLst>
              <a:ext uri="{FF2B5EF4-FFF2-40B4-BE49-F238E27FC236}">
                <a16:creationId xmlns:a16="http://schemas.microsoft.com/office/drawing/2014/main" id="{A1DD138F-401C-46DA-A354-461137CF8CFD}"/>
              </a:ext>
            </a:extLst>
          </p:cNvPr>
          <p:cNvSpPr/>
          <p:nvPr/>
        </p:nvSpPr>
        <p:spPr>
          <a:xfrm>
            <a:off x="9660309" y="6626757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6" name="Ovaal 185">
            <a:extLst>
              <a:ext uri="{FF2B5EF4-FFF2-40B4-BE49-F238E27FC236}">
                <a16:creationId xmlns:a16="http://schemas.microsoft.com/office/drawing/2014/main" id="{41AF259D-65D6-4660-99FC-913F00469337}"/>
              </a:ext>
            </a:extLst>
          </p:cNvPr>
          <p:cNvSpPr/>
          <p:nvPr/>
        </p:nvSpPr>
        <p:spPr>
          <a:xfrm>
            <a:off x="9681355" y="7354613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7" name="Ovaal 186">
            <a:extLst>
              <a:ext uri="{FF2B5EF4-FFF2-40B4-BE49-F238E27FC236}">
                <a16:creationId xmlns:a16="http://schemas.microsoft.com/office/drawing/2014/main" id="{DE6E017E-129D-4017-8688-C34BE8B2AE66}"/>
              </a:ext>
            </a:extLst>
          </p:cNvPr>
          <p:cNvSpPr/>
          <p:nvPr/>
        </p:nvSpPr>
        <p:spPr>
          <a:xfrm>
            <a:off x="10391649" y="6841048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8" name="Ovaal 187">
            <a:extLst>
              <a:ext uri="{FF2B5EF4-FFF2-40B4-BE49-F238E27FC236}">
                <a16:creationId xmlns:a16="http://schemas.microsoft.com/office/drawing/2014/main" id="{6DAA16C6-FD28-4531-81E3-12048818A6F5}"/>
              </a:ext>
            </a:extLst>
          </p:cNvPr>
          <p:cNvSpPr/>
          <p:nvPr/>
        </p:nvSpPr>
        <p:spPr>
          <a:xfrm>
            <a:off x="10354563" y="7580239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CD2B3032-1D21-48AA-89BE-72C3EB97D914}"/>
              </a:ext>
            </a:extLst>
          </p:cNvPr>
          <p:cNvSpPr/>
          <p:nvPr/>
        </p:nvSpPr>
        <p:spPr>
          <a:xfrm>
            <a:off x="11115308" y="6623116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0" name="Ovaal 189">
            <a:extLst>
              <a:ext uri="{FF2B5EF4-FFF2-40B4-BE49-F238E27FC236}">
                <a16:creationId xmlns:a16="http://schemas.microsoft.com/office/drawing/2014/main" id="{40B405E2-B643-4CD4-9E4E-6D857AF393A6}"/>
              </a:ext>
            </a:extLst>
          </p:cNvPr>
          <p:cNvSpPr/>
          <p:nvPr/>
        </p:nvSpPr>
        <p:spPr>
          <a:xfrm>
            <a:off x="11115307" y="7362436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07285310-B1EA-4B38-98CA-1E98F39F5FD0}"/>
              </a:ext>
            </a:extLst>
          </p:cNvPr>
          <p:cNvSpPr/>
          <p:nvPr/>
        </p:nvSpPr>
        <p:spPr>
          <a:xfrm>
            <a:off x="11776859" y="6848441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2" name="Ovaal 191">
            <a:extLst>
              <a:ext uri="{FF2B5EF4-FFF2-40B4-BE49-F238E27FC236}">
                <a16:creationId xmlns:a16="http://schemas.microsoft.com/office/drawing/2014/main" id="{5DF752B7-C68D-4FDF-94BA-BF2608FDAC37}"/>
              </a:ext>
            </a:extLst>
          </p:cNvPr>
          <p:cNvSpPr/>
          <p:nvPr/>
        </p:nvSpPr>
        <p:spPr>
          <a:xfrm>
            <a:off x="11821369" y="7575099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3" name="Ovaal 192">
            <a:extLst>
              <a:ext uri="{FF2B5EF4-FFF2-40B4-BE49-F238E27FC236}">
                <a16:creationId xmlns:a16="http://schemas.microsoft.com/office/drawing/2014/main" id="{27CD56E1-1589-44FF-BE42-20166FDF4F49}"/>
              </a:ext>
            </a:extLst>
          </p:cNvPr>
          <p:cNvSpPr/>
          <p:nvPr/>
        </p:nvSpPr>
        <p:spPr>
          <a:xfrm>
            <a:off x="12550984" y="6649716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9E0AA441-F832-49B9-88AA-C91D1B2E4BF4}"/>
              </a:ext>
            </a:extLst>
          </p:cNvPr>
          <p:cNvSpPr/>
          <p:nvPr/>
        </p:nvSpPr>
        <p:spPr>
          <a:xfrm>
            <a:off x="12526516" y="7350668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5" name="Ovaal 194">
            <a:extLst>
              <a:ext uri="{FF2B5EF4-FFF2-40B4-BE49-F238E27FC236}">
                <a16:creationId xmlns:a16="http://schemas.microsoft.com/office/drawing/2014/main" id="{441ED09B-B4D8-46B2-AC64-F8700B8B0A42}"/>
              </a:ext>
            </a:extLst>
          </p:cNvPr>
          <p:cNvSpPr/>
          <p:nvPr/>
        </p:nvSpPr>
        <p:spPr>
          <a:xfrm>
            <a:off x="13230903" y="7031124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6" name="Ovaal 763">
            <a:extLst>
              <a:ext uri="{FF2B5EF4-FFF2-40B4-BE49-F238E27FC236}">
                <a16:creationId xmlns:a16="http://schemas.microsoft.com/office/drawing/2014/main" id="{F3C621B2-6D3D-45CA-97DB-B105558A16E8}"/>
              </a:ext>
            </a:extLst>
          </p:cNvPr>
          <p:cNvSpPr/>
          <p:nvPr/>
        </p:nvSpPr>
        <p:spPr>
          <a:xfrm>
            <a:off x="7425581" y="7298905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7" name="Ovaal 763">
            <a:extLst>
              <a:ext uri="{FF2B5EF4-FFF2-40B4-BE49-F238E27FC236}">
                <a16:creationId xmlns:a16="http://schemas.microsoft.com/office/drawing/2014/main" id="{E9C7B41B-866E-4A26-9DA3-DFC335FF4987}"/>
              </a:ext>
            </a:extLst>
          </p:cNvPr>
          <p:cNvSpPr/>
          <p:nvPr/>
        </p:nvSpPr>
        <p:spPr>
          <a:xfrm>
            <a:off x="8115002" y="7578653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8" name="Ovaal 763">
            <a:extLst>
              <a:ext uri="{FF2B5EF4-FFF2-40B4-BE49-F238E27FC236}">
                <a16:creationId xmlns:a16="http://schemas.microsoft.com/office/drawing/2014/main" id="{5D1AA456-0BAD-4C03-8CE7-15B4DCEE5AFC}"/>
              </a:ext>
            </a:extLst>
          </p:cNvPr>
          <p:cNvSpPr/>
          <p:nvPr/>
        </p:nvSpPr>
        <p:spPr>
          <a:xfrm>
            <a:off x="8127156" y="6838281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99" name="Ovaal 763">
            <a:extLst>
              <a:ext uri="{FF2B5EF4-FFF2-40B4-BE49-F238E27FC236}">
                <a16:creationId xmlns:a16="http://schemas.microsoft.com/office/drawing/2014/main" id="{C94A6D73-D134-4D10-A2B7-5D1B89BCA140}"/>
              </a:ext>
            </a:extLst>
          </p:cNvPr>
          <p:cNvSpPr/>
          <p:nvPr/>
        </p:nvSpPr>
        <p:spPr>
          <a:xfrm>
            <a:off x="8853514" y="7064557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0" name="Ovaal 763">
            <a:extLst>
              <a:ext uri="{FF2B5EF4-FFF2-40B4-BE49-F238E27FC236}">
                <a16:creationId xmlns:a16="http://schemas.microsoft.com/office/drawing/2014/main" id="{6716FBCB-DFA4-4497-BA73-B5705FB4D68D}"/>
              </a:ext>
            </a:extLst>
          </p:cNvPr>
          <p:cNvSpPr/>
          <p:nvPr/>
        </p:nvSpPr>
        <p:spPr>
          <a:xfrm>
            <a:off x="8870024" y="7787149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1" name="Ovaal 763">
            <a:extLst>
              <a:ext uri="{FF2B5EF4-FFF2-40B4-BE49-F238E27FC236}">
                <a16:creationId xmlns:a16="http://schemas.microsoft.com/office/drawing/2014/main" id="{D9476E74-C1B1-462A-968C-D9A3B3D27D17}"/>
              </a:ext>
            </a:extLst>
          </p:cNvPr>
          <p:cNvSpPr/>
          <p:nvPr/>
        </p:nvSpPr>
        <p:spPr>
          <a:xfrm>
            <a:off x="9586574" y="7568180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2" name="Ovaal 763">
            <a:extLst>
              <a:ext uri="{FF2B5EF4-FFF2-40B4-BE49-F238E27FC236}">
                <a16:creationId xmlns:a16="http://schemas.microsoft.com/office/drawing/2014/main" id="{88711C49-7AE4-4624-9C21-AC35EF4D25B6}"/>
              </a:ext>
            </a:extLst>
          </p:cNvPr>
          <p:cNvSpPr/>
          <p:nvPr/>
        </p:nvSpPr>
        <p:spPr>
          <a:xfrm>
            <a:off x="9571612" y="6837598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3" name="Ovaal 763">
            <a:extLst>
              <a:ext uri="{FF2B5EF4-FFF2-40B4-BE49-F238E27FC236}">
                <a16:creationId xmlns:a16="http://schemas.microsoft.com/office/drawing/2014/main" id="{BA15C1D7-7D01-42E1-8C72-2B87E6C70B89}"/>
              </a:ext>
            </a:extLst>
          </p:cNvPr>
          <p:cNvSpPr/>
          <p:nvPr/>
        </p:nvSpPr>
        <p:spPr>
          <a:xfrm>
            <a:off x="10296773" y="7045290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4" name="Ovaal 763">
            <a:extLst>
              <a:ext uri="{FF2B5EF4-FFF2-40B4-BE49-F238E27FC236}">
                <a16:creationId xmlns:a16="http://schemas.microsoft.com/office/drawing/2014/main" id="{FB2312B2-A103-4A19-A75B-67309F692469}"/>
              </a:ext>
            </a:extLst>
          </p:cNvPr>
          <p:cNvSpPr/>
          <p:nvPr/>
        </p:nvSpPr>
        <p:spPr>
          <a:xfrm>
            <a:off x="11023903" y="6838761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5" name="Ovaal 763">
            <a:extLst>
              <a:ext uri="{FF2B5EF4-FFF2-40B4-BE49-F238E27FC236}">
                <a16:creationId xmlns:a16="http://schemas.microsoft.com/office/drawing/2014/main" id="{2A7317B9-46D9-41AA-9080-D9A8D08D5BC7}"/>
              </a:ext>
            </a:extLst>
          </p:cNvPr>
          <p:cNvSpPr/>
          <p:nvPr/>
        </p:nvSpPr>
        <p:spPr>
          <a:xfrm>
            <a:off x="11699294" y="7055427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6" name="Ovaal 763">
            <a:extLst>
              <a:ext uri="{FF2B5EF4-FFF2-40B4-BE49-F238E27FC236}">
                <a16:creationId xmlns:a16="http://schemas.microsoft.com/office/drawing/2014/main" id="{53F0390B-60E7-4F5A-BF39-84F9440DFCA8}"/>
              </a:ext>
            </a:extLst>
          </p:cNvPr>
          <p:cNvSpPr/>
          <p:nvPr/>
        </p:nvSpPr>
        <p:spPr>
          <a:xfrm>
            <a:off x="12467185" y="6857730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7" name="Ovaal 763">
            <a:extLst>
              <a:ext uri="{FF2B5EF4-FFF2-40B4-BE49-F238E27FC236}">
                <a16:creationId xmlns:a16="http://schemas.microsoft.com/office/drawing/2014/main" id="{4877C1DB-980A-4F88-B222-611F4776C5D1}"/>
              </a:ext>
            </a:extLst>
          </p:cNvPr>
          <p:cNvSpPr/>
          <p:nvPr/>
        </p:nvSpPr>
        <p:spPr>
          <a:xfrm>
            <a:off x="13147083" y="7243220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8" name="Ovaal 763">
            <a:extLst>
              <a:ext uri="{FF2B5EF4-FFF2-40B4-BE49-F238E27FC236}">
                <a16:creationId xmlns:a16="http://schemas.microsoft.com/office/drawing/2014/main" id="{7D41B7A9-2B3C-4C10-AB4F-27343C4E87B3}"/>
              </a:ext>
            </a:extLst>
          </p:cNvPr>
          <p:cNvSpPr/>
          <p:nvPr/>
        </p:nvSpPr>
        <p:spPr>
          <a:xfrm>
            <a:off x="10266122" y="7793652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09" name="Ovaal 763">
            <a:extLst>
              <a:ext uri="{FF2B5EF4-FFF2-40B4-BE49-F238E27FC236}">
                <a16:creationId xmlns:a16="http://schemas.microsoft.com/office/drawing/2014/main" id="{6E2BE510-CFB0-4348-9EF3-AAD08A4D15F2}"/>
              </a:ext>
            </a:extLst>
          </p:cNvPr>
          <p:cNvSpPr/>
          <p:nvPr/>
        </p:nvSpPr>
        <p:spPr>
          <a:xfrm>
            <a:off x="11035548" y="7574816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10" name="Ovaal 763">
            <a:extLst>
              <a:ext uri="{FF2B5EF4-FFF2-40B4-BE49-F238E27FC236}">
                <a16:creationId xmlns:a16="http://schemas.microsoft.com/office/drawing/2014/main" id="{88825F98-4CCE-4C77-92C8-023AA481AF64}"/>
              </a:ext>
            </a:extLst>
          </p:cNvPr>
          <p:cNvSpPr/>
          <p:nvPr/>
        </p:nvSpPr>
        <p:spPr>
          <a:xfrm>
            <a:off x="11734249" y="7788096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11" name="Ovaal 763">
            <a:extLst>
              <a:ext uri="{FF2B5EF4-FFF2-40B4-BE49-F238E27FC236}">
                <a16:creationId xmlns:a16="http://schemas.microsoft.com/office/drawing/2014/main" id="{9F658D2B-8D2B-4011-9D32-08EADD3AA7C4}"/>
              </a:ext>
            </a:extLst>
          </p:cNvPr>
          <p:cNvSpPr/>
          <p:nvPr/>
        </p:nvSpPr>
        <p:spPr>
          <a:xfrm>
            <a:off x="12439707" y="7562359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cxnSp>
        <p:nvCxnSpPr>
          <p:cNvPr id="212" name="Verbindingslijn: gebogen 211">
            <a:extLst>
              <a:ext uri="{FF2B5EF4-FFF2-40B4-BE49-F238E27FC236}">
                <a16:creationId xmlns:a16="http://schemas.microsoft.com/office/drawing/2014/main" id="{9BD26839-6F23-4492-BBD6-87132E68F75F}"/>
              </a:ext>
            </a:extLst>
          </p:cNvPr>
          <p:cNvCxnSpPr>
            <a:cxnSpLocks/>
            <a:stCxn id="42" idx="3"/>
            <a:endCxn id="551" idx="0"/>
          </p:cNvCxnSpPr>
          <p:nvPr/>
        </p:nvCxnSpPr>
        <p:spPr>
          <a:xfrm flipH="1">
            <a:off x="14889452" y="17763450"/>
            <a:ext cx="7842308" cy="4445714"/>
          </a:xfrm>
          <a:prstGeom prst="bentConnector4">
            <a:avLst>
              <a:gd name="adj1" fmla="val -2915"/>
              <a:gd name="adj2" fmla="val 85165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5BBCB289-79A1-4765-A01C-51C0F1AF6E4D}"/>
                  </a:ext>
                </a:extLst>
              </p:cNvPr>
              <p:cNvSpPr/>
              <p:nvPr/>
            </p:nvSpPr>
            <p:spPr>
              <a:xfrm>
                <a:off x="17757463" y="2199585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5BBCB289-79A1-4765-A01C-51C0F1AF6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463" y="21995857"/>
                <a:ext cx="660757" cy="8620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kstvak 213">
            <a:extLst>
              <a:ext uri="{FF2B5EF4-FFF2-40B4-BE49-F238E27FC236}">
                <a16:creationId xmlns:a16="http://schemas.microsoft.com/office/drawing/2014/main" id="{584589CA-FECC-4C29-A643-BCDD37105E09}"/>
              </a:ext>
            </a:extLst>
          </p:cNvPr>
          <p:cNvSpPr txBox="1"/>
          <p:nvPr/>
        </p:nvSpPr>
        <p:spPr>
          <a:xfrm>
            <a:off x="20323748" y="1861729"/>
            <a:ext cx="655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1. </a:t>
            </a:r>
            <a:r>
              <a:rPr lang="nl-NL" sz="4000" i="1" dirty="0"/>
              <a:t>n</a:t>
            </a:r>
            <a:r>
              <a:rPr lang="nl-NL" sz="4000" dirty="0"/>
              <a:t>= 10,000 random draws of </a:t>
            </a:r>
            <a:r>
              <a:rPr lang="nl-NL" sz="4000" dirty="0" err="1"/>
              <a:t>true</a:t>
            </a:r>
            <a:r>
              <a:rPr lang="nl-NL" sz="4000" dirty="0"/>
              <a:t> </a:t>
            </a:r>
            <a:r>
              <a:rPr lang="nl-NL" sz="4000" dirty="0" err="1"/>
              <a:t>abilities</a:t>
            </a:r>
            <a:endParaRPr lang="nl-NL" sz="4000" dirty="0"/>
          </a:p>
        </p:txBody>
      </p:sp>
      <p:cxnSp>
        <p:nvCxnSpPr>
          <p:cNvPr id="215" name="Verbindingslijn: gekromd 214">
            <a:extLst>
              <a:ext uri="{FF2B5EF4-FFF2-40B4-BE49-F238E27FC236}">
                <a16:creationId xmlns:a16="http://schemas.microsoft.com/office/drawing/2014/main" id="{94B35D26-CD78-4C2E-9A77-39F603897198}"/>
              </a:ext>
            </a:extLst>
          </p:cNvPr>
          <p:cNvCxnSpPr>
            <a:cxnSpLocks/>
            <a:stCxn id="253" idx="3"/>
            <a:endCxn id="216" idx="2"/>
          </p:cNvCxnSpPr>
          <p:nvPr/>
        </p:nvCxnSpPr>
        <p:spPr>
          <a:xfrm flipV="1">
            <a:off x="17836240" y="6956536"/>
            <a:ext cx="4786100" cy="22079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kstvak 215">
            <a:extLst>
              <a:ext uri="{FF2B5EF4-FFF2-40B4-BE49-F238E27FC236}">
                <a16:creationId xmlns:a16="http://schemas.microsoft.com/office/drawing/2014/main" id="{0F530C0F-3352-44E4-89BB-06B636263E4D}"/>
              </a:ext>
            </a:extLst>
          </p:cNvPr>
          <p:cNvSpPr txBox="1"/>
          <p:nvPr/>
        </p:nvSpPr>
        <p:spPr>
          <a:xfrm>
            <a:off x="18367350" y="5017544"/>
            <a:ext cx="850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2. The </a:t>
            </a:r>
            <a:r>
              <a:rPr lang="nl-NL" sz="4000" dirty="0" err="1"/>
              <a:t>true</a:t>
            </a:r>
            <a:r>
              <a:rPr lang="nl-NL" sz="4000" dirty="0"/>
              <a:t> </a:t>
            </a:r>
            <a:r>
              <a:rPr lang="nl-NL" sz="4000" dirty="0" err="1"/>
              <a:t>abliity</a:t>
            </a:r>
            <a:r>
              <a:rPr lang="nl-NL" sz="4000" dirty="0"/>
              <a:t> is </a:t>
            </a:r>
            <a:r>
              <a:rPr lang="nl-NL" sz="4000" dirty="0" err="1"/>
              <a:t>matched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a school level </a:t>
            </a:r>
            <a:r>
              <a:rPr lang="nl-NL" sz="4000" dirty="0" err="1"/>
              <a:t>that</a:t>
            </a:r>
            <a:r>
              <a:rPr lang="nl-NL" sz="4000" dirty="0"/>
              <a:t> is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optimal</a:t>
            </a:r>
            <a:r>
              <a:rPr lang="nl-NL" sz="4000" dirty="0"/>
              <a:t> track placement. </a:t>
            </a:r>
          </a:p>
        </p:txBody>
      </p:sp>
      <p:cxnSp>
        <p:nvCxnSpPr>
          <p:cNvPr id="217" name="Verbindingslijn: gekromd 216">
            <a:extLst>
              <a:ext uri="{FF2B5EF4-FFF2-40B4-BE49-F238E27FC236}">
                <a16:creationId xmlns:a16="http://schemas.microsoft.com/office/drawing/2014/main" id="{0B64123E-B11D-4CA0-AC15-9F68AB1BFDAD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14859312" y="9937139"/>
            <a:ext cx="3547325" cy="8229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kstvak 217">
            <a:extLst>
              <a:ext uri="{FF2B5EF4-FFF2-40B4-BE49-F238E27FC236}">
                <a16:creationId xmlns:a16="http://schemas.microsoft.com/office/drawing/2014/main" id="{D1C75CA2-5BDD-4FB1-81C0-62A1EBA4CA1C}"/>
              </a:ext>
            </a:extLst>
          </p:cNvPr>
          <p:cNvSpPr txBox="1"/>
          <p:nvPr/>
        </p:nvSpPr>
        <p:spPr>
          <a:xfrm>
            <a:off x="18406637" y="9790569"/>
            <a:ext cx="8670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err="1"/>
              <a:t>Because</a:t>
            </a:r>
            <a:r>
              <a:rPr lang="nl-NL" sz="4000" dirty="0"/>
              <a:t> </a:t>
            </a:r>
            <a:r>
              <a:rPr lang="nl-NL" sz="4000" dirty="0" err="1"/>
              <a:t>this</a:t>
            </a:r>
            <a:r>
              <a:rPr lang="nl-NL" sz="4000" dirty="0"/>
              <a:t> percentage of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population</a:t>
            </a:r>
            <a:r>
              <a:rPr lang="nl-NL" sz="4000" dirty="0"/>
              <a:t> </a:t>
            </a:r>
            <a:r>
              <a:rPr lang="nl-NL" sz="4000" dirty="0" err="1"/>
              <a:t>got</a:t>
            </a:r>
            <a:r>
              <a:rPr lang="nl-NL" sz="4000" dirty="0"/>
              <a:t> </a:t>
            </a:r>
            <a:r>
              <a:rPr lang="nl-NL" sz="4000" dirty="0" err="1"/>
              <a:t>each</a:t>
            </a:r>
            <a:r>
              <a:rPr lang="nl-NL" sz="4000" dirty="0"/>
              <a:t> track </a:t>
            </a:r>
            <a:r>
              <a:rPr lang="nl-NL" sz="4000" dirty="0" err="1"/>
              <a:t>recommendation</a:t>
            </a:r>
            <a:r>
              <a:rPr lang="nl-NL" sz="4000" dirty="0"/>
              <a:t> in 2014/2015</a:t>
            </a:r>
          </a:p>
        </p:txBody>
      </p:sp>
      <p:cxnSp>
        <p:nvCxnSpPr>
          <p:cNvPr id="219" name="Verbindingslijn: gekromd 218">
            <a:extLst>
              <a:ext uri="{FF2B5EF4-FFF2-40B4-BE49-F238E27FC236}">
                <a16:creationId xmlns:a16="http://schemas.microsoft.com/office/drawing/2014/main" id="{B9D6949D-073B-4A31-8BB3-43365A2503E4}"/>
              </a:ext>
            </a:extLst>
          </p:cNvPr>
          <p:cNvCxnSpPr>
            <a:cxnSpLocks/>
            <a:stCxn id="9" idx="3"/>
            <a:endCxn id="214" idx="1"/>
          </p:cNvCxnSpPr>
          <p:nvPr/>
        </p:nvCxnSpPr>
        <p:spPr>
          <a:xfrm flipV="1">
            <a:off x="15718700" y="2523449"/>
            <a:ext cx="4605048" cy="19130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kstvak 219">
            <a:extLst>
              <a:ext uri="{FF2B5EF4-FFF2-40B4-BE49-F238E27FC236}">
                <a16:creationId xmlns:a16="http://schemas.microsoft.com/office/drawing/2014/main" id="{7D5E3D93-B8B2-49C2-9717-08EB87DCE61C}"/>
              </a:ext>
            </a:extLst>
          </p:cNvPr>
          <p:cNvSpPr txBox="1"/>
          <p:nvPr/>
        </p:nvSpPr>
        <p:spPr>
          <a:xfrm>
            <a:off x="23200617" y="14800672"/>
            <a:ext cx="54707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3. </a:t>
            </a:r>
            <a:r>
              <a:rPr lang="nl-NL" sz="4000" dirty="0" err="1"/>
              <a:t>Given</a:t>
            </a:r>
            <a:r>
              <a:rPr lang="nl-NL" sz="4000" dirty="0"/>
              <a:t> </a:t>
            </a:r>
            <a:r>
              <a:rPr lang="nl-NL" sz="4000" dirty="0" err="1"/>
              <a:t>each</a:t>
            </a:r>
            <a:r>
              <a:rPr lang="nl-NL" sz="4000" dirty="0"/>
              <a:t> </a:t>
            </a:r>
            <a:r>
              <a:rPr lang="nl-NL" sz="4000" dirty="0" err="1"/>
              <a:t>true</a:t>
            </a:r>
            <a:r>
              <a:rPr lang="nl-NL" sz="4000" dirty="0"/>
              <a:t> </a:t>
            </a:r>
            <a:r>
              <a:rPr lang="nl-NL" sz="4000" dirty="0" err="1"/>
              <a:t>ability</a:t>
            </a:r>
            <a:r>
              <a:rPr lang="nl-NL" sz="4000" dirty="0"/>
              <a:t>,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ability</a:t>
            </a:r>
            <a:r>
              <a:rPr lang="nl-NL" sz="4000" dirty="0"/>
              <a:t> is </a:t>
            </a:r>
            <a:r>
              <a:rPr lang="nl-NL" sz="4000" dirty="0" err="1"/>
              <a:t>estimated</a:t>
            </a:r>
            <a:r>
              <a:rPr lang="nl-NL" sz="4000" dirty="0"/>
              <a:t> </a:t>
            </a:r>
            <a:r>
              <a:rPr lang="nl-NL" sz="4000" dirty="0" err="1"/>
              <a:t>using</a:t>
            </a:r>
            <a:r>
              <a:rPr lang="nl-NL" sz="4000" dirty="0"/>
              <a:t> a 1-2-3 MST design wit a </a:t>
            </a:r>
            <a:r>
              <a:rPr lang="nl-NL" sz="4000" dirty="0" err="1"/>
              <a:t>regular</a:t>
            </a:r>
            <a:r>
              <a:rPr lang="nl-NL" sz="4000" dirty="0"/>
              <a:t> routing stage</a:t>
            </a:r>
          </a:p>
        </p:txBody>
      </p:sp>
      <p:cxnSp>
        <p:nvCxnSpPr>
          <p:cNvPr id="221" name="Verbindingslijn: gekromd 220">
            <a:extLst>
              <a:ext uri="{FF2B5EF4-FFF2-40B4-BE49-F238E27FC236}">
                <a16:creationId xmlns:a16="http://schemas.microsoft.com/office/drawing/2014/main" id="{4A8C5BFA-CDAE-4F80-B594-AB9AFF70DD2D}"/>
              </a:ext>
            </a:extLst>
          </p:cNvPr>
          <p:cNvCxnSpPr>
            <a:cxnSpLocks/>
            <a:stCxn id="507" idx="3"/>
            <a:endCxn id="222" idx="1"/>
          </p:cNvCxnSpPr>
          <p:nvPr/>
        </p:nvCxnSpPr>
        <p:spPr>
          <a:xfrm flipV="1">
            <a:off x="20643243" y="22362019"/>
            <a:ext cx="2645615" cy="30939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hoek 221">
            <a:extLst>
              <a:ext uri="{FF2B5EF4-FFF2-40B4-BE49-F238E27FC236}">
                <a16:creationId xmlns:a16="http://schemas.microsoft.com/office/drawing/2014/main" id="{A7E4F88C-25E7-414A-8D6E-A0A8FBCE0C1A}"/>
              </a:ext>
            </a:extLst>
          </p:cNvPr>
          <p:cNvSpPr/>
          <p:nvPr/>
        </p:nvSpPr>
        <p:spPr>
          <a:xfrm>
            <a:off x="23288858" y="21084746"/>
            <a:ext cx="63705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/>
              <a:t>4. Using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same</a:t>
            </a:r>
            <a:r>
              <a:rPr lang="nl-NL" sz="4000" dirty="0"/>
              <a:t> </a:t>
            </a:r>
            <a:r>
              <a:rPr lang="nl-NL" sz="4000" dirty="0" err="1"/>
              <a:t>method</a:t>
            </a:r>
            <a:r>
              <a:rPr lang="nl-NL" sz="4000" dirty="0"/>
              <a:t> as in step 2,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estimated</a:t>
            </a:r>
            <a:r>
              <a:rPr lang="nl-NL" sz="4000" dirty="0"/>
              <a:t> </a:t>
            </a:r>
            <a:r>
              <a:rPr lang="nl-NL" sz="4000" dirty="0" err="1"/>
              <a:t>ability</a:t>
            </a:r>
            <a:r>
              <a:rPr lang="nl-NL" sz="4000" dirty="0"/>
              <a:t> is </a:t>
            </a:r>
            <a:r>
              <a:rPr lang="nl-NL" sz="4000" dirty="0" err="1"/>
              <a:t>matched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</a:t>
            </a:r>
            <a:r>
              <a:rPr lang="nl-NL" sz="4000" dirty="0" err="1"/>
              <a:t>an</a:t>
            </a:r>
            <a:r>
              <a:rPr lang="nl-NL" sz="4000" dirty="0"/>
              <a:t> EPST </a:t>
            </a:r>
            <a:r>
              <a:rPr lang="nl-NL" sz="4000" dirty="0" err="1"/>
              <a:t>advice</a:t>
            </a:r>
            <a:r>
              <a:rPr lang="nl-NL" sz="4000" dirty="0"/>
              <a:t>. </a:t>
            </a:r>
          </a:p>
        </p:txBody>
      </p:sp>
      <p:sp>
        <p:nvSpPr>
          <p:cNvPr id="225" name="Rechthoek 224">
            <a:extLst>
              <a:ext uri="{FF2B5EF4-FFF2-40B4-BE49-F238E27FC236}">
                <a16:creationId xmlns:a16="http://schemas.microsoft.com/office/drawing/2014/main" id="{B26E1CE0-8604-4B90-BF07-12F23E143E49}"/>
              </a:ext>
            </a:extLst>
          </p:cNvPr>
          <p:cNvSpPr/>
          <p:nvPr/>
        </p:nvSpPr>
        <p:spPr>
          <a:xfrm>
            <a:off x="24708105" y="33262887"/>
            <a:ext cx="4951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/>
              <a:t>5. </a:t>
            </a:r>
            <a:r>
              <a:rPr lang="nl-NL" sz="4000" dirty="0" err="1"/>
              <a:t>Each</a:t>
            </a:r>
            <a:r>
              <a:rPr lang="nl-NL" sz="4000" dirty="0"/>
              <a:t> </a:t>
            </a:r>
            <a:r>
              <a:rPr lang="nl-NL" sz="4000" dirty="0" err="1"/>
              <a:t>EPSTtrack</a:t>
            </a:r>
            <a:r>
              <a:rPr lang="nl-NL" sz="4000" dirty="0"/>
              <a:t> </a:t>
            </a:r>
            <a:r>
              <a:rPr lang="nl-NL" sz="4000" dirty="0" err="1"/>
              <a:t>recommendation</a:t>
            </a:r>
            <a:r>
              <a:rPr lang="nl-NL" sz="4000" dirty="0"/>
              <a:t> is </a:t>
            </a:r>
            <a:r>
              <a:rPr lang="nl-NL" sz="4000" dirty="0" err="1"/>
              <a:t>matched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a </a:t>
            </a:r>
            <a:r>
              <a:rPr lang="nl-NL" sz="4000" dirty="0" err="1"/>
              <a:t>teacher’s</a:t>
            </a:r>
            <a:r>
              <a:rPr lang="nl-NL" sz="4000" dirty="0"/>
              <a:t> </a:t>
            </a:r>
            <a:r>
              <a:rPr lang="nl-NL" sz="4000" dirty="0" err="1"/>
              <a:t>recommendation</a:t>
            </a:r>
            <a:r>
              <a:rPr lang="nl-NL" sz="4000" dirty="0"/>
              <a:t> </a:t>
            </a:r>
          </a:p>
        </p:txBody>
      </p:sp>
      <p:cxnSp>
        <p:nvCxnSpPr>
          <p:cNvPr id="228" name="Verbindingslijn: gekromd 227">
            <a:extLst>
              <a:ext uri="{FF2B5EF4-FFF2-40B4-BE49-F238E27FC236}">
                <a16:creationId xmlns:a16="http://schemas.microsoft.com/office/drawing/2014/main" id="{76C33BB1-219E-402A-A88F-CCFFC95D2371}"/>
              </a:ext>
            </a:extLst>
          </p:cNvPr>
          <p:cNvCxnSpPr>
            <a:cxnSpLocks/>
            <a:stCxn id="722" idx="1"/>
            <a:endCxn id="229" idx="0"/>
          </p:cNvCxnSpPr>
          <p:nvPr/>
        </p:nvCxnSpPr>
        <p:spPr>
          <a:xfrm rot="16200000" flipH="1">
            <a:off x="22354794" y="39395964"/>
            <a:ext cx="3049931" cy="4353101"/>
          </a:xfrm>
          <a:prstGeom prst="curvedConnector3">
            <a:avLst>
              <a:gd name="adj1" fmla="val 75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hthoek 228">
            <a:extLst>
              <a:ext uri="{FF2B5EF4-FFF2-40B4-BE49-F238E27FC236}">
                <a16:creationId xmlns:a16="http://schemas.microsoft.com/office/drawing/2014/main" id="{FC4DE7D5-6E57-42EF-95E4-FAB9DCD3D719}"/>
              </a:ext>
            </a:extLst>
          </p:cNvPr>
          <p:cNvSpPr/>
          <p:nvPr/>
        </p:nvSpPr>
        <p:spPr>
          <a:xfrm>
            <a:off x="22729887" y="43097480"/>
            <a:ext cx="6652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 err="1"/>
              <a:t>Because</a:t>
            </a:r>
            <a:r>
              <a:rPr lang="nl-NL" sz="4000" dirty="0"/>
              <a:t> </a:t>
            </a:r>
            <a:r>
              <a:rPr lang="nl-NL" sz="4000" dirty="0" err="1"/>
              <a:t>this</a:t>
            </a:r>
            <a:r>
              <a:rPr lang="nl-NL" sz="4000" dirty="0"/>
              <a:t> percentage of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population</a:t>
            </a:r>
            <a:r>
              <a:rPr lang="nl-NL" sz="4000" dirty="0"/>
              <a:t> </a:t>
            </a:r>
            <a:r>
              <a:rPr lang="nl-NL" sz="4000" dirty="0" err="1"/>
              <a:t>with</a:t>
            </a:r>
            <a:r>
              <a:rPr lang="nl-NL" sz="4000" dirty="0"/>
              <a:t> a VWO EPST </a:t>
            </a:r>
            <a:r>
              <a:rPr lang="nl-NL" sz="4000" dirty="0" err="1"/>
              <a:t>recommendation</a:t>
            </a:r>
            <a:r>
              <a:rPr lang="nl-NL" sz="4000" dirty="0"/>
              <a:t>, </a:t>
            </a:r>
            <a:r>
              <a:rPr lang="nl-NL" sz="4000" dirty="0" err="1"/>
              <a:t>got</a:t>
            </a:r>
            <a:r>
              <a:rPr lang="nl-NL" sz="4000" dirty="0"/>
              <a:t> </a:t>
            </a:r>
            <a:r>
              <a:rPr lang="nl-NL" sz="4000" dirty="0" err="1"/>
              <a:t>each</a:t>
            </a:r>
            <a:r>
              <a:rPr lang="nl-NL" sz="4000" dirty="0"/>
              <a:t> </a:t>
            </a:r>
            <a:r>
              <a:rPr lang="nl-NL" sz="4000" dirty="0" err="1"/>
              <a:t>teacher’s</a:t>
            </a:r>
            <a:r>
              <a:rPr lang="nl-NL" sz="4000" dirty="0"/>
              <a:t> </a:t>
            </a:r>
            <a:r>
              <a:rPr lang="nl-NL" sz="4000" dirty="0" err="1"/>
              <a:t>recommendation</a:t>
            </a:r>
            <a:r>
              <a:rPr lang="nl-NL" sz="4000" dirty="0"/>
              <a:t> in 2014/2015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3D7F5D98-41B7-4A93-BB81-EFC2966C2A4D}"/>
              </a:ext>
            </a:extLst>
          </p:cNvPr>
          <p:cNvSpPr txBox="1"/>
          <p:nvPr/>
        </p:nvSpPr>
        <p:spPr>
          <a:xfrm>
            <a:off x="6148141" y="771536"/>
            <a:ext cx="2276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/>
              <a:t>(A) SIMULATING THE TRUTH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3DD4AB31-8171-4B89-B687-1A5684BC3531}"/>
              </a:ext>
            </a:extLst>
          </p:cNvPr>
          <p:cNvSpPr txBox="1"/>
          <p:nvPr/>
        </p:nvSpPr>
        <p:spPr>
          <a:xfrm>
            <a:off x="6148141" y="13065548"/>
            <a:ext cx="22760377" cy="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/>
              <a:t>(B) SIMULATING THE EPST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2275116D-6EDA-4C5B-A552-3CEAA2E17F42}"/>
              </a:ext>
            </a:extLst>
          </p:cNvPr>
          <p:cNvSpPr txBox="1"/>
          <p:nvPr/>
        </p:nvSpPr>
        <p:spPr>
          <a:xfrm>
            <a:off x="6148141" y="29595168"/>
            <a:ext cx="2276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/>
              <a:t>(C) SIMULATING THE TEACHER</a:t>
            </a:r>
          </a:p>
        </p:txBody>
      </p:sp>
      <p:sp>
        <p:nvSpPr>
          <p:cNvPr id="239" name="Vrije vorm: vorm 238">
            <a:extLst>
              <a:ext uri="{FF2B5EF4-FFF2-40B4-BE49-F238E27FC236}">
                <a16:creationId xmlns:a16="http://schemas.microsoft.com/office/drawing/2014/main" id="{78AF3888-2825-498E-A20E-B0D19958EDAB}"/>
              </a:ext>
            </a:extLst>
          </p:cNvPr>
          <p:cNvSpPr/>
          <p:nvPr/>
        </p:nvSpPr>
        <p:spPr>
          <a:xfrm rot="10800000">
            <a:off x="6476335" y="9678740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Tekstvak 239">
            <a:extLst>
              <a:ext uri="{FF2B5EF4-FFF2-40B4-BE49-F238E27FC236}">
                <a16:creationId xmlns:a16="http://schemas.microsoft.com/office/drawing/2014/main" id="{8AA5221C-C87D-411D-9191-21107D651191}"/>
              </a:ext>
            </a:extLst>
          </p:cNvPr>
          <p:cNvSpPr txBox="1"/>
          <p:nvPr/>
        </p:nvSpPr>
        <p:spPr>
          <a:xfrm>
            <a:off x="16753782" y="9697132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04B3DE1C-2A5F-4434-9097-01B3F0E73E90}"/>
              </a:ext>
            </a:extLst>
          </p:cNvPr>
          <p:cNvSpPr txBox="1"/>
          <p:nvPr/>
        </p:nvSpPr>
        <p:spPr>
          <a:xfrm>
            <a:off x="7994672" y="9602767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0D117195-B9C8-4D12-8FD7-EA19CE6520E1}"/>
              </a:ext>
            </a:extLst>
          </p:cNvPr>
          <p:cNvSpPr txBox="1"/>
          <p:nvPr/>
        </p:nvSpPr>
        <p:spPr>
          <a:xfrm>
            <a:off x="9596905" y="9613395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F7ACC68F-7E7A-459F-8A42-23E847446A3B}"/>
              </a:ext>
            </a:extLst>
          </p:cNvPr>
          <p:cNvSpPr txBox="1"/>
          <p:nvPr/>
        </p:nvSpPr>
        <p:spPr>
          <a:xfrm>
            <a:off x="10825273" y="9607512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A100E737-B526-42F5-AF5A-A4B8426926E2}"/>
              </a:ext>
            </a:extLst>
          </p:cNvPr>
          <p:cNvSpPr txBox="1"/>
          <p:nvPr/>
        </p:nvSpPr>
        <p:spPr>
          <a:xfrm>
            <a:off x="12252189" y="9628881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ACB9726E-93A8-40E9-9817-3CC33174A22F}"/>
              </a:ext>
            </a:extLst>
          </p:cNvPr>
          <p:cNvSpPr txBox="1"/>
          <p:nvPr/>
        </p:nvSpPr>
        <p:spPr>
          <a:xfrm>
            <a:off x="13817867" y="9659235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8C282A7C-5E1E-4370-A2E8-461DD4A8C0CB}"/>
              </a:ext>
            </a:extLst>
          </p:cNvPr>
          <p:cNvSpPr txBox="1"/>
          <p:nvPr/>
        </p:nvSpPr>
        <p:spPr>
          <a:xfrm>
            <a:off x="15338083" y="9654240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247" name="Rechthoek 246">
            <a:extLst>
              <a:ext uri="{FF2B5EF4-FFF2-40B4-BE49-F238E27FC236}">
                <a16:creationId xmlns:a16="http://schemas.microsoft.com/office/drawing/2014/main" id="{AB74EDA5-5419-43C3-AA06-929240181B89}"/>
              </a:ext>
            </a:extLst>
          </p:cNvPr>
          <p:cNvSpPr/>
          <p:nvPr/>
        </p:nvSpPr>
        <p:spPr>
          <a:xfrm>
            <a:off x="6534977" y="8721834"/>
            <a:ext cx="11363344" cy="8663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36BA6D80-CD6A-48B3-93D3-DF3A29BC6C53}"/>
              </a:ext>
            </a:extLst>
          </p:cNvPr>
          <p:cNvSpPr txBox="1"/>
          <p:nvPr/>
        </p:nvSpPr>
        <p:spPr>
          <a:xfrm>
            <a:off x="6596230" y="9607512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E7E679D8-27CD-4095-9CB2-BB75874E8167}"/>
              </a:ext>
            </a:extLst>
          </p:cNvPr>
          <p:cNvSpPr txBox="1"/>
          <p:nvPr/>
        </p:nvSpPr>
        <p:spPr>
          <a:xfrm>
            <a:off x="6923319" y="8920742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9FBFCFCF-E56A-4250-88C9-5F77FCBCC148}"/>
              </a:ext>
            </a:extLst>
          </p:cNvPr>
          <p:cNvSpPr txBox="1"/>
          <p:nvPr/>
        </p:nvSpPr>
        <p:spPr>
          <a:xfrm>
            <a:off x="9787807" y="8890809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593FEEDC-A08C-449F-99A1-AE26AE373319}"/>
              </a:ext>
            </a:extLst>
          </p:cNvPr>
          <p:cNvSpPr txBox="1"/>
          <p:nvPr/>
        </p:nvSpPr>
        <p:spPr>
          <a:xfrm>
            <a:off x="11154206" y="8819613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9A474D1-495C-4655-ADB2-57D61F87B122}"/>
              </a:ext>
            </a:extLst>
          </p:cNvPr>
          <p:cNvSpPr txBox="1"/>
          <p:nvPr/>
        </p:nvSpPr>
        <p:spPr>
          <a:xfrm>
            <a:off x="13908728" y="8787655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286C8C82-DB51-42CA-BC84-ACD35050F100}"/>
              </a:ext>
            </a:extLst>
          </p:cNvPr>
          <p:cNvSpPr txBox="1"/>
          <p:nvPr/>
        </p:nvSpPr>
        <p:spPr>
          <a:xfrm>
            <a:off x="16831553" y="8856686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CFF58BAB-0E7D-4E5B-A7C5-0AB2889A1A61}"/>
              </a:ext>
            </a:extLst>
          </p:cNvPr>
          <p:cNvSpPr txBox="1"/>
          <p:nvPr/>
        </p:nvSpPr>
        <p:spPr>
          <a:xfrm>
            <a:off x="15324407" y="8559825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07254472-A2D6-4A58-B480-0FED87FE75C1}"/>
              </a:ext>
            </a:extLst>
          </p:cNvPr>
          <p:cNvSpPr txBox="1"/>
          <p:nvPr/>
        </p:nvSpPr>
        <p:spPr>
          <a:xfrm>
            <a:off x="12534553" y="8577886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F0F3265D-B4CD-47D6-8F13-8174DF021E03}"/>
              </a:ext>
            </a:extLst>
          </p:cNvPr>
          <p:cNvSpPr txBox="1"/>
          <p:nvPr/>
        </p:nvSpPr>
        <p:spPr>
          <a:xfrm>
            <a:off x="8289690" y="8612929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DE76F347-8F65-4C68-8077-5F535F39F457}"/>
              </a:ext>
            </a:extLst>
          </p:cNvPr>
          <p:cNvCxnSpPr>
            <a:cxnSpLocks/>
            <a:endCxn id="239" idx="4"/>
          </p:cNvCxnSpPr>
          <p:nvPr/>
        </p:nvCxnSpPr>
        <p:spPr>
          <a:xfrm flipH="1">
            <a:off x="6476335" y="9672674"/>
            <a:ext cx="11421990" cy="122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8" name="Rechte verbindingslijn met pijl 347">
            <a:extLst>
              <a:ext uri="{FF2B5EF4-FFF2-40B4-BE49-F238E27FC236}">
                <a16:creationId xmlns:a16="http://schemas.microsoft.com/office/drawing/2014/main" id="{8D915814-1284-43BE-9C67-2D320F64BA86}"/>
              </a:ext>
            </a:extLst>
          </p:cNvPr>
          <p:cNvCxnSpPr/>
          <p:nvPr/>
        </p:nvCxnSpPr>
        <p:spPr>
          <a:xfrm>
            <a:off x="14626147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Rechte verbindingslijn met pijl 348">
            <a:extLst>
              <a:ext uri="{FF2B5EF4-FFF2-40B4-BE49-F238E27FC236}">
                <a16:creationId xmlns:a16="http://schemas.microsoft.com/office/drawing/2014/main" id="{97E96CE0-0D26-4ADF-AFD0-5E76F2F973A2}"/>
              </a:ext>
            </a:extLst>
          </p:cNvPr>
          <p:cNvCxnSpPr/>
          <p:nvPr/>
        </p:nvCxnSpPr>
        <p:spPr>
          <a:xfrm>
            <a:off x="15798940" y="5039599"/>
            <a:ext cx="0" cy="148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7" name="Afbeelding 366">
            <a:extLst>
              <a:ext uri="{FF2B5EF4-FFF2-40B4-BE49-F238E27FC236}">
                <a16:creationId xmlns:a16="http://schemas.microsoft.com/office/drawing/2014/main" id="{97A36CCF-3BFE-4889-8E7B-E90482A4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4099157" y="7068963"/>
            <a:ext cx="828766" cy="698105"/>
          </a:xfrm>
          <a:prstGeom prst="rect">
            <a:avLst/>
          </a:prstGeom>
        </p:spPr>
      </p:pic>
      <p:pic>
        <p:nvPicPr>
          <p:cNvPr id="368" name="Afbeelding 367">
            <a:extLst>
              <a:ext uri="{FF2B5EF4-FFF2-40B4-BE49-F238E27FC236}">
                <a16:creationId xmlns:a16="http://schemas.microsoft.com/office/drawing/2014/main" id="{41EB5BE2-BA60-4EC9-8207-D1741FB4C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2905419" y="6874294"/>
            <a:ext cx="828766" cy="698105"/>
          </a:xfrm>
          <a:prstGeom prst="rect">
            <a:avLst/>
          </a:prstGeom>
        </p:spPr>
      </p:pic>
      <p:pic>
        <p:nvPicPr>
          <p:cNvPr id="370" name="Afbeelding 369">
            <a:extLst>
              <a:ext uri="{FF2B5EF4-FFF2-40B4-BE49-F238E27FC236}">
                <a16:creationId xmlns:a16="http://schemas.microsoft.com/office/drawing/2014/main" id="{8955289F-B51C-4AAF-BF59-F13E6BDED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3601031" y="6591634"/>
            <a:ext cx="828766" cy="698105"/>
          </a:xfrm>
          <a:prstGeom prst="rect">
            <a:avLst/>
          </a:prstGeom>
        </p:spPr>
      </p:pic>
      <p:sp>
        <p:nvSpPr>
          <p:cNvPr id="371" name="Ovaal 370">
            <a:extLst>
              <a:ext uri="{FF2B5EF4-FFF2-40B4-BE49-F238E27FC236}">
                <a16:creationId xmlns:a16="http://schemas.microsoft.com/office/drawing/2014/main" id="{D97BCACA-526C-400B-9ABE-8788F1209437}"/>
              </a:ext>
            </a:extLst>
          </p:cNvPr>
          <p:cNvSpPr/>
          <p:nvPr/>
        </p:nvSpPr>
        <p:spPr>
          <a:xfrm>
            <a:off x="13231784" y="7030140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72" name="Ovaal 371">
            <a:extLst>
              <a:ext uri="{FF2B5EF4-FFF2-40B4-BE49-F238E27FC236}">
                <a16:creationId xmlns:a16="http://schemas.microsoft.com/office/drawing/2014/main" id="{0D327732-05AA-41A7-9A92-D686DA26F927}"/>
              </a:ext>
            </a:extLst>
          </p:cNvPr>
          <p:cNvSpPr/>
          <p:nvPr/>
        </p:nvSpPr>
        <p:spPr>
          <a:xfrm>
            <a:off x="13927195" y="6747177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74" name="Ovaal 373">
            <a:extLst>
              <a:ext uri="{FF2B5EF4-FFF2-40B4-BE49-F238E27FC236}">
                <a16:creationId xmlns:a16="http://schemas.microsoft.com/office/drawing/2014/main" id="{13A1AE11-505C-4363-BFCC-830755B62558}"/>
              </a:ext>
            </a:extLst>
          </p:cNvPr>
          <p:cNvSpPr/>
          <p:nvPr/>
        </p:nvSpPr>
        <p:spPr>
          <a:xfrm>
            <a:off x="14429947" y="7224233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76" name="Ovaal 763">
            <a:extLst>
              <a:ext uri="{FF2B5EF4-FFF2-40B4-BE49-F238E27FC236}">
                <a16:creationId xmlns:a16="http://schemas.microsoft.com/office/drawing/2014/main" id="{54B2C092-FB3D-4C83-AC8E-C684AFA59C9F}"/>
              </a:ext>
            </a:extLst>
          </p:cNvPr>
          <p:cNvSpPr/>
          <p:nvPr/>
        </p:nvSpPr>
        <p:spPr>
          <a:xfrm>
            <a:off x="13142718" y="7237547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78" name="Ovaal 763">
            <a:extLst>
              <a:ext uri="{FF2B5EF4-FFF2-40B4-BE49-F238E27FC236}">
                <a16:creationId xmlns:a16="http://schemas.microsoft.com/office/drawing/2014/main" id="{515811F3-D3F1-4BB4-BD89-43B4B70A4B71}"/>
              </a:ext>
            </a:extLst>
          </p:cNvPr>
          <p:cNvSpPr/>
          <p:nvPr/>
        </p:nvSpPr>
        <p:spPr>
          <a:xfrm>
            <a:off x="13844293" y="6959803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79" name="Ovaal 763">
            <a:extLst>
              <a:ext uri="{FF2B5EF4-FFF2-40B4-BE49-F238E27FC236}">
                <a16:creationId xmlns:a16="http://schemas.microsoft.com/office/drawing/2014/main" id="{71CBC8E3-C1FD-45C8-9665-626A1F9BBEDC}"/>
              </a:ext>
            </a:extLst>
          </p:cNvPr>
          <p:cNvSpPr/>
          <p:nvPr/>
        </p:nvSpPr>
        <p:spPr>
          <a:xfrm>
            <a:off x="14341789" y="7430118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pic>
        <p:nvPicPr>
          <p:cNvPr id="382" name="Afbeelding 381">
            <a:extLst>
              <a:ext uri="{FF2B5EF4-FFF2-40B4-BE49-F238E27FC236}">
                <a16:creationId xmlns:a16="http://schemas.microsoft.com/office/drawing/2014/main" id="{37C131C7-71EB-496F-B770-3BF843280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4765996" y="7499930"/>
            <a:ext cx="828766" cy="698105"/>
          </a:xfrm>
          <a:prstGeom prst="rect">
            <a:avLst/>
          </a:prstGeom>
        </p:spPr>
      </p:pic>
      <p:sp>
        <p:nvSpPr>
          <p:cNvPr id="386" name="Ovaal 385">
            <a:extLst>
              <a:ext uri="{FF2B5EF4-FFF2-40B4-BE49-F238E27FC236}">
                <a16:creationId xmlns:a16="http://schemas.microsoft.com/office/drawing/2014/main" id="{941F41F0-8E82-45FF-A1F2-51C8030443FB}"/>
              </a:ext>
            </a:extLst>
          </p:cNvPr>
          <p:cNvSpPr/>
          <p:nvPr/>
        </p:nvSpPr>
        <p:spPr>
          <a:xfrm>
            <a:off x="15089502" y="7655722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90" name="Ovaal 763">
            <a:extLst>
              <a:ext uri="{FF2B5EF4-FFF2-40B4-BE49-F238E27FC236}">
                <a16:creationId xmlns:a16="http://schemas.microsoft.com/office/drawing/2014/main" id="{355D8F07-5E46-46D8-8ED8-3A3BFEF1F777}"/>
              </a:ext>
            </a:extLst>
          </p:cNvPr>
          <p:cNvSpPr/>
          <p:nvPr/>
        </p:nvSpPr>
        <p:spPr>
          <a:xfrm>
            <a:off x="15005703" y="7863736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pic>
        <p:nvPicPr>
          <p:cNvPr id="391" name="Afbeelding 390">
            <a:extLst>
              <a:ext uri="{FF2B5EF4-FFF2-40B4-BE49-F238E27FC236}">
                <a16:creationId xmlns:a16="http://schemas.microsoft.com/office/drawing/2014/main" id="{A176672D-3DDA-49AB-99A0-6BCD99454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3437076" y="7527929"/>
            <a:ext cx="828766" cy="698105"/>
          </a:xfrm>
          <a:prstGeom prst="rect">
            <a:avLst/>
          </a:prstGeom>
        </p:spPr>
      </p:pic>
      <p:sp>
        <p:nvSpPr>
          <p:cNvPr id="392" name="Ovaal 391">
            <a:extLst>
              <a:ext uri="{FF2B5EF4-FFF2-40B4-BE49-F238E27FC236}">
                <a16:creationId xmlns:a16="http://schemas.microsoft.com/office/drawing/2014/main" id="{9B8D10F8-063E-4429-8051-BB48F6649EA0}"/>
              </a:ext>
            </a:extLst>
          </p:cNvPr>
          <p:cNvSpPr/>
          <p:nvPr/>
        </p:nvSpPr>
        <p:spPr>
          <a:xfrm>
            <a:off x="13763441" y="768377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93" name="Ovaal 763">
            <a:extLst>
              <a:ext uri="{FF2B5EF4-FFF2-40B4-BE49-F238E27FC236}">
                <a16:creationId xmlns:a16="http://schemas.microsoft.com/office/drawing/2014/main" id="{52624D1D-E926-442E-B070-F8DD13406DDE}"/>
              </a:ext>
            </a:extLst>
          </p:cNvPr>
          <p:cNvSpPr/>
          <p:nvPr/>
        </p:nvSpPr>
        <p:spPr>
          <a:xfrm>
            <a:off x="13674375" y="7891182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pic>
        <p:nvPicPr>
          <p:cNvPr id="394" name="Afbeelding 393">
            <a:extLst>
              <a:ext uri="{FF2B5EF4-FFF2-40B4-BE49-F238E27FC236}">
                <a16:creationId xmlns:a16="http://schemas.microsoft.com/office/drawing/2014/main" id="{E9921FD6-FCAC-4E4C-885D-1C8D66F8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4780687" y="6570163"/>
            <a:ext cx="828766" cy="698105"/>
          </a:xfrm>
          <a:prstGeom prst="rect">
            <a:avLst/>
          </a:prstGeom>
        </p:spPr>
      </p:pic>
      <p:sp>
        <p:nvSpPr>
          <p:cNvPr id="395" name="Ovaal 394">
            <a:extLst>
              <a:ext uri="{FF2B5EF4-FFF2-40B4-BE49-F238E27FC236}">
                <a16:creationId xmlns:a16="http://schemas.microsoft.com/office/drawing/2014/main" id="{FFB80D3C-9EED-4E32-94C5-07D430CCFD6D}"/>
              </a:ext>
            </a:extLst>
          </p:cNvPr>
          <p:cNvSpPr/>
          <p:nvPr/>
        </p:nvSpPr>
        <p:spPr>
          <a:xfrm>
            <a:off x="15104193" y="6725955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96" name="Ovaal 763">
            <a:extLst>
              <a:ext uri="{FF2B5EF4-FFF2-40B4-BE49-F238E27FC236}">
                <a16:creationId xmlns:a16="http://schemas.microsoft.com/office/drawing/2014/main" id="{0012BF89-E6E6-4510-9EFD-2F4C98F63D32}"/>
              </a:ext>
            </a:extLst>
          </p:cNvPr>
          <p:cNvSpPr/>
          <p:nvPr/>
        </p:nvSpPr>
        <p:spPr>
          <a:xfrm>
            <a:off x="15020394" y="6933969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pic>
        <p:nvPicPr>
          <p:cNvPr id="397" name="Afbeelding 396">
            <a:extLst>
              <a:ext uri="{FF2B5EF4-FFF2-40B4-BE49-F238E27FC236}">
                <a16:creationId xmlns:a16="http://schemas.microsoft.com/office/drawing/2014/main" id="{82FF5E01-644C-47C2-871D-7E7BB1A5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5512669" y="6953145"/>
            <a:ext cx="828766" cy="698105"/>
          </a:xfrm>
          <a:prstGeom prst="rect">
            <a:avLst/>
          </a:prstGeom>
        </p:spPr>
      </p:pic>
      <p:sp>
        <p:nvSpPr>
          <p:cNvPr id="398" name="Ovaal 397">
            <a:extLst>
              <a:ext uri="{FF2B5EF4-FFF2-40B4-BE49-F238E27FC236}">
                <a16:creationId xmlns:a16="http://schemas.microsoft.com/office/drawing/2014/main" id="{7BE74A9D-D761-4E9B-AAA6-C2BEEE33DC86}"/>
              </a:ext>
            </a:extLst>
          </p:cNvPr>
          <p:cNvSpPr/>
          <p:nvPr/>
        </p:nvSpPr>
        <p:spPr>
          <a:xfrm>
            <a:off x="15836175" y="7108937"/>
            <a:ext cx="171367" cy="179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399" name="Ovaal 763">
            <a:extLst>
              <a:ext uri="{FF2B5EF4-FFF2-40B4-BE49-F238E27FC236}">
                <a16:creationId xmlns:a16="http://schemas.microsoft.com/office/drawing/2014/main" id="{94E08550-E86E-446A-B866-FD063CF9EA53}"/>
              </a:ext>
            </a:extLst>
          </p:cNvPr>
          <p:cNvSpPr/>
          <p:nvPr/>
        </p:nvSpPr>
        <p:spPr>
          <a:xfrm>
            <a:off x="15752376" y="7316951"/>
            <a:ext cx="354168" cy="188111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cxnSp>
        <p:nvCxnSpPr>
          <p:cNvPr id="405" name="Rechte verbindingslijn met pijl 404">
            <a:extLst>
              <a:ext uri="{FF2B5EF4-FFF2-40B4-BE49-F238E27FC236}">
                <a16:creationId xmlns:a16="http://schemas.microsoft.com/office/drawing/2014/main" id="{5FFDDACE-DB6F-4D2F-9789-E08C6FB8CE39}"/>
              </a:ext>
            </a:extLst>
          </p:cNvPr>
          <p:cNvCxnSpPr>
            <a:cxnSpLocks/>
          </p:cNvCxnSpPr>
          <p:nvPr/>
        </p:nvCxnSpPr>
        <p:spPr>
          <a:xfrm>
            <a:off x="13164427" y="8051846"/>
            <a:ext cx="0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Rechte verbindingslijn met pijl 481">
            <a:extLst>
              <a:ext uri="{FF2B5EF4-FFF2-40B4-BE49-F238E27FC236}">
                <a16:creationId xmlns:a16="http://schemas.microsoft.com/office/drawing/2014/main" id="{03C64D4E-858E-4875-AE5F-17AA48D32F9C}"/>
              </a:ext>
            </a:extLst>
          </p:cNvPr>
          <p:cNvCxnSpPr>
            <a:cxnSpLocks/>
          </p:cNvCxnSpPr>
          <p:nvPr/>
        </p:nvCxnSpPr>
        <p:spPr>
          <a:xfrm>
            <a:off x="10326853" y="23873397"/>
            <a:ext cx="0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Rechte verbindingslijn met pijl 482">
            <a:extLst>
              <a:ext uri="{FF2B5EF4-FFF2-40B4-BE49-F238E27FC236}">
                <a16:creationId xmlns:a16="http://schemas.microsoft.com/office/drawing/2014/main" id="{F3CDBFFD-7084-41B5-B72A-36CAB088BFC5}"/>
              </a:ext>
            </a:extLst>
          </p:cNvPr>
          <p:cNvCxnSpPr>
            <a:cxnSpLocks/>
          </p:cNvCxnSpPr>
          <p:nvPr/>
        </p:nvCxnSpPr>
        <p:spPr>
          <a:xfrm>
            <a:off x="18618106" y="23843431"/>
            <a:ext cx="0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Rechte verbindingslijn met pijl 483">
            <a:extLst>
              <a:ext uri="{FF2B5EF4-FFF2-40B4-BE49-F238E27FC236}">
                <a16:creationId xmlns:a16="http://schemas.microsoft.com/office/drawing/2014/main" id="{6FDCFB54-12EB-425B-A0D2-9080B6E5C701}"/>
              </a:ext>
            </a:extLst>
          </p:cNvPr>
          <p:cNvCxnSpPr>
            <a:cxnSpLocks/>
          </p:cNvCxnSpPr>
          <p:nvPr/>
        </p:nvCxnSpPr>
        <p:spPr>
          <a:xfrm flipH="1">
            <a:off x="11788631" y="24312550"/>
            <a:ext cx="1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Rechte verbindingslijn met pijl 484">
            <a:extLst>
              <a:ext uri="{FF2B5EF4-FFF2-40B4-BE49-F238E27FC236}">
                <a16:creationId xmlns:a16="http://schemas.microsoft.com/office/drawing/2014/main" id="{3B77B73E-AD10-425C-90C9-EF28A9136108}"/>
              </a:ext>
            </a:extLst>
          </p:cNvPr>
          <p:cNvCxnSpPr>
            <a:cxnSpLocks/>
          </p:cNvCxnSpPr>
          <p:nvPr/>
        </p:nvCxnSpPr>
        <p:spPr>
          <a:xfrm>
            <a:off x="13212318" y="24324123"/>
            <a:ext cx="0" cy="62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Rechte verbindingslijn met pijl 485">
            <a:extLst>
              <a:ext uri="{FF2B5EF4-FFF2-40B4-BE49-F238E27FC236}">
                <a16:creationId xmlns:a16="http://schemas.microsoft.com/office/drawing/2014/main" id="{3A74159A-5F6B-4563-969E-A7AB5E2FD1B6}"/>
              </a:ext>
            </a:extLst>
          </p:cNvPr>
          <p:cNvCxnSpPr>
            <a:cxnSpLocks/>
          </p:cNvCxnSpPr>
          <p:nvPr/>
        </p:nvCxnSpPr>
        <p:spPr>
          <a:xfrm>
            <a:off x="17174719" y="24324123"/>
            <a:ext cx="0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Rechte verbindingslijn met pijl 486">
            <a:extLst>
              <a:ext uri="{FF2B5EF4-FFF2-40B4-BE49-F238E27FC236}">
                <a16:creationId xmlns:a16="http://schemas.microsoft.com/office/drawing/2014/main" id="{2C777C52-3648-49B4-B22F-750F48B598FA}"/>
              </a:ext>
            </a:extLst>
          </p:cNvPr>
          <p:cNvCxnSpPr>
            <a:cxnSpLocks/>
          </p:cNvCxnSpPr>
          <p:nvPr/>
        </p:nvCxnSpPr>
        <p:spPr>
          <a:xfrm>
            <a:off x="14647582" y="24300977"/>
            <a:ext cx="0" cy="64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Vrije vorm: vorm 498">
            <a:extLst>
              <a:ext uri="{FF2B5EF4-FFF2-40B4-BE49-F238E27FC236}">
                <a16:creationId xmlns:a16="http://schemas.microsoft.com/office/drawing/2014/main" id="{820F1DFB-BF99-4C2E-9A6E-CC2FB4ADC14E}"/>
              </a:ext>
            </a:extLst>
          </p:cNvPr>
          <p:cNvSpPr/>
          <p:nvPr/>
        </p:nvSpPr>
        <p:spPr>
          <a:xfrm rot="10800000">
            <a:off x="9221257" y="25979739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0" name="Tekstvak 499">
            <a:extLst>
              <a:ext uri="{FF2B5EF4-FFF2-40B4-BE49-F238E27FC236}">
                <a16:creationId xmlns:a16="http://schemas.microsoft.com/office/drawing/2014/main" id="{BB4D2FCD-ED8B-4473-9A36-030536F15EFD}"/>
              </a:ext>
            </a:extLst>
          </p:cNvPr>
          <p:cNvSpPr txBox="1"/>
          <p:nvPr/>
        </p:nvSpPr>
        <p:spPr>
          <a:xfrm>
            <a:off x="19498704" y="25998131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501" name="Tekstvak 500">
            <a:extLst>
              <a:ext uri="{FF2B5EF4-FFF2-40B4-BE49-F238E27FC236}">
                <a16:creationId xmlns:a16="http://schemas.microsoft.com/office/drawing/2014/main" id="{51829727-DB03-4177-8666-B94CC1458940}"/>
              </a:ext>
            </a:extLst>
          </p:cNvPr>
          <p:cNvSpPr txBox="1"/>
          <p:nvPr/>
        </p:nvSpPr>
        <p:spPr>
          <a:xfrm>
            <a:off x="10739594" y="25903766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502" name="Tekstvak 501">
            <a:extLst>
              <a:ext uri="{FF2B5EF4-FFF2-40B4-BE49-F238E27FC236}">
                <a16:creationId xmlns:a16="http://schemas.microsoft.com/office/drawing/2014/main" id="{A55FFB1B-AA0B-4BE0-BE0F-D67A1E10E3E4}"/>
              </a:ext>
            </a:extLst>
          </p:cNvPr>
          <p:cNvSpPr txBox="1"/>
          <p:nvPr/>
        </p:nvSpPr>
        <p:spPr>
          <a:xfrm>
            <a:off x="12341827" y="25914394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503" name="Tekstvak 502">
            <a:extLst>
              <a:ext uri="{FF2B5EF4-FFF2-40B4-BE49-F238E27FC236}">
                <a16:creationId xmlns:a16="http://schemas.microsoft.com/office/drawing/2014/main" id="{897FD8FE-E35C-41B3-A9CF-1B9CC95E7D15}"/>
              </a:ext>
            </a:extLst>
          </p:cNvPr>
          <p:cNvSpPr txBox="1"/>
          <p:nvPr/>
        </p:nvSpPr>
        <p:spPr>
          <a:xfrm>
            <a:off x="13570195" y="25908511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504" name="Tekstvak 503">
            <a:extLst>
              <a:ext uri="{FF2B5EF4-FFF2-40B4-BE49-F238E27FC236}">
                <a16:creationId xmlns:a16="http://schemas.microsoft.com/office/drawing/2014/main" id="{9742AD8F-1F01-4C45-82F2-42D9D730AC7E}"/>
              </a:ext>
            </a:extLst>
          </p:cNvPr>
          <p:cNvSpPr txBox="1"/>
          <p:nvPr/>
        </p:nvSpPr>
        <p:spPr>
          <a:xfrm>
            <a:off x="14997111" y="25929880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505" name="Tekstvak 504">
            <a:extLst>
              <a:ext uri="{FF2B5EF4-FFF2-40B4-BE49-F238E27FC236}">
                <a16:creationId xmlns:a16="http://schemas.microsoft.com/office/drawing/2014/main" id="{00452D91-3F40-44BB-9B86-F273F372F043}"/>
              </a:ext>
            </a:extLst>
          </p:cNvPr>
          <p:cNvSpPr txBox="1"/>
          <p:nvPr/>
        </p:nvSpPr>
        <p:spPr>
          <a:xfrm>
            <a:off x="16562789" y="25960234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506" name="Tekstvak 505">
            <a:extLst>
              <a:ext uri="{FF2B5EF4-FFF2-40B4-BE49-F238E27FC236}">
                <a16:creationId xmlns:a16="http://schemas.microsoft.com/office/drawing/2014/main" id="{F652D951-ABD8-4C6E-91D4-871FFCBA21F2}"/>
              </a:ext>
            </a:extLst>
          </p:cNvPr>
          <p:cNvSpPr txBox="1"/>
          <p:nvPr/>
        </p:nvSpPr>
        <p:spPr>
          <a:xfrm>
            <a:off x="18083005" y="25955239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507" name="Rechthoek 506">
            <a:extLst>
              <a:ext uri="{FF2B5EF4-FFF2-40B4-BE49-F238E27FC236}">
                <a16:creationId xmlns:a16="http://schemas.microsoft.com/office/drawing/2014/main" id="{47FDC939-26E2-4FC8-8F4E-C8BE5728E3F4}"/>
              </a:ext>
            </a:extLst>
          </p:cNvPr>
          <p:cNvSpPr/>
          <p:nvPr/>
        </p:nvSpPr>
        <p:spPr>
          <a:xfrm>
            <a:off x="9279899" y="25022833"/>
            <a:ext cx="11363344" cy="866341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508" name="Tekstvak 507">
            <a:extLst>
              <a:ext uri="{FF2B5EF4-FFF2-40B4-BE49-F238E27FC236}">
                <a16:creationId xmlns:a16="http://schemas.microsoft.com/office/drawing/2014/main" id="{6BAD7261-A4B4-496C-B1CF-DFFE8A0678DF}"/>
              </a:ext>
            </a:extLst>
          </p:cNvPr>
          <p:cNvSpPr txBox="1"/>
          <p:nvPr/>
        </p:nvSpPr>
        <p:spPr>
          <a:xfrm>
            <a:off x="9341152" y="25908511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509" name="Tekstvak 508">
            <a:extLst>
              <a:ext uri="{FF2B5EF4-FFF2-40B4-BE49-F238E27FC236}">
                <a16:creationId xmlns:a16="http://schemas.microsoft.com/office/drawing/2014/main" id="{9DBD7657-181D-4C24-9707-744664B8C3CC}"/>
              </a:ext>
            </a:extLst>
          </p:cNvPr>
          <p:cNvSpPr txBox="1"/>
          <p:nvPr/>
        </p:nvSpPr>
        <p:spPr>
          <a:xfrm>
            <a:off x="9668241" y="25221741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510" name="Tekstvak 509">
            <a:extLst>
              <a:ext uri="{FF2B5EF4-FFF2-40B4-BE49-F238E27FC236}">
                <a16:creationId xmlns:a16="http://schemas.microsoft.com/office/drawing/2014/main" id="{89EBB70B-B6BF-4563-9F46-9E4865B5F130}"/>
              </a:ext>
            </a:extLst>
          </p:cNvPr>
          <p:cNvSpPr txBox="1"/>
          <p:nvPr/>
        </p:nvSpPr>
        <p:spPr>
          <a:xfrm>
            <a:off x="12532729" y="25191808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511" name="Tekstvak 510">
            <a:extLst>
              <a:ext uri="{FF2B5EF4-FFF2-40B4-BE49-F238E27FC236}">
                <a16:creationId xmlns:a16="http://schemas.microsoft.com/office/drawing/2014/main" id="{C988D055-93B4-42C8-9783-87BB1C4495AD}"/>
              </a:ext>
            </a:extLst>
          </p:cNvPr>
          <p:cNvSpPr txBox="1"/>
          <p:nvPr/>
        </p:nvSpPr>
        <p:spPr>
          <a:xfrm>
            <a:off x="13899128" y="25120612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512" name="Tekstvak 511">
            <a:extLst>
              <a:ext uri="{FF2B5EF4-FFF2-40B4-BE49-F238E27FC236}">
                <a16:creationId xmlns:a16="http://schemas.microsoft.com/office/drawing/2014/main" id="{2481561F-F42C-411C-AB31-39703CFA131F}"/>
              </a:ext>
            </a:extLst>
          </p:cNvPr>
          <p:cNvSpPr txBox="1"/>
          <p:nvPr/>
        </p:nvSpPr>
        <p:spPr>
          <a:xfrm>
            <a:off x="16653650" y="25088654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513" name="Tekstvak 512">
            <a:extLst>
              <a:ext uri="{FF2B5EF4-FFF2-40B4-BE49-F238E27FC236}">
                <a16:creationId xmlns:a16="http://schemas.microsoft.com/office/drawing/2014/main" id="{F5DF2C44-C012-4746-B315-99D4BCECDC44}"/>
              </a:ext>
            </a:extLst>
          </p:cNvPr>
          <p:cNvSpPr txBox="1"/>
          <p:nvPr/>
        </p:nvSpPr>
        <p:spPr>
          <a:xfrm>
            <a:off x="19576475" y="25157685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514" name="Tekstvak 513">
            <a:extLst>
              <a:ext uri="{FF2B5EF4-FFF2-40B4-BE49-F238E27FC236}">
                <a16:creationId xmlns:a16="http://schemas.microsoft.com/office/drawing/2014/main" id="{373F2DCF-AD63-4998-8D42-B29F88398A72}"/>
              </a:ext>
            </a:extLst>
          </p:cNvPr>
          <p:cNvSpPr txBox="1"/>
          <p:nvPr/>
        </p:nvSpPr>
        <p:spPr>
          <a:xfrm>
            <a:off x="18069329" y="24860824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515" name="Tekstvak 514">
            <a:extLst>
              <a:ext uri="{FF2B5EF4-FFF2-40B4-BE49-F238E27FC236}">
                <a16:creationId xmlns:a16="http://schemas.microsoft.com/office/drawing/2014/main" id="{9DF03961-23EC-4B0B-9FCD-D6867072469D}"/>
              </a:ext>
            </a:extLst>
          </p:cNvPr>
          <p:cNvSpPr txBox="1"/>
          <p:nvPr/>
        </p:nvSpPr>
        <p:spPr>
          <a:xfrm>
            <a:off x="15279475" y="24878885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516" name="Tekstvak 515">
            <a:extLst>
              <a:ext uri="{FF2B5EF4-FFF2-40B4-BE49-F238E27FC236}">
                <a16:creationId xmlns:a16="http://schemas.microsoft.com/office/drawing/2014/main" id="{668ADBE0-9567-4962-94BE-FE843E5E12E3}"/>
              </a:ext>
            </a:extLst>
          </p:cNvPr>
          <p:cNvSpPr txBox="1"/>
          <p:nvPr/>
        </p:nvSpPr>
        <p:spPr>
          <a:xfrm>
            <a:off x="11034612" y="24913928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517" name="Rechte verbindingslijn 516">
            <a:extLst>
              <a:ext uri="{FF2B5EF4-FFF2-40B4-BE49-F238E27FC236}">
                <a16:creationId xmlns:a16="http://schemas.microsoft.com/office/drawing/2014/main" id="{771B2816-E0F1-4F0B-96AB-FF8DABAC08C0}"/>
              </a:ext>
            </a:extLst>
          </p:cNvPr>
          <p:cNvCxnSpPr>
            <a:cxnSpLocks/>
            <a:endCxn id="499" idx="4"/>
          </p:cNvCxnSpPr>
          <p:nvPr/>
        </p:nvCxnSpPr>
        <p:spPr>
          <a:xfrm flipH="1">
            <a:off x="9221257" y="25973673"/>
            <a:ext cx="11421990" cy="122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5" name="Rechte verbindingslijn met pijl 524">
            <a:extLst>
              <a:ext uri="{FF2B5EF4-FFF2-40B4-BE49-F238E27FC236}">
                <a16:creationId xmlns:a16="http://schemas.microsoft.com/office/drawing/2014/main" id="{79B002AE-901D-407A-B934-386890A7466C}"/>
              </a:ext>
            </a:extLst>
          </p:cNvPr>
          <p:cNvCxnSpPr>
            <a:cxnSpLocks/>
          </p:cNvCxnSpPr>
          <p:nvPr/>
        </p:nvCxnSpPr>
        <p:spPr>
          <a:xfrm>
            <a:off x="15909349" y="24352845"/>
            <a:ext cx="0" cy="6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hthoek 526">
                <a:extLst>
                  <a:ext uri="{FF2B5EF4-FFF2-40B4-BE49-F238E27FC236}">
                    <a16:creationId xmlns:a16="http://schemas.microsoft.com/office/drawing/2014/main" id="{A1DC7F2D-D7DD-4340-9B28-E458285776C3}"/>
                  </a:ext>
                </a:extLst>
              </p:cNvPr>
              <p:cNvSpPr/>
              <p:nvPr/>
            </p:nvSpPr>
            <p:spPr>
              <a:xfrm>
                <a:off x="14262177" y="22544149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27" name="Rechthoek 526">
                <a:extLst>
                  <a:ext uri="{FF2B5EF4-FFF2-40B4-BE49-F238E27FC236}">
                    <a16:creationId xmlns:a16="http://schemas.microsoft.com/office/drawing/2014/main" id="{A1DC7F2D-D7DD-4340-9B28-E45828577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177" y="22544149"/>
                <a:ext cx="660757" cy="86209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hthoek 527">
                <a:extLst>
                  <a:ext uri="{FF2B5EF4-FFF2-40B4-BE49-F238E27FC236}">
                    <a16:creationId xmlns:a16="http://schemas.microsoft.com/office/drawing/2014/main" id="{1DE6237C-1E2E-4975-8537-FC025922FFD3}"/>
                  </a:ext>
                </a:extLst>
              </p:cNvPr>
              <p:cNvSpPr/>
              <p:nvPr/>
            </p:nvSpPr>
            <p:spPr>
              <a:xfrm>
                <a:off x="14926138" y="22544150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28" name="Rechthoek 527">
                <a:extLst>
                  <a:ext uri="{FF2B5EF4-FFF2-40B4-BE49-F238E27FC236}">
                    <a16:creationId xmlns:a16="http://schemas.microsoft.com/office/drawing/2014/main" id="{1DE6237C-1E2E-4975-8537-FC025922F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138" y="22544150"/>
                <a:ext cx="660757" cy="86209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hthoek 528">
                <a:extLst>
                  <a:ext uri="{FF2B5EF4-FFF2-40B4-BE49-F238E27FC236}">
                    <a16:creationId xmlns:a16="http://schemas.microsoft.com/office/drawing/2014/main" id="{2BC606F5-0FF9-452F-A876-A22D059A9027}"/>
                  </a:ext>
                </a:extLst>
              </p:cNvPr>
              <p:cNvSpPr/>
              <p:nvPr/>
            </p:nvSpPr>
            <p:spPr>
              <a:xfrm>
                <a:off x="12836077" y="22029438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29" name="Rechthoek 528">
                <a:extLst>
                  <a:ext uri="{FF2B5EF4-FFF2-40B4-BE49-F238E27FC236}">
                    <a16:creationId xmlns:a16="http://schemas.microsoft.com/office/drawing/2014/main" id="{2BC606F5-0FF9-452F-A876-A22D059A9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077" y="22029438"/>
                <a:ext cx="660757" cy="86209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hthoek 529">
                <a:extLst>
                  <a:ext uri="{FF2B5EF4-FFF2-40B4-BE49-F238E27FC236}">
                    <a16:creationId xmlns:a16="http://schemas.microsoft.com/office/drawing/2014/main" id="{425A7D41-D9A5-477E-AABF-13EDC6AA2D42}"/>
                  </a:ext>
                </a:extLst>
              </p:cNvPr>
              <p:cNvSpPr/>
              <p:nvPr/>
            </p:nvSpPr>
            <p:spPr>
              <a:xfrm>
                <a:off x="11345894" y="2210714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0" name="Rechthoek 529">
                <a:extLst>
                  <a:ext uri="{FF2B5EF4-FFF2-40B4-BE49-F238E27FC236}">
                    <a16:creationId xmlns:a16="http://schemas.microsoft.com/office/drawing/2014/main" id="{425A7D41-D9A5-477E-AABF-13EDC6AA2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894" y="22107146"/>
                <a:ext cx="660757" cy="86209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hthoek 530">
                <a:extLst>
                  <a:ext uri="{FF2B5EF4-FFF2-40B4-BE49-F238E27FC236}">
                    <a16:creationId xmlns:a16="http://schemas.microsoft.com/office/drawing/2014/main" id="{C3173174-1FF8-4D82-A801-69D5B3FD8A1E}"/>
                  </a:ext>
                </a:extLst>
              </p:cNvPr>
              <p:cNvSpPr/>
              <p:nvPr/>
            </p:nvSpPr>
            <p:spPr>
              <a:xfrm>
                <a:off x="13121431" y="2226903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1" name="Rechthoek 530">
                <a:extLst>
                  <a:ext uri="{FF2B5EF4-FFF2-40B4-BE49-F238E27FC236}">
                    <a16:creationId xmlns:a16="http://schemas.microsoft.com/office/drawing/2014/main" id="{C3173174-1FF8-4D82-A801-69D5B3FD8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431" y="22269037"/>
                <a:ext cx="660757" cy="86209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hthoek 531">
                <a:extLst>
                  <a:ext uri="{FF2B5EF4-FFF2-40B4-BE49-F238E27FC236}">
                    <a16:creationId xmlns:a16="http://schemas.microsoft.com/office/drawing/2014/main" id="{6F731ECB-10C3-4855-BDC0-40F298789C4D}"/>
                  </a:ext>
                </a:extLst>
              </p:cNvPr>
              <p:cNvSpPr/>
              <p:nvPr/>
            </p:nvSpPr>
            <p:spPr>
              <a:xfrm>
                <a:off x="11032404" y="22392043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2" name="Rechthoek 531">
                <a:extLst>
                  <a:ext uri="{FF2B5EF4-FFF2-40B4-BE49-F238E27FC236}">
                    <a16:creationId xmlns:a16="http://schemas.microsoft.com/office/drawing/2014/main" id="{6F731ECB-10C3-4855-BDC0-40F298789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404" y="22392043"/>
                <a:ext cx="660757" cy="86209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hthoek 532">
                <a:extLst>
                  <a:ext uri="{FF2B5EF4-FFF2-40B4-BE49-F238E27FC236}">
                    <a16:creationId xmlns:a16="http://schemas.microsoft.com/office/drawing/2014/main" id="{639DF7C1-163F-4928-9A1B-C47EBA4AAC7C}"/>
                  </a:ext>
                </a:extLst>
              </p:cNvPr>
              <p:cNvSpPr/>
              <p:nvPr/>
            </p:nvSpPr>
            <p:spPr>
              <a:xfrm>
                <a:off x="10703657" y="22076151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3" name="Rechthoek 532">
                <a:extLst>
                  <a:ext uri="{FF2B5EF4-FFF2-40B4-BE49-F238E27FC236}">
                    <a16:creationId xmlns:a16="http://schemas.microsoft.com/office/drawing/2014/main" id="{639DF7C1-163F-4928-9A1B-C47EBA4A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657" y="22076151"/>
                <a:ext cx="660757" cy="86209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hthoek 533">
                <a:extLst>
                  <a:ext uri="{FF2B5EF4-FFF2-40B4-BE49-F238E27FC236}">
                    <a16:creationId xmlns:a16="http://schemas.microsoft.com/office/drawing/2014/main" id="{C037E244-7554-4442-B4D3-602E14423E60}"/>
                  </a:ext>
                </a:extLst>
              </p:cNvPr>
              <p:cNvSpPr/>
              <p:nvPr/>
            </p:nvSpPr>
            <p:spPr>
              <a:xfrm>
                <a:off x="10693597" y="2270647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4" name="Rechthoek 533">
                <a:extLst>
                  <a:ext uri="{FF2B5EF4-FFF2-40B4-BE49-F238E27FC236}">
                    <a16:creationId xmlns:a16="http://schemas.microsoft.com/office/drawing/2014/main" id="{C037E244-7554-4442-B4D3-602E14423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597" y="22706474"/>
                <a:ext cx="660757" cy="86209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hthoek 534">
                <a:extLst>
                  <a:ext uri="{FF2B5EF4-FFF2-40B4-BE49-F238E27FC236}">
                    <a16:creationId xmlns:a16="http://schemas.microsoft.com/office/drawing/2014/main" id="{0730EBA3-6C34-4971-BE37-CF533FDD7D54}"/>
                  </a:ext>
                </a:extLst>
              </p:cNvPr>
              <p:cNvSpPr/>
              <p:nvPr/>
            </p:nvSpPr>
            <p:spPr>
              <a:xfrm>
                <a:off x="10319562" y="22442013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5" name="Rechthoek 534">
                <a:extLst>
                  <a:ext uri="{FF2B5EF4-FFF2-40B4-BE49-F238E27FC236}">
                    <a16:creationId xmlns:a16="http://schemas.microsoft.com/office/drawing/2014/main" id="{0730EBA3-6C34-4971-BE37-CF533FDD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562" y="22442013"/>
                <a:ext cx="660757" cy="86209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hthoek 535">
                <a:extLst>
                  <a:ext uri="{FF2B5EF4-FFF2-40B4-BE49-F238E27FC236}">
                    <a16:creationId xmlns:a16="http://schemas.microsoft.com/office/drawing/2014/main" id="{14DEFE27-0B96-4CAC-8189-7D3E5F277E91}"/>
                  </a:ext>
                </a:extLst>
              </p:cNvPr>
              <p:cNvSpPr/>
              <p:nvPr/>
            </p:nvSpPr>
            <p:spPr>
              <a:xfrm>
                <a:off x="9772391" y="2210714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6" name="Rechthoek 535">
                <a:extLst>
                  <a:ext uri="{FF2B5EF4-FFF2-40B4-BE49-F238E27FC236}">
                    <a16:creationId xmlns:a16="http://schemas.microsoft.com/office/drawing/2014/main" id="{14DEFE27-0B96-4CAC-8189-7D3E5F277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91" y="22107146"/>
                <a:ext cx="660757" cy="86209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hthoek 536">
                <a:extLst>
                  <a:ext uri="{FF2B5EF4-FFF2-40B4-BE49-F238E27FC236}">
                    <a16:creationId xmlns:a16="http://schemas.microsoft.com/office/drawing/2014/main" id="{D27A2CFC-C6E0-4C93-95EB-AE5C8F35B5C3}"/>
                  </a:ext>
                </a:extLst>
              </p:cNvPr>
              <p:cNvSpPr/>
              <p:nvPr/>
            </p:nvSpPr>
            <p:spPr>
              <a:xfrm>
                <a:off x="9772391" y="2278881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7" name="Rechthoek 536">
                <a:extLst>
                  <a:ext uri="{FF2B5EF4-FFF2-40B4-BE49-F238E27FC236}">
                    <a16:creationId xmlns:a16="http://schemas.microsoft.com/office/drawing/2014/main" id="{D27A2CFC-C6E0-4C93-95EB-AE5C8F35B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91" y="22788814"/>
                <a:ext cx="660757" cy="86209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hthoek 537">
                <a:extLst>
                  <a:ext uri="{FF2B5EF4-FFF2-40B4-BE49-F238E27FC236}">
                    <a16:creationId xmlns:a16="http://schemas.microsoft.com/office/drawing/2014/main" id="{511005BF-30FF-4747-BC34-BF8619829840}"/>
                  </a:ext>
                </a:extLst>
              </p:cNvPr>
              <p:cNvSpPr/>
              <p:nvPr/>
            </p:nvSpPr>
            <p:spPr>
              <a:xfrm>
                <a:off x="9263336" y="22537840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8" name="Rechthoek 537">
                <a:extLst>
                  <a:ext uri="{FF2B5EF4-FFF2-40B4-BE49-F238E27FC236}">
                    <a16:creationId xmlns:a16="http://schemas.microsoft.com/office/drawing/2014/main" id="{511005BF-30FF-4747-BC34-BF8619829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336" y="22537840"/>
                <a:ext cx="660757" cy="86209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hthoek 538">
                <a:extLst>
                  <a:ext uri="{FF2B5EF4-FFF2-40B4-BE49-F238E27FC236}">
                    <a16:creationId xmlns:a16="http://schemas.microsoft.com/office/drawing/2014/main" id="{903F6E3F-71F3-45CD-80D5-EB70234D96B2}"/>
                  </a:ext>
                </a:extLst>
              </p:cNvPr>
              <p:cNvSpPr/>
              <p:nvPr/>
            </p:nvSpPr>
            <p:spPr>
              <a:xfrm>
                <a:off x="11365671" y="22657261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39" name="Rechthoek 538">
                <a:extLst>
                  <a:ext uri="{FF2B5EF4-FFF2-40B4-BE49-F238E27FC236}">
                    <a16:creationId xmlns:a16="http://schemas.microsoft.com/office/drawing/2014/main" id="{903F6E3F-71F3-45CD-80D5-EB70234D9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671" y="22657261"/>
                <a:ext cx="660757" cy="86209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Rechthoek 539">
                <a:extLst>
                  <a:ext uri="{FF2B5EF4-FFF2-40B4-BE49-F238E27FC236}">
                    <a16:creationId xmlns:a16="http://schemas.microsoft.com/office/drawing/2014/main" id="{562CBCAB-ADC5-4B67-A060-B8E32928D24D}"/>
                  </a:ext>
                </a:extLst>
              </p:cNvPr>
              <p:cNvSpPr/>
              <p:nvPr/>
            </p:nvSpPr>
            <p:spPr>
              <a:xfrm>
                <a:off x="12819739" y="2254277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0" name="Rechthoek 539">
                <a:extLst>
                  <a:ext uri="{FF2B5EF4-FFF2-40B4-BE49-F238E27FC236}">
                    <a16:creationId xmlns:a16="http://schemas.microsoft.com/office/drawing/2014/main" id="{562CBCAB-ADC5-4B67-A060-B8E32928D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739" y="22542776"/>
                <a:ext cx="660757" cy="86209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hthoek 540">
                <a:extLst>
                  <a:ext uri="{FF2B5EF4-FFF2-40B4-BE49-F238E27FC236}">
                    <a16:creationId xmlns:a16="http://schemas.microsoft.com/office/drawing/2014/main" id="{16C755BC-7B59-45B4-82F0-19C67332C340}"/>
                  </a:ext>
                </a:extLst>
              </p:cNvPr>
              <p:cNvSpPr/>
              <p:nvPr/>
            </p:nvSpPr>
            <p:spPr>
              <a:xfrm>
                <a:off x="13133400" y="2285973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1" name="Rechthoek 540">
                <a:extLst>
                  <a:ext uri="{FF2B5EF4-FFF2-40B4-BE49-F238E27FC236}">
                    <a16:creationId xmlns:a16="http://schemas.microsoft.com/office/drawing/2014/main" id="{16C755BC-7B59-45B4-82F0-19C67332C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400" y="22859736"/>
                <a:ext cx="660757" cy="86209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Rechthoek 541">
                <a:extLst>
                  <a:ext uri="{FF2B5EF4-FFF2-40B4-BE49-F238E27FC236}">
                    <a16:creationId xmlns:a16="http://schemas.microsoft.com/office/drawing/2014/main" id="{9410442B-FEB7-42AB-B734-48B4F8B16CFB}"/>
                  </a:ext>
                </a:extLst>
              </p:cNvPr>
              <p:cNvSpPr/>
              <p:nvPr/>
            </p:nvSpPr>
            <p:spPr>
              <a:xfrm>
                <a:off x="13540958" y="22626753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2" name="Rechthoek 541">
                <a:extLst>
                  <a:ext uri="{FF2B5EF4-FFF2-40B4-BE49-F238E27FC236}">
                    <a16:creationId xmlns:a16="http://schemas.microsoft.com/office/drawing/2014/main" id="{9410442B-FEB7-42AB-B734-48B4F8B16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958" y="22626753"/>
                <a:ext cx="660757" cy="86209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Rechthoek 542">
                <a:extLst>
                  <a:ext uri="{FF2B5EF4-FFF2-40B4-BE49-F238E27FC236}">
                    <a16:creationId xmlns:a16="http://schemas.microsoft.com/office/drawing/2014/main" id="{7A6D590E-A3C9-46C3-AAE0-3AD8B9C57838}"/>
                  </a:ext>
                </a:extLst>
              </p:cNvPr>
              <p:cNvSpPr/>
              <p:nvPr/>
            </p:nvSpPr>
            <p:spPr>
              <a:xfrm>
                <a:off x="13865805" y="22269037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3" name="Rechthoek 542">
                <a:extLst>
                  <a:ext uri="{FF2B5EF4-FFF2-40B4-BE49-F238E27FC236}">
                    <a16:creationId xmlns:a16="http://schemas.microsoft.com/office/drawing/2014/main" id="{7A6D590E-A3C9-46C3-AAE0-3AD8B9C57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5805" y="22269037"/>
                <a:ext cx="660757" cy="86209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hthoek 543">
                <a:extLst>
                  <a:ext uri="{FF2B5EF4-FFF2-40B4-BE49-F238E27FC236}">
                    <a16:creationId xmlns:a16="http://schemas.microsoft.com/office/drawing/2014/main" id="{B71C8F0D-EA0C-4B6B-99B3-8A70233F6766}"/>
                  </a:ext>
                </a:extLst>
              </p:cNvPr>
              <p:cNvSpPr/>
              <p:nvPr/>
            </p:nvSpPr>
            <p:spPr>
              <a:xfrm>
                <a:off x="13944682" y="23003572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4" name="Rechthoek 543">
                <a:extLst>
                  <a:ext uri="{FF2B5EF4-FFF2-40B4-BE49-F238E27FC236}">
                    <a16:creationId xmlns:a16="http://schemas.microsoft.com/office/drawing/2014/main" id="{B71C8F0D-EA0C-4B6B-99B3-8A70233F6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82" y="23003572"/>
                <a:ext cx="660757" cy="86209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Rechthoek 544">
                <a:extLst>
                  <a:ext uri="{FF2B5EF4-FFF2-40B4-BE49-F238E27FC236}">
                    <a16:creationId xmlns:a16="http://schemas.microsoft.com/office/drawing/2014/main" id="{9035533E-4314-453F-B123-1872EF014A77}"/>
                  </a:ext>
                </a:extLst>
              </p:cNvPr>
              <p:cNvSpPr/>
              <p:nvPr/>
            </p:nvSpPr>
            <p:spPr>
              <a:xfrm>
                <a:off x="12086890" y="22640828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5" name="Rechthoek 544">
                <a:extLst>
                  <a:ext uri="{FF2B5EF4-FFF2-40B4-BE49-F238E27FC236}">
                    <a16:creationId xmlns:a16="http://schemas.microsoft.com/office/drawing/2014/main" id="{9035533E-4314-453F-B123-1872EF014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890" y="22640828"/>
                <a:ext cx="660757" cy="86209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hthoek 545">
                <a:extLst>
                  <a:ext uri="{FF2B5EF4-FFF2-40B4-BE49-F238E27FC236}">
                    <a16:creationId xmlns:a16="http://schemas.microsoft.com/office/drawing/2014/main" id="{77921802-4AC2-4CB4-992A-AE9C16728357}"/>
                  </a:ext>
                </a:extLst>
              </p:cNvPr>
              <p:cNvSpPr/>
              <p:nvPr/>
            </p:nvSpPr>
            <p:spPr>
              <a:xfrm>
                <a:off x="11712097" y="22361703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6" name="Rechthoek 545">
                <a:extLst>
                  <a:ext uri="{FF2B5EF4-FFF2-40B4-BE49-F238E27FC236}">
                    <a16:creationId xmlns:a16="http://schemas.microsoft.com/office/drawing/2014/main" id="{77921802-4AC2-4CB4-992A-AE9C16728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097" y="22361703"/>
                <a:ext cx="660757" cy="86209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Rechthoek 546">
                <a:extLst>
                  <a:ext uri="{FF2B5EF4-FFF2-40B4-BE49-F238E27FC236}">
                    <a16:creationId xmlns:a16="http://schemas.microsoft.com/office/drawing/2014/main" id="{FDAF14C6-0904-42B4-9C1F-818188FD6326}"/>
                  </a:ext>
                </a:extLst>
              </p:cNvPr>
              <p:cNvSpPr/>
              <p:nvPr/>
            </p:nvSpPr>
            <p:spPr>
              <a:xfrm>
                <a:off x="12494448" y="2220865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7" name="Rechthoek 546">
                <a:extLst>
                  <a:ext uri="{FF2B5EF4-FFF2-40B4-BE49-F238E27FC236}">
                    <a16:creationId xmlns:a16="http://schemas.microsoft.com/office/drawing/2014/main" id="{FDAF14C6-0904-42B4-9C1F-818188FD6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448" y="22208656"/>
                <a:ext cx="660757" cy="86209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hthoek 547">
                <a:extLst>
                  <a:ext uri="{FF2B5EF4-FFF2-40B4-BE49-F238E27FC236}">
                    <a16:creationId xmlns:a16="http://schemas.microsoft.com/office/drawing/2014/main" id="{EAC9FB46-4F5E-426A-BBB3-221BB3D901AB}"/>
                  </a:ext>
                </a:extLst>
              </p:cNvPr>
              <p:cNvSpPr/>
              <p:nvPr/>
            </p:nvSpPr>
            <p:spPr>
              <a:xfrm>
                <a:off x="11530579" y="22890578"/>
                <a:ext cx="2391471" cy="862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8" name="Rechthoek 547">
                <a:extLst>
                  <a:ext uri="{FF2B5EF4-FFF2-40B4-BE49-F238E27FC236}">
                    <a16:creationId xmlns:a16="http://schemas.microsoft.com/office/drawing/2014/main" id="{EAC9FB46-4F5E-426A-BBB3-221BB3D90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579" y="22890578"/>
                <a:ext cx="2391471" cy="86209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hthoek 548">
                <a:extLst>
                  <a:ext uri="{FF2B5EF4-FFF2-40B4-BE49-F238E27FC236}">
                    <a16:creationId xmlns:a16="http://schemas.microsoft.com/office/drawing/2014/main" id="{1AD5D9B7-9C18-486B-B6AC-82353B7F61BA}"/>
                  </a:ext>
                </a:extLst>
              </p:cNvPr>
              <p:cNvSpPr/>
              <p:nvPr/>
            </p:nvSpPr>
            <p:spPr>
              <a:xfrm>
                <a:off x="11721091" y="22982088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49" name="Rechthoek 548">
                <a:extLst>
                  <a:ext uri="{FF2B5EF4-FFF2-40B4-BE49-F238E27FC236}">
                    <a16:creationId xmlns:a16="http://schemas.microsoft.com/office/drawing/2014/main" id="{1AD5D9B7-9C18-486B-B6AC-82353B7F6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091" y="22982088"/>
                <a:ext cx="660757" cy="86209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Rechthoek 549">
                <a:extLst>
                  <a:ext uri="{FF2B5EF4-FFF2-40B4-BE49-F238E27FC236}">
                    <a16:creationId xmlns:a16="http://schemas.microsoft.com/office/drawing/2014/main" id="{5F64E1B6-C042-40D5-A9AC-C86F37F9F489}"/>
                  </a:ext>
                </a:extLst>
              </p:cNvPr>
              <p:cNvSpPr/>
              <p:nvPr/>
            </p:nvSpPr>
            <p:spPr>
              <a:xfrm>
                <a:off x="13446278" y="21995985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50" name="Rechthoek 549">
                <a:extLst>
                  <a:ext uri="{FF2B5EF4-FFF2-40B4-BE49-F238E27FC236}">
                    <a16:creationId xmlns:a16="http://schemas.microsoft.com/office/drawing/2014/main" id="{5F64E1B6-C042-40D5-A9AC-C86F37F9F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278" y="21995985"/>
                <a:ext cx="660757" cy="86209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Rechthoek 550">
                <a:extLst>
                  <a:ext uri="{FF2B5EF4-FFF2-40B4-BE49-F238E27FC236}">
                    <a16:creationId xmlns:a16="http://schemas.microsoft.com/office/drawing/2014/main" id="{2355916C-2BDC-4418-87CD-7E24CDA3BA4F}"/>
                  </a:ext>
                </a:extLst>
              </p:cNvPr>
              <p:cNvSpPr/>
              <p:nvPr/>
            </p:nvSpPr>
            <p:spPr>
              <a:xfrm>
                <a:off x="14559074" y="22209165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51" name="Rechthoek 550">
                <a:extLst>
                  <a:ext uri="{FF2B5EF4-FFF2-40B4-BE49-F238E27FC236}">
                    <a16:creationId xmlns:a16="http://schemas.microsoft.com/office/drawing/2014/main" id="{2355916C-2BDC-4418-87CD-7E24CDA3B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074" y="22209165"/>
                <a:ext cx="660757" cy="86209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hthoek 551">
                <a:extLst>
                  <a:ext uri="{FF2B5EF4-FFF2-40B4-BE49-F238E27FC236}">
                    <a16:creationId xmlns:a16="http://schemas.microsoft.com/office/drawing/2014/main" id="{10DA31FC-1EBA-4D34-A8F4-C756324D857A}"/>
                  </a:ext>
                </a:extLst>
              </p:cNvPr>
              <p:cNvSpPr/>
              <p:nvPr/>
            </p:nvSpPr>
            <p:spPr>
              <a:xfrm>
                <a:off x="14575628" y="22872184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52" name="Rechthoek 551">
                <a:extLst>
                  <a:ext uri="{FF2B5EF4-FFF2-40B4-BE49-F238E27FC236}">
                    <a16:creationId xmlns:a16="http://schemas.microsoft.com/office/drawing/2014/main" id="{10DA31FC-1EBA-4D34-A8F4-C756324D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5628" y="22872184"/>
                <a:ext cx="660757" cy="86209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Rechthoek 552">
                <a:extLst>
                  <a:ext uri="{FF2B5EF4-FFF2-40B4-BE49-F238E27FC236}">
                    <a16:creationId xmlns:a16="http://schemas.microsoft.com/office/drawing/2014/main" id="{31B78B31-B8EB-4EA5-A689-B7FFEF97F6BA}"/>
                  </a:ext>
                </a:extLst>
              </p:cNvPr>
              <p:cNvSpPr/>
              <p:nvPr/>
            </p:nvSpPr>
            <p:spPr>
              <a:xfrm>
                <a:off x="12082308" y="21995306"/>
                <a:ext cx="660757" cy="862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4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553" name="Rechthoek 552">
                <a:extLst>
                  <a:ext uri="{FF2B5EF4-FFF2-40B4-BE49-F238E27FC236}">
                    <a16:creationId xmlns:a16="http://schemas.microsoft.com/office/drawing/2014/main" id="{31B78B31-B8EB-4EA5-A689-B7FFEF97F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308" y="21995306"/>
                <a:ext cx="660757" cy="86209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9" name="Rechthoek 688">
            <a:extLst>
              <a:ext uri="{FF2B5EF4-FFF2-40B4-BE49-F238E27FC236}">
                <a16:creationId xmlns:a16="http://schemas.microsoft.com/office/drawing/2014/main" id="{4B06F7FA-E03F-4DBB-915E-A49A93C5AFAE}"/>
              </a:ext>
            </a:extLst>
          </p:cNvPr>
          <p:cNvSpPr/>
          <p:nvPr/>
        </p:nvSpPr>
        <p:spPr>
          <a:xfrm rot="5400000">
            <a:off x="5833969" y="42306612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690" name="Tekstvak 689">
            <a:extLst>
              <a:ext uri="{FF2B5EF4-FFF2-40B4-BE49-F238E27FC236}">
                <a16:creationId xmlns:a16="http://schemas.microsoft.com/office/drawing/2014/main" id="{31E58E01-2507-488A-AC71-864A8CC6C88E}"/>
              </a:ext>
            </a:extLst>
          </p:cNvPr>
          <p:cNvSpPr txBox="1"/>
          <p:nvPr/>
        </p:nvSpPr>
        <p:spPr>
          <a:xfrm rot="16200000">
            <a:off x="5876733" y="42425111"/>
            <a:ext cx="571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B/K	KB  GT  G/H  havo  H/V  vwo </a:t>
            </a:r>
          </a:p>
        </p:txBody>
      </p:sp>
      <p:cxnSp>
        <p:nvCxnSpPr>
          <p:cNvPr id="691" name="Rechte verbindingslijn 690">
            <a:extLst>
              <a:ext uri="{FF2B5EF4-FFF2-40B4-BE49-F238E27FC236}">
                <a16:creationId xmlns:a16="http://schemas.microsoft.com/office/drawing/2014/main" id="{25605EEB-F919-42C9-9DC2-F655340FAED0}"/>
              </a:ext>
            </a:extLst>
          </p:cNvPr>
          <p:cNvCxnSpPr>
            <a:cxnSpLocks/>
          </p:cNvCxnSpPr>
          <p:nvPr/>
        </p:nvCxnSpPr>
        <p:spPr>
          <a:xfrm flipH="1">
            <a:off x="9124894" y="45868797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Vrije vorm: vorm 691">
            <a:extLst>
              <a:ext uri="{FF2B5EF4-FFF2-40B4-BE49-F238E27FC236}">
                <a16:creationId xmlns:a16="http://schemas.microsoft.com/office/drawing/2014/main" id="{CF3248F3-2FAF-4203-9A3C-C496077A316E}"/>
              </a:ext>
            </a:extLst>
          </p:cNvPr>
          <p:cNvSpPr/>
          <p:nvPr/>
        </p:nvSpPr>
        <p:spPr>
          <a:xfrm rot="16200000">
            <a:off x="4689791" y="41970634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4" name="Rechte verbindingslijn met pijl 693">
            <a:extLst>
              <a:ext uri="{FF2B5EF4-FFF2-40B4-BE49-F238E27FC236}">
                <a16:creationId xmlns:a16="http://schemas.microsoft.com/office/drawing/2014/main" id="{30EA27A0-203F-4983-A8D4-69FE882CE936}"/>
              </a:ext>
            </a:extLst>
          </p:cNvPr>
          <p:cNvCxnSpPr/>
          <p:nvPr/>
        </p:nvCxnSpPr>
        <p:spPr>
          <a:xfrm flipH="1">
            <a:off x="8824872" y="32515817"/>
            <a:ext cx="28804" cy="665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5" name="Rechte verbindingslijn met pijl 694">
            <a:extLst>
              <a:ext uri="{FF2B5EF4-FFF2-40B4-BE49-F238E27FC236}">
                <a16:creationId xmlns:a16="http://schemas.microsoft.com/office/drawing/2014/main" id="{E74A82FE-E146-46B9-9BBA-197A35C70255}"/>
              </a:ext>
            </a:extLst>
          </p:cNvPr>
          <p:cNvCxnSpPr/>
          <p:nvPr/>
        </p:nvCxnSpPr>
        <p:spPr>
          <a:xfrm flipH="1">
            <a:off x="13197916" y="32574813"/>
            <a:ext cx="28804" cy="665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6" name="Rechte verbindingslijn met pijl 695">
            <a:extLst>
              <a:ext uri="{FF2B5EF4-FFF2-40B4-BE49-F238E27FC236}">
                <a16:creationId xmlns:a16="http://schemas.microsoft.com/office/drawing/2014/main" id="{ACF103F9-11AA-4D86-8298-607EDF418841}"/>
              </a:ext>
            </a:extLst>
          </p:cNvPr>
          <p:cNvCxnSpPr/>
          <p:nvPr/>
        </p:nvCxnSpPr>
        <p:spPr>
          <a:xfrm flipH="1">
            <a:off x="17323649" y="32623173"/>
            <a:ext cx="28804" cy="665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7" name="Rechte verbindingslijn met pijl 696">
            <a:extLst>
              <a:ext uri="{FF2B5EF4-FFF2-40B4-BE49-F238E27FC236}">
                <a16:creationId xmlns:a16="http://schemas.microsoft.com/office/drawing/2014/main" id="{2DD0875C-0B28-4D79-B98A-31B6648D43DF}"/>
              </a:ext>
            </a:extLst>
          </p:cNvPr>
          <p:cNvCxnSpPr/>
          <p:nvPr/>
        </p:nvCxnSpPr>
        <p:spPr>
          <a:xfrm flipH="1">
            <a:off x="21663560" y="32539558"/>
            <a:ext cx="28804" cy="665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8" name="Rechthoek 697">
            <a:extLst>
              <a:ext uri="{FF2B5EF4-FFF2-40B4-BE49-F238E27FC236}">
                <a16:creationId xmlns:a16="http://schemas.microsoft.com/office/drawing/2014/main" id="{855C2AA1-103D-4C62-AF0E-78A9D0FA6852}"/>
              </a:ext>
            </a:extLst>
          </p:cNvPr>
          <p:cNvSpPr/>
          <p:nvPr/>
        </p:nvSpPr>
        <p:spPr>
          <a:xfrm rot="5400000">
            <a:off x="8074612" y="35867614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699" name="Tekstvak 698">
            <a:extLst>
              <a:ext uri="{FF2B5EF4-FFF2-40B4-BE49-F238E27FC236}">
                <a16:creationId xmlns:a16="http://schemas.microsoft.com/office/drawing/2014/main" id="{E15B6A16-C3E3-4541-A35D-958353C41056}"/>
              </a:ext>
            </a:extLst>
          </p:cNvPr>
          <p:cNvSpPr txBox="1"/>
          <p:nvPr/>
        </p:nvSpPr>
        <p:spPr>
          <a:xfrm rot="16200000">
            <a:off x="7981174" y="35995745"/>
            <a:ext cx="598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 B/K	 KB    GT   G/H  havo  H/V  vwo </a:t>
            </a:r>
          </a:p>
        </p:txBody>
      </p:sp>
      <p:cxnSp>
        <p:nvCxnSpPr>
          <p:cNvPr id="700" name="Rechte verbindingslijn 699">
            <a:extLst>
              <a:ext uri="{FF2B5EF4-FFF2-40B4-BE49-F238E27FC236}">
                <a16:creationId xmlns:a16="http://schemas.microsoft.com/office/drawing/2014/main" id="{3A5C9277-3807-4896-B3F8-FAF421266B61}"/>
              </a:ext>
            </a:extLst>
          </p:cNvPr>
          <p:cNvCxnSpPr>
            <a:cxnSpLocks/>
          </p:cNvCxnSpPr>
          <p:nvPr/>
        </p:nvCxnSpPr>
        <p:spPr>
          <a:xfrm flipH="1">
            <a:off x="11365537" y="39429799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hthoek 701">
            <a:extLst>
              <a:ext uri="{FF2B5EF4-FFF2-40B4-BE49-F238E27FC236}">
                <a16:creationId xmlns:a16="http://schemas.microsoft.com/office/drawing/2014/main" id="{B8C6F41B-8B7F-4232-B502-6C61633EEAF9}"/>
              </a:ext>
            </a:extLst>
          </p:cNvPr>
          <p:cNvSpPr/>
          <p:nvPr/>
        </p:nvSpPr>
        <p:spPr>
          <a:xfrm rot="5400000">
            <a:off x="12470859" y="36023570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03" name="Tekstvak 702">
            <a:extLst>
              <a:ext uri="{FF2B5EF4-FFF2-40B4-BE49-F238E27FC236}">
                <a16:creationId xmlns:a16="http://schemas.microsoft.com/office/drawing/2014/main" id="{01102F87-18A0-49DF-A843-3E23EAAB64C2}"/>
              </a:ext>
            </a:extLst>
          </p:cNvPr>
          <p:cNvSpPr txBox="1"/>
          <p:nvPr/>
        </p:nvSpPr>
        <p:spPr>
          <a:xfrm rot="16200000">
            <a:off x="12355201" y="36144533"/>
            <a:ext cx="603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 B/K	  KB     GT   G/H  havo  H/V vwo </a:t>
            </a:r>
          </a:p>
        </p:txBody>
      </p:sp>
      <p:cxnSp>
        <p:nvCxnSpPr>
          <p:cNvPr id="704" name="Rechte verbindingslijn 703">
            <a:extLst>
              <a:ext uri="{FF2B5EF4-FFF2-40B4-BE49-F238E27FC236}">
                <a16:creationId xmlns:a16="http://schemas.microsoft.com/office/drawing/2014/main" id="{B8D67A4F-0E7A-4C15-8D25-23013A9DF02C}"/>
              </a:ext>
            </a:extLst>
          </p:cNvPr>
          <p:cNvCxnSpPr>
            <a:cxnSpLocks/>
          </p:cNvCxnSpPr>
          <p:nvPr/>
        </p:nvCxnSpPr>
        <p:spPr>
          <a:xfrm flipH="1">
            <a:off x="15761784" y="39585755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hthoek 709">
            <a:extLst>
              <a:ext uri="{FF2B5EF4-FFF2-40B4-BE49-F238E27FC236}">
                <a16:creationId xmlns:a16="http://schemas.microsoft.com/office/drawing/2014/main" id="{62A1F365-1978-4240-93F7-555C6A02B815}"/>
              </a:ext>
            </a:extLst>
          </p:cNvPr>
          <p:cNvSpPr/>
          <p:nvPr/>
        </p:nvSpPr>
        <p:spPr>
          <a:xfrm rot="5400000">
            <a:off x="16744726" y="35926610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08D260AA-6584-473E-8E77-11E4962D7D52}"/>
              </a:ext>
            </a:extLst>
          </p:cNvPr>
          <p:cNvSpPr txBox="1"/>
          <p:nvPr/>
        </p:nvSpPr>
        <p:spPr>
          <a:xfrm rot="16200000">
            <a:off x="16614264" y="36032769"/>
            <a:ext cx="60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B/K	KB     GT   G/H  havo  H/V  vwo </a:t>
            </a:r>
          </a:p>
        </p:txBody>
      </p:sp>
      <p:cxnSp>
        <p:nvCxnSpPr>
          <p:cNvPr id="712" name="Rechte verbindingslijn 711">
            <a:extLst>
              <a:ext uri="{FF2B5EF4-FFF2-40B4-BE49-F238E27FC236}">
                <a16:creationId xmlns:a16="http://schemas.microsoft.com/office/drawing/2014/main" id="{C2E664A6-4055-410B-8AB3-80E7FA3DBEBA}"/>
              </a:ext>
            </a:extLst>
          </p:cNvPr>
          <p:cNvCxnSpPr>
            <a:cxnSpLocks/>
          </p:cNvCxnSpPr>
          <p:nvPr/>
        </p:nvCxnSpPr>
        <p:spPr>
          <a:xfrm flipH="1">
            <a:off x="20035651" y="39488795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hthoek 713">
            <a:extLst>
              <a:ext uri="{FF2B5EF4-FFF2-40B4-BE49-F238E27FC236}">
                <a16:creationId xmlns:a16="http://schemas.microsoft.com/office/drawing/2014/main" id="{66A361AF-2FA7-4880-AA88-FC5C8FC018B3}"/>
              </a:ext>
            </a:extLst>
          </p:cNvPr>
          <p:cNvSpPr/>
          <p:nvPr/>
        </p:nvSpPr>
        <p:spPr>
          <a:xfrm rot="5400000">
            <a:off x="10202468" y="42459478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15" name="Tekstvak 714">
            <a:extLst>
              <a:ext uri="{FF2B5EF4-FFF2-40B4-BE49-F238E27FC236}">
                <a16:creationId xmlns:a16="http://schemas.microsoft.com/office/drawing/2014/main" id="{50E3C44D-13DA-4049-8950-F9963FF52E48}"/>
              </a:ext>
            </a:extLst>
          </p:cNvPr>
          <p:cNvSpPr txBox="1"/>
          <p:nvPr/>
        </p:nvSpPr>
        <p:spPr>
          <a:xfrm rot="16200000">
            <a:off x="9967007" y="42460638"/>
            <a:ext cx="627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 B/K   KB   GT   G/H  havo  H/V  vwo </a:t>
            </a:r>
          </a:p>
        </p:txBody>
      </p:sp>
      <p:cxnSp>
        <p:nvCxnSpPr>
          <p:cNvPr id="716" name="Rechte verbindingslijn 715">
            <a:extLst>
              <a:ext uri="{FF2B5EF4-FFF2-40B4-BE49-F238E27FC236}">
                <a16:creationId xmlns:a16="http://schemas.microsoft.com/office/drawing/2014/main" id="{209F1508-AB97-43A0-87C7-151839247A7C}"/>
              </a:ext>
            </a:extLst>
          </p:cNvPr>
          <p:cNvCxnSpPr>
            <a:cxnSpLocks/>
          </p:cNvCxnSpPr>
          <p:nvPr/>
        </p:nvCxnSpPr>
        <p:spPr>
          <a:xfrm flipH="1">
            <a:off x="13493393" y="46021663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Vrije vorm: vorm 716">
            <a:extLst>
              <a:ext uri="{FF2B5EF4-FFF2-40B4-BE49-F238E27FC236}">
                <a16:creationId xmlns:a16="http://schemas.microsoft.com/office/drawing/2014/main" id="{77423976-B883-4220-8BBA-CACC7FBE74A7}"/>
              </a:ext>
            </a:extLst>
          </p:cNvPr>
          <p:cNvSpPr/>
          <p:nvPr/>
        </p:nvSpPr>
        <p:spPr>
          <a:xfrm rot="16200000">
            <a:off x="9058290" y="42123500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" name="Rechthoek 717">
            <a:extLst>
              <a:ext uri="{FF2B5EF4-FFF2-40B4-BE49-F238E27FC236}">
                <a16:creationId xmlns:a16="http://schemas.microsoft.com/office/drawing/2014/main" id="{0FE85A1C-160B-484B-A7D1-95266A3EE8C8}"/>
              </a:ext>
            </a:extLst>
          </p:cNvPr>
          <p:cNvSpPr/>
          <p:nvPr/>
        </p:nvSpPr>
        <p:spPr>
          <a:xfrm rot="5400000">
            <a:off x="14542017" y="42552989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19" name="Tekstvak 718">
            <a:extLst>
              <a:ext uri="{FF2B5EF4-FFF2-40B4-BE49-F238E27FC236}">
                <a16:creationId xmlns:a16="http://schemas.microsoft.com/office/drawing/2014/main" id="{A54D8B87-63CB-4FE3-9CF2-702C203910F3}"/>
              </a:ext>
            </a:extLst>
          </p:cNvPr>
          <p:cNvSpPr txBox="1"/>
          <p:nvPr/>
        </p:nvSpPr>
        <p:spPr>
          <a:xfrm rot="16200000">
            <a:off x="14437807" y="42685401"/>
            <a:ext cx="601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B/K   KB     GT    G/H   havo  H/V  vwo </a:t>
            </a:r>
          </a:p>
        </p:txBody>
      </p:sp>
      <p:cxnSp>
        <p:nvCxnSpPr>
          <p:cNvPr id="720" name="Rechte verbindingslijn 719">
            <a:extLst>
              <a:ext uri="{FF2B5EF4-FFF2-40B4-BE49-F238E27FC236}">
                <a16:creationId xmlns:a16="http://schemas.microsoft.com/office/drawing/2014/main" id="{446C730B-316D-467E-94A1-9956C5273551}"/>
              </a:ext>
            </a:extLst>
          </p:cNvPr>
          <p:cNvCxnSpPr>
            <a:cxnSpLocks/>
          </p:cNvCxnSpPr>
          <p:nvPr/>
        </p:nvCxnSpPr>
        <p:spPr>
          <a:xfrm flipH="1">
            <a:off x="17832942" y="46115174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Vrije vorm: vorm 720">
            <a:extLst>
              <a:ext uri="{FF2B5EF4-FFF2-40B4-BE49-F238E27FC236}">
                <a16:creationId xmlns:a16="http://schemas.microsoft.com/office/drawing/2014/main" id="{40D60190-C6DD-4E5C-A220-CA8AB27FEDD1}"/>
              </a:ext>
            </a:extLst>
          </p:cNvPr>
          <p:cNvSpPr/>
          <p:nvPr/>
        </p:nvSpPr>
        <p:spPr>
          <a:xfrm rot="16200000">
            <a:off x="13397839" y="42217011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2" name="Rechthoek 721">
            <a:extLst>
              <a:ext uri="{FF2B5EF4-FFF2-40B4-BE49-F238E27FC236}">
                <a16:creationId xmlns:a16="http://schemas.microsoft.com/office/drawing/2014/main" id="{9C1FCB0A-FEC9-4A9D-9DFF-DD0E3285AD26}"/>
              </a:ext>
            </a:extLst>
          </p:cNvPr>
          <p:cNvSpPr/>
          <p:nvPr/>
        </p:nvSpPr>
        <p:spPr>
          <a:xfrm rot="5400000">
            <a:off x="18764498" y="42583530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23" name="Tekstvak 722">
            <a:extLst>
              <a:ext uri="{FF2B5EF4-FFF2-40B4-BE49-F238E27FC236}">
                <a16:creationId xmlns:a16="http://schemas.microsoft.com/office/drawing/2014/main" id="{6A4C8EE9-0CAA-490E-833B-C3D82924F289}"/>
              </a:ext>
            </a:extLst>
          </p:cNvPr>
          <p:cNvSpPr txBox="1"/>
          <p:nvPr/>
        </p:nvSpPr>
        <p:spPr>
          <a:xfrm rot="16200000">
            <a:off x="18668752" y="42747028"/>
            <a:ext cx="599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  B/K	  KB   GT   G/H  havo  H/V  vwo </a:t>
            </a:r>
          </a:p>
        </p:txBody>
      </p:sp>
      <p:cxnSp>
        <p:nvCxnSpPr>
          <p:cNvPr id="724" name="Rechte verbindingslijn 723">
            <a:extLst>
              <a:ext uri="{FF2B5EF4-FFF2-40B4-BE49-F238E27FC236}">
                <a16:creationId xmlns:a16="http://schemas.microsoft.com/office/drawing/2014/main" id="{BC7B23CE-050C-4920-8935-515C09379740}"/>
              </a:ext>
            </a:extLst>
          </p:cNvPr>
          <p:cNvCxnSpPr>
            <a:cxnSpLocks/>
          </p:cNvCxnSpPr>
          <p:nvPr/>
        </p:nvCxnSpPr>
        <p:spPr>
          <a:xfrm flipH="1">
            <a:off x="22055423" y="46145715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Vrije vorm: vorm 724">
            <a:extLst>
              <a:ext uri="{FF2B5EF4-FFF2-40B4-BE49-F238E27FC236}">
                <a16:creationId xmlns:a16="http://schemas.microsoft.com/office/drawing/2014/main" id="{D7B47A04-1B49-4032-8B4B-D837262B92B4}"/>
              </a:ext>
            </a:extLst>
          </p:cNvPr>
          <p:cNvSpPr/>
          <p:nvPr/>
        </p:nvSpPr>
        <p:spPr>
          <a:xfrm rot="16200000">
            <a:off x="17620320" y="42247552"/>
            <a:ext cx="5877421" cy="1406039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0" name="Tekstvak 739">
            <a:extLst>
              <a:ext uri="{FF2B5EF4-FFF2-40B4-BE49-F238E27FC236}">
                <a16:creationId xmlns:a16="http://schemas.microsoft.com/office/drawing/2014/main" id="{40D85CA1-403D-44B7-A7E9-191BE27F98B6}"/>
              </a:ext>
            </a:extLst>
          </p:cNvPr>
          <p:cNvSpPr txBox="1"/>
          <p:nvPr/>
        </p:nvSpPr>
        <p:spPr>
          <a:xfrm rot="16200000">
            <a:off x="5106299" y="42472633"/>
            <a:ext cx="592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60%  12% 12% 6% .5% .2%    .1%    .1%</a:t>
            </a:r>
          </a:p>
        </p:txBody>
      </p:sp>
      <p:sp>
        <p:nvSpPr>
          <p:cNvPr id="741" name="Tekstvak 740">
            <a:extLst>
              <a:ext uri="{FF2B5EF4-FFF2-40B4-BE49-F238E27FC236}">
                <a16:creationId xmlns:a16="http://schemas.microsoft.com/office/drawing/2014/main" id="{B21D0FA0-79F3-440C-B547-FC55993C88B1}"/>
              </a:ext>
            </a:extLst>
          </p:cNvPr>
          <p:cNvSpPr txBox="1"/>
          <p:nvPr/>
        </p:nvSpPr>
        <p:spPr>
          <a:xfrm rot="16200000">
            <a:off x="9461487" y="42591317"/>
            <a:ext cx="58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8%   6%  34%  38%  7%  4%    .5%   .2% </a:t>
            </a:r>
          </a:p>
        </p:txBody>
      </p:sp>
      <p:sp>
        <p:nvSpPr>
          <p:cNvPr id="742" name="Tekstvak 741">
            <a:extLst>
              <a:ext uri="{FF2B5EF4-FFF2-40B4-BE49-F238E27FC236}">
                <a16:creationId xmlns:a16="http://schemas.microsoft.com/office/drawing/2014/main" id="{B7C0F09F-B184-474F-B193-62865DDD5DE4}"/>
              </a:ext>
            </a:extLst>
          </p:cNvPr>
          <p:cNvSpPr txBox="1"/>
          <p:nvPr/>
        </p:nvSpPr>
        <p:spPr>
          <a:xfrm rot="16200000">
            <a:off x="13851100" y="42805094"/>
            <a:ext cx="587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1%   1%  12%  38%  18%  23%  5%    1% </a:t>
            </a:r>
          </a:p>
        </p:txBody>
      </p:sp>
      <p:sp>
        <p:nvSpPr>
          <p:cNvPr id="743" name="Tekstvak 742">
            <a:extLst>
              <a:ext uri="{FF2B5EF4-FFF2-40B4-BE49-F238E27FC236}">
                <a16:creationId xmlns:a16="http://schemas.microsoft.com/office/drawing/2014/main" id="{29F591F9-429C-4AAE-A7E2-CFD5E9EF1105}"/>
              </a:ext>
            </a:extLst>
          </p:cNvPr>
          <p:cNvSpPr txBox="1"/>
          <p:nvPr/>
        </p:nvSpPr>
        <p:spPr>
          <a:xfrm rot="16200000">
            <a:off x="18022254" y="42844642"/>
            <a:ext cx="595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.02% .05%  1%  8%   9%  39%  21%  22%</a:t>
            </a:r>
          </a:p>
        </p:txBody>
      </p:sp>
      <p:sp>
        <p:nvSpPr>
          <p:cNvPr id="744" name="Tekstvak 743">
            <a:extLst>
              <a:ext uri="{FF2B5EF4-FFF2-40B4-BE49-F238E27FC236}">
                <a16:creationId xmlns:a16="http://schemas.microsoft.com/office/drawing/2014/main" id="{908EDDAC-A66A-4AB9-97AA-1C72886EF83C}"/>
              </a:ext>
            </a:extLst>
          </p:cNvPr>
          <p:cNvSpPr txBox="1"/>
          <p:nvPr/>
        </p:nvSpPr>
        <p:spPr>
          <a:xfrm rot="16200000">
            <a:off x="20133718" y="35844857"/>
            <a:ext cx="613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.04% .04% .06% 8% 1%   13%   15%   70%     </a:t>
            </a:r>
          </a:p>
        </p:txBody>
      </p:sp>
      <p:sp>
        <p:nvSpPr>
          <p:cNvPr id="745" name="Rechthoek 744">
            <a:extLst>
              <a:ext uri="{FF2B5EF4-FFF2-40B4-BE49-F238E27FC236}">
                <a16:creationId xmlns:a16="http://schemas.microsoft.com/office/drawing/2014/main" id="{33087D5A-2886-49E5-B21F-C9D1AFB9325E}"/>
              </a:ext>
            </a:extLst>
          </p:cNvPr>
          <p:cNvSpPr/>
          <p:nvPr/>
        </p:nvSpPr>
        <p:spPr>
          <a:xfrm rot="5400000">
            <a:off x="20963910" y="35689639"/>
            <a:ext cx="5877424" cy="80546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746" name="Tekstvak 745">
            <a:extLst>
              <a:ext uri="{FF2B5EF4-FFF2-40B4-BE49-F238E27FC236}">
                <a16:creationId xmlns:a16="http://schemas.microsoft.com/office/drawing/2014/main" id="{28F0CBE4-E81A-4DE7-A2F3-69AF1A5E8F46}"/>
              </a:ext>
            </a:extLst>
          </p:cNvPr>
          <p:cNvSpPr txBox="1"/>
          <p:nvPr/>
        </p:nvSpPr>
        <p:spPr>
          <a:xfrm rot="16200000">
            <a:off x="20831730" y="35811169"/>
            <a:ext cx="606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BB    B/K	  KB    GT   G/H  havo  H/V  vwo </a:t>
            </a:r>
          </a:p>
        </p:txBody>
      </p:sp>
      <p:cxnSp>
        <p:nvCxnSpPr>
          <p:cNvPr id="747" name="Rechte verbindingslijn 746">
            <a:extLst>
              <a:ext uri="{FF2B5EF4-FFF2-40B4-BE49-F238E27FC236}">
                <a16:creationId xmlns:a16="http://schemas.microsoft.com/office/drawing/2014/main" id="{6197A8B5-C1FA-479E-B3F0-66AA02B92317}"/>
              </a:ext>
            </a:extLst>
          </p:cNvPr>
          <p:cNvCxnSpPr>
            <a:cxnSpLocks/>
          </p:cNvCxnSpPr>
          <p:nvPr/>
        </p:nvCxnSpPr>
        <p:spPr>
          <a:xfrm flipH="1">
            <a:off x="24254835" y="39251824"/>
            <a:ext cx="11698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Tekstvak 748">
            <a:extLst>
              <a:ext uri="{FF2B5EF4-FFF2-40B4-BE49-F238E27FC236}">
                <a16:creationId xmlns:a16="http://schemas.microsoft.com/office/drawing/2014/main" id="{18C50157-83F6-4823-B063-8DDEF41FD87B}"/>
              </a:ext>
            </a:extLst>
          </p:cNvPr>
          <p:cNvSpPr txBox="1"/>
          <p:nvPr/>
        </p:nvSpPr>
        <p:spPr>
          <a:xfrm rot="16200000">
            <a:off x="15917399" y="36059030"/>
            <a:ext cx="62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.2%  .3%   4.5%  23% 17%  37%  11%  6%</a:t>
            </a:r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64921141-92C2-4186-A9F6-185E0C7524AB}"/>
              </a:ext>
            </a:extLst>
          </p:cNvPr>
          <p:cNvSpPr txBox="1"/>
          <p:nvPr/>
        </p:nvSpPr>
        <p:spPr>
          <a:xfrm rot="16200000">
            <a:off x="11686347" y="36128426"/>
            <a:ext cx="594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3%   3%   24%  43% 13% 10%  1.6%  .4%</a:t>
            </a:r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22BACE-DA97-4EA0-B53C-C68A25AFADB8}"/>
              </a:ext>
            </a:extLst>
          </p:cNvPr>
          <p:cNvSpPr txBox="1"/>
          <p:nvPr/>
        </p:nvSpPr>
        <p:spPr>
          <a:xfrm rot="16200000">
            <a:off x="7347094" y="36092159"/>
            <a:ext cx="587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22%  10%  38% 24% 3%  1.2% .1% .05%</a:t>
            </a:r>
          </a:p>
        </p:txBody>
      </p:sp>
    </p:spTree>
    <p:extLst>
      <p:ext uri="{BB962C8B-B14F-4D97-AF65-F5344CB8AC3E}">
        <p14:creationId xmlns:p14="http://schemas.microsoft.com/office/powerpoint/2010/main" val="20660849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520</Words>
  <Application>Microsoft Office PowerPoint</Application>
  <PresentationFormat>Aangepast</PresentationFormat>
  <Paragraphs>130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Marie Buijs</dc:creator>
  <cp:lastModifiedBy>Marie Buijs</cp:lastModifiedBy>
  <cp:revision>21</cp:revision>
  <cp:lastPrinted>2020-04-27T12:41:57Z</cp:lastPrinted>
  <dcterms:created xsi:type="dcterms:W3CDTF">2020-04-27T09:30:10Z</dcterms:created>
  <dcterms:modified xsi:type="dcterms:W3CDTF">2020-05-09T14:49:55Z</dcterms:modified>
</cp:coreProperties>
</file>