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35783838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2" userDrawn="1">
          <p15:clr>
            <a:srgbClr val="A4A3A4"/>
          </p15:clr>
        </p15:guide>
        <p15:guide id="2" pos="112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Buijs" initials="MB" lastIdx="2" clrIdx="0">
    <p:extLst>
      <p:ext uri="{19B8F6BF-5375-455C-9EA6-DF929625EA0E}">
        <p15:presenceInfo xmlns:p15="http://schemas.microsoft.com/office/powerpoint/2012/main" userId="S::marie.buijs@cito.nl::4471becc-18d5-432e-93b0-0cf3802823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5"/>
    <a:srgbClr val="DA5A6F"/>
    <a:srgbClr val="E7919F"/>
    <a:srgbClr val="FFE7E5"/>
    <a:srgbClr val="FFADA7"/>
    <a:srgbClr val="FF9966"/>
    <a:srgbClr val="FD1301"/>
    <a:srgbClr val="F3F6FB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55" autoAdjust="0"/>
    <p:restoredTop sz="95226" autoAdjust="0"/>
  </p:normalViewPr>
  <p:slideViewPr>
    <p:cSldViewPr snapToGrid="0" showGuides="1">
      <p:cViewPr>
        <p:scale>
          <a:sx n="25" d="100"/>
          <a:sy n="25" d="100"/>
        </p:scale>
        <p:origin x="1541" y="14"/>
      </p:cViewPr>
      <p:guideLst>
        <p:guide orient="horz" pos="16102"/>
        <p:guide pos="112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788" y="8366281"/>
            <a:ext cx="30416262" cy="17797568"/>
          </a:xfrm>
        </p:spPr>
        <p:txBody>
          <a:bodyPr anchor="b"/>
          <a:lstStyle>
            <a:lvl1pPr algn="ctr">
              <a:defRPr sz="23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980" y="26850192"/>
            <a:ext cx="26837879" cy="12342326"/>
          </a:xfrm>
        </p:spPr>
        <p:txBody>
          <a:bodyPr/>
          <a:lstStyle>
            <a:lvl1pPr marL="0" indent="0" algn="ctr">
              <a:buNone/>
              <a:defRPr sz="9392"/>
            </a:lvl1pPr>
            <a:lvl2pPr marL="1789206" indent="0" algn="ctr">
              <a:buNone/>
              <a:defRPr sz="7827"/>
            </a:lvl2pPr>
            <a:lvl3pPr marL="3578413" indent="0" algn="ctr">
              <a:buNone/>
              <a:defRPr sz="7044"/>
            </a:lvl3pPr>
            <a:lvl4pPr marL="5367619" indent="0" algn="ctr">
              <a:buNone/>
              <a:defRPr sz="6261"/>
            </a:lvl4pPr>
            <a:lvl5pPr marL="7156826" indent="0" algn="ctr">
              <a:buNone/>
              <a:defRPr sz="6261"/>
            </a:lvl5pPr>
            <a:lvl6pPr marL="8946032" indent="0" algn="ctr">
              <a:buNone/>
              <a:defRPr sz="6261"/>
            </a:lvl6pPr>
            <a:lvl7pPr marL="10735239" indent="0" algn="ctr">
              <a:buNone/>
              <a:defRPr sz="6261"/>
            </a:lvl7pPr>
            <a:lvl8pPr marL="12524445" indent="0" algn="ctr">
              <a:buNone/>
              <a:defRPr sz="6261"/>
            </a:lvl8pPr>
            <a:lvl9pPr marL="14313652" indent="0" algn="ctr">
              <a:buNone/>
              <a:defRPr sz="6261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3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12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07811" y="2721703"/>
            <a:ext cx="7715890" cy="43322409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141" y="2721703"/>
            <a:ext cx="22700372" cy="4332240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0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174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504" y="12744683"/>
            <a:ext cx="30863560" cy="21264777"/>
          </a:xfrm>
        </p:spPr>
        <p:txBody>
          <a:bodyPr anchor="b"/>
          <a:lstStyle>
            <a:lvl1pPr>
              <a:defRPr sz="23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1504" y="34210633"/>
            <a:ext cx="30863560" cy="11182644"/>
          </a:xfrm>
        </p:spPr>
        <p:txBody>
          <a:bodyPr/>
          <a:lstStyle>
            <a:lvl1pPr marL="0" indent="0">
              <a:buNone/>
              <a:defRPr sz="9392">
                <a:solidFill>
                  <a:schemeClr val="tx1"/>
                </a:solidFill>
              </a:defRPr>
            </a:lvl1pPr>
            <a:lvl2pPr marL="1789206" indent="0">
              <a:buNone/>
              <a:defRPr sz="7827">
                <a:solidFill>
                  <a:schemeClr val="tx1">
                    <a:tint val="75000"/>
                  </a:schemeClr>
                </a:solidFill>
              </a:defRPr>
            </a:lvl2pPr>
            <a:lvl3pPr marL="3578413" indent="0">
              <a:buNone/>
              <a:defRPr sz="7044">
                <a:solidFill>
                  <a:schemeClr val="tx1">
                    <a:tint val="75000"/>
                  </a:schemeClr>
                </a:solidFill>
              </a:defRPr>
            </a:lvl3pPr>
            <a:lvl4pPr marL="5367619" indent="0">
              <a:buNone/>
              <a:defRPr sz="6261">
                <a:solidFill>
                  <a:schemeClr val="tx1">
                    <a:tint val="75000"/>
                  </a:schemeClr>
                </a:solidFill>
              </a:defRPr>
            </a:lvl4pPr>
            <a:lvl5pPr marL="7156826" indent="0">
              <a:buNone/>
              <a:defRPr sz="6261">
                <a:solidFill>
                  <a:schemeClr val="tx1">
                    <a:tint val="75000"/>
                  </a:schemeClr>
                </a:solidFill>
              </a:defRPr>
            </a:lvl5pPr>
            <a:lvl6pPr marL="8946032" indent="0">
              <a:buNone/>
              <a:defRPr sz="6261">
                <a:solidFill>
                  <a:schemeClr val="tx1">
                    <a:tint val="75000"/>
                  </a:schemeClr>
                </a:solidFill>
              </a:defRPr>
            </a:lvl6pPr>
            <a:lvl7pPr marL="10735239" indent="0">
              <a:buNone/>
              <a:defRPr sz="6261">
                <a:solidFill>
                  <a:schemeClr val="tx1">
                    <a:tint val="75000"/>
                  </a:schemeClr>
                </a:solidFill>
              </a:defRPr>
            </a:lvl7pPr>
            <a:lvl8pPr marL="12524445" indent="0">
              <a:buNone/>
              <a:defRPr sz="6261">
                <a:solidFill>
                  <a:schemeClr val="tx1">
                    <a:tint val="75000"/>
                  </a:schemeClr>
                </a:solidFill>
              </a:defRPr>
            </a:lvl8pPr>
            <a:lvl9pPr marL="14313652" indent="0">
              <a:buNone/>
              <a:defRPr sz="62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2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0139" y="13608513"/>
            <a:ext cx="15208131" cy="324355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15568" y="13608513"/>
            <a:ext cx="15208131" cy="324355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96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800" y="2721714"/>
            <a:ext cx="30863560" cy="988096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4804" y="12531669"/>
            <a:ext cx="15138238" cy="6141577"/>
          </a:xfrm>
        </p:spPr>
        <p:txBody>
          <a:bodyPr anchor="b"/>
          <a:lstStyle>
            <a:lvl1pPr marL="0" indent="0">
              <a:buNone/>
              <a:defRPr sz="9392" b="1"/>
            </a:lvl1pPr>
            <a:lvl2pPr marL="1789206" indent="0">
              <a:buNone/>
              <a:defRPr sz="7827" b="1"/>
            </a:lvl2pPr>
            <a:lvl3pPr marL="3578413" indent="0">
              <a:buNone/>
              <a:defRPr sz="7044" b="1"/>
            </a:lvl3pPr>
            <a:lvl4pPr marL="5367619" indent="0">
              <a:buNone/>
              <a:defRPr sz="6261" b="1"/>
            </a:lvl4pPr>
            <a:lvl5pPr marL="7156826" indent="0">
              <a:buNone/>
              <a:defRPr sz="6261" b="1"/>
            </a:lvl5pPr>
            <a:lvl6pPr marL="8946032" indent="0">
              <a:buNone/>
              <a:defRPr sz="6261" b="1"/>
            </a:lvl6pPr>
            <a:lvl7pPr marL="10735239" indent="0">
              <a:buNone/>
              <a:defRPr sz="6261" b="1"/>
            </a:lvl7pPr>
            <a:lvl8pPr marL="12524445" indent="0">
              <a:buNone/>
              <a:defRPr sz="6261" b="1"/>
            </a:lvl8pPr>
            <a:lvl9pPr marL="14313652" indent="0">
              <a:buNone/>
              <a:defRPr sz="626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4804" y="18673247"/>
            <a:ext cx="15138238" cy="2746553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15570" y="12531669"/>
            <a:ext cx="15212792" cy="6141577"/>
          </a:xfrm>
        </p:spPr>
        <p:txBody>
          <a:bodyPr anchor="b"/>
          <a:lstStyle>
            <a:lvl1pPr marL="0" indent="0">
              <a:buNone/>
              <a:defRPr sz="9392" b="1"/>
            </a:lvl1pPr>
            <a:lvl2pPr marL="1789206" indent="0">
              <a:buNone/>
              <a:defRPr sz="7827" b="1"/>
            </a:lvl2pPr>
            <a:lvl3pPr marL="3578413" indent="0">
              <a:buNone/>
              <a:defRPr sz="7044" b="1"/>
            </a:lvl3pPr>
            <a:lvl4pPr marL="5367619" indent="0">
              <a:buNone/>
              <a:defRPr sz="6261" b="1"/>
            </a:lvl4pPr>
            <a:lvl5pPr marL="7156826" indent="0">
              <a:buNone/>
              <a:defRPr sz="6261" b="1"/>
            </a:lvl5pPr>
            <a:lvl6pPr marL="8946032" indent="0">
              <a:buNone/>
              <a:defRPr sz="6261" b="1"/>
            </a:lvl6pPr>
            <a:lvl7pPr marL="10735239" indent="0">
              <a:buNone/>
              <a:defRPr sz="6261" b="1"/>
            </a:lvl7pPr>
            <a:lvl8pPr marL="12524445" indent="0">
              <a:buNone/>
              <a:defRPr sz="6261" b="1"/>
            </a:lvl8pPr>
            <a:lvl9pPr marL="14313652" indent="0">
              <a:buNone/>
              <a:defRPr sz="626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15570" y="18673247"/>
            <a:ext cx="15212792" cy="2746553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89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98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75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800" y="3408045"/>
            <a:ext cx="11541219" cy="11928158"/>
          </a:xfrm>
        </p:spPr>
        <p:txBody>
          <a:bodyPr anchor="b"/>
          <a:lstStyle>
            <a:lvl1pPr>
              <a:defRPr sz="1252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792" y="7360442"/>
            <a:ext cx="18115568" cy="36328813"/>
          </a:xfrm>
        </p:spPr>
        <p:txBody>
          <a:bodyPr/>
          <a:lstStyle>
            <a:lvl1pPr>
              <a:defRPr sz="12523"/>
            </a:lvl1pPr>
            <a:lvl2pPr>
              <a:defRPr sz="10958"/>
            </a:lvl2pPr>
            <a:lvl3pPr>
              <a:defRPr sz="9392"/>
            </a:lvl3pPr>
            <a:lvl4pPr>
              <a:defRPr sz="7827"/>
            </a:lvl4pPr>
            <a:lvl5pPr>
              <a:defRPr sz="7827"/>
            </a:lvl5pPr>
            <a:lvl6pPr>
              <a:defRPr sz="7827"/>
            </a:lvl6pPr>
            <a:lvl7pPr>
              <a:defRPr sz="7827"/>
            </a:lvl7pPr>
            <a:lvl8pPr>
              <a:defRPr sz="7827"/>
            </a:lvl8pPr>
            <a:lvl9pPr>
              <a:defRPr sz="7827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4800" y="15336203"/>
            <a:ext cx="11541219" cy="28412212"/>
          </a:xfrm>
        </p:spPr>
        <p:txBody>
          <a:bodyPr/>
          <a:lstStyle>
            <a:lvl1pPr marL="0" indent="0">
              <a:buNone/>
              <a:defRPr sz="6261"/>
            </a:lvl1pPr>
            <a:lvl2pPr marL="1789206" indent="0">
              <a:buNone/>
              <a:defRPr sz="5479"/>
            </a:lvl2pPr>
            <a:lvl3pPr marL="3578413" indent="0">
              <a:buNone/>
              <a:defRPr sz="4696"/>
            </a:lvl3pPr>
            <a:lvl4pPr marL="5367619" indent="0">
              <a:buNone/>
              <a:defRPr sz="3913"/>
            </a:lvl4pPr>
            <a:lvl5pPr marL="7156826" indent="0">
              <a:buNone/>
              <a:defRPr sz="3913"/>
            </a:lvl5pPr>
            <a:lvl6pPr marL="8946032" indent="0">
              <a:buNone/>
              <a:defRPr sz="3913"/>
            </a:lvl6pPr>
            <a:lvl7pPr marL="10735239" indent="0">
              <a:buNone/>
              <a:defRPr sz="3913"/>
            </a:lvl7pPr>
            <a:lvl8pPr marL="12524445" indent="0">
              <a:buNone/>
              <a:defRPr sz="3913"/>
            </a:lvl8pPr>
            <a:lvl9pPr marL="14313652" indent="0">
              <a:buNone/>
              <a:defRPr sz="3913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6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800" y="3408045"/>
            <a:ext cx="11541219" cy="11928158"/>
          </a:xfrm>
        </p:spPr>
        <p:txBody>
          <a:bodyPr anchor="b"/>
          <a:lstStyle>
            <a:lvl1pPr>
              <a:defRPr sz="1252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12792" y="7360442"/>
            <a:ext cx="18115568" cy="36328813"/>
          </a:xfrm>
        </p:spPr>
        <p:txBody>
          <a:bodyPr anchor="t"/>
          <a:lstStyle>
            <a:lvl1pPr marL="0" indent="0">
              <a:buNone/>
              <a:defRPr sz="12523"/>
            </a:lvl1pPr>
            <a:lvl2pPr marL="1789206" indent="0">
              <a:buNone/>
              <a:defRPr sz="10958"/>
            </a:lvl2pPr>
            <a:lvl3pPr marL="3578413" indent="0">
              <a:buNone/>
              <a:defRPr sz="9392"/>
            </a:lvl3pPr>
            <a:lvl4pPr marL="5367619" indent="0">
              <a:buNone/>
              <a:defRPr sz="7827"/>
            </a:lvl4pPr>
            <a:lvl5pPr marL="7156826" indent="0">
              <a:buNone/>
              <a:defRPr sz="7827"/>
            </a:lvl5pPr>
            <a:lvl6pPr marL="8946032" indent="0">
              <a:buNone/>
              <a:defRPr sz="7827"/>
            </a:lvl6pPr>
            <a:lvl7pPr marL="10735239" indent="0">
              <a:buNone/>
              <a:defRPr sz="7827"/>
            </a:lvl7pPr>
            <a:lvl8pPr marL="12524445" indent="0">
              <a:buNone/>
              <a:defRPr sz="7827"/>
            </a:lvl8pPr>
            <a:lvl9pPr marL="14313652" indent="0">
              <a:buNone/>
              <a:defRPr sz="782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4800" y="15336203"/>
            <a:ext cx="11541219" cy="28412212"/>
          </a:xfrm>
        </p:spPr>
        <p:txBody>
          <a:bodyPr/>
          <a:lstStyle>
            <a:lvl1pPr marL="0" indent="0">
              <a:buNone/>
              <a:defRPr sz="6261"/>
            </a:lvl1pPr>
            <a:lvl2pPr marL="1789206" indent="0">
              <a:buNone/>
              <a:defRPr sz="5479"/>
            </a:lvl2pPr>
            <a:lvl3pPr marL="3578413" indent="0">
              <a:buNone/>
              <a:defRPr sz="4696"/>
            </a:lvl3pPr>
            <a:lvl4pPr marL="5367619" indent="0">
              <a:buNone/>
              <a:defRPr sz="3913"/>
            </a:lvl4pPr>
            <a:lvl5pPr marL="7156826" indent="0">
              <a:buNone/>
              <a:defRPr sz="3913"/>
            </a:lvl5pPr>
            <a:lvl6pPr marL="8946032" indent="0">
              <a:buNone/>
              <a:defRPr sz="3913"/>
            </a:lvl6pPr>
            <a:lvl7pPr marL="10735239" indent="0">
              <a:buNone/>
              <a:defRPr sz="3913"/>
            </a:lvl7pPr>
            <a:lvl8pPr marL="12524445" indent="0">
              <a:buNone/>
              <a:defRPr sz="3913"/>
            </a:lvl8pPr>
            <a:lvl9pPr marL="14313652" indent="0">
              <a:buNone/>
              <a:defRPr sz="3913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66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0139" y="2721714"/>
            <a:ext cx="30863560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0139" y="13608513"/>
            <a:ext cx="30863560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0139" y="47381303"/>
            <a:ext cx="8051364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3616-D3E3-4F25-848C-6C761C5D3B1F}" type="datetimeFigureOut">
              <a:rPr lang="nl-NL" smtClean="0"/>
              <a:t>9-5-2020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53397" y="47381303"/>
            <a:ext cx="12077045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72335" y="47381303"/>
            <a:ext cx="8051364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7833-F28E-4304-BF87-5C5A1AAB86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5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578413" rtl="0" eaLnBrk="1" latinLnBrk="0" hangingPunct="1">
        <a:lnSpc>
          <a:spcPct val="90000"/>
        </a:lnSpc>
        <a:spcBef>
          <a:spcPct val="0"/>
        </a:spcBef>
        <a:buNone/>
        <a:defRPr sz="172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4603" indent="-894603" algn="l" defTabSz="3578413" rtl="0" eaLnBrk="1" latinLnBrk="0" hangingPunct="1">
        <a:lnSpc>
          <a:spcPct val="90000"/>
        </a:lnSpc>
        <a:spcBef>
          <a:spcPts val="3913"/>
        </a:spcBef>
        <a:buFont typeface="Arial" panose="020B0604020202020204" pitchFamily="34" charset="0"/>
        <a:buChar char="•"/>
        <a:defRPr sz="10958" kern="1200">
          <a:solidFill>
            <a:schemeClr val="tx1"/>
          </a:solidFill>
          <a:latin typeface="+mn-lt"/>
          <a:ea typeface="+mn-ea"/>
          <a:cs typeface="+mn-cs"/>
        </a:defRPr>
      </a:lvl1pPr>
      <a:lvl2pPr marL="2683810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9392" kern="1200">
          <a:solidFill>
            <a:schemeClr val="tx1"/>
          </a:solidFill>
          <a:latin typeface="+mn-lt"/>
          <a:ea typeface="+mn-ea"/>
          <a:cs typeface="+mn-cs"/>
        </a:defRPr>
      </a:lvl2pPr>
      <a:lvl3pPr marL="4473016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7827" kern="1200">
          <a:solidFill>
            <a:schemeClr val="tx1"/>
          </a:solidFill>
          <a:latin typeface="+mn-lt"/>
          <a:ea typeface="+mn-ea"/>
          <a:cs typeface="+mn-cs"/>
        </a:defRPr>
      </a:lvl3pPr>
      <a:lvl4pPr marL="6262223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7044" kern="1200">
          <a:solidFill>
            <a:schemeClr val="tx1"/>
          </a:solidFill>
          <a:latin typeface="+mn-lt"/>
          <a:ea typeface="+mn-ea"/>
          <a:cs typeface="+mn-cs"/>
        </a:defRPr>
      </a:lvl4pPr>
      <a:lvl5pPr marL="8051429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7044" kern="1200">
          <a:solidFill>
            <a:schemeClr val="tx1"/>
          </a:solidFill>
          <a:latin typeface="+mn-lt"/>
          <a:ea typeface="+mn-ea"/>
          <a:cs typeface="+mn-cs"/>
        </a:defRPr>
      </a:lvl5pPr>
      <a:lvl6pPr marL="9840636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7044" kern="1200">
          <a:solidFill>
            <a:schemeClr val="tx1"/>
          </a:solidFill>
          <a:latin typeface="+mn-lt"/>
          <a:ea typeface="+mn-ea"/>
          <a:cs typeface="+mn-cs"/>
        </a:defRPr>
      </a:lvl6pPr>
      <a:lvl7pPr marL="11629842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7044" kern="1200">
          <a:solidFill>
            <a:schemeClr val="tx1"/>
          </a:solidFill>
          <a:latin typeface="+mn-lt"/>
          <a:ea typeface="+mn-ea"/>
          <a:cs typeface="+mn-cs"/>
        </a:defRPr>
      </a:lvl7pPr>
      <a:lvl8pPr marL="13419049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7044" kern="1200">
          <a:solidFill>
            <a:schemeClr val="tx1"/>
          </a:solidFill>
          <a:latin typeface="+mn-lt"/>
          <a:ea typeface="+mn-ea"/>
          <a:cs typeface="+mn-cs"/>
        </a:defRPr>
      </a:lvl8pPr>
      <a:lvl9pPr marL="15208255" indent="-894603" algn="l" defTabSz="3578413" rtl="0" eaLnBrk="1" latinLnBrk="0" hangingPunct="1">
        <a:lnSpc>
          <a:spcPct val="90000"/>
        </a:lnSpc>
        <a:spcBef>
          <a:spcPts val="1957"/>
        </a:spcBef>
        <a:buFont typeface="Arial" panose="020B0604020202020204" pitchFamily="34" charset="0"/>
        <a:buChar char="•"/>
        <a:defRPr sz="7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1pPr>
      <a:lvl2pPr marL="1789206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2pPr>
      <a:lvl3pPr marL="3578413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3pPr>
      <a:lvl4pPr marL="5367619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4pPr>
      <a:lvl5pPr marL="7156826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5pPr>
      <a:lvl6pPr marL="8946032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6pPr>
      <a:lvl7pPr marL="10735239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7pPr>
      <a:lvl8pPr marL="12524445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8pPr>
      <a:lvl9pPr marL="14313652" algn="l" defTabSz="3578413" rtl="0" eaLnBrk="1" latinLnBrk="0" hangingPunct="1">
        <a:defRPr sz="7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38" Type="http://schemas.openxmlformats.org/officeDocument/2006/relationships/image" Target="../media/image137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28" Type="http://schemas.openxmlformats.org/officeDocument/2006/relationships/image" Target="../media/image127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134" Type="http://schemas.openxmlformats.org/officeDocument/2006/relationships/image" Target="../media/image133.png"/><Relationship Id="rId139" Type="http://schemas.openxmlformats.org/officeDocument/2006/relationships/image" Target="../media/image13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16" Type="http://schemas.openxmlformats.org/officeDocument/2006/relationships/image" Target="../media/image115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137" Type="http://schemas.openxmlformats.org/officeDocument/2006/relationships/image" Target="../media/image13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4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30" Type="http://schemas.openxmlformats.org/officeDocument/2006/relationships/image" Target="../media/image129.png"/><Relationship Id="rId135" Type="http://schemas.openxmlformats.org/officeDocument/2006/relationships/image" Target="../media/image13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141" Type="http://schemas.openxmlformats.org/officeDocument/2006/relationships/image" Target="../media/image140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131" Type="http://schemas.openxmlformats.org/officeDocument/2006/relationships/image" Target="../media/image130.png"/><Relationship Id="rId136" Type="http://schemas.openxmlformats.org/officeDocument/2006/relationships/image" Target="../media/image135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hthoek 442">
            <a:extLst>
              <a:ext uri="{FF2B5EF4-FFF2-40B4-BE49-F238E27FC236}">
                <a16:creationId xmlns:a16="http://schemas.microsoft.com/office/drawing/2014/main" id="{AC813CE4-A51C-4E8A-B54A-CBD5A25FDD02}"/>
              </a:ext>
            </a:extLst>
          </p:cNvPr>
          <p:cNvSpPr/>
          <p:nvPr/>
        </p:nvSpPr>
        <p:spPr>
          <a:xfrm>
            <a:off x="37560" y="0"/>
            <a:ext cx="35688011" cy="51120675"/>
          </a:xfrm>
          <a:prstGeom prst="rect">
            <a:avLst/>
          </a:prstGeom>
          <a:solidFill>
            <a:srgbClr val="FFE7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0D34B1F-5A6D-48E3-B998-0152BBC25FAC}"/>
              </a:ext>
            </a:extLst>
          </p:cNvPr>
          <p:cNvSpPr/>
          <p:nvPr/>
        </p:nvSpPr>
        <p:spPr>
          <a:xfrm>
            <a:off x="840068" y="25051181"/>
            <a:ext cx="3068899" cy="510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943F6C2-9EEE-4703-A5D1-B8301FA7E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637062" y="23737513"/>
            <a:ext cx="2141190" cy="1803616"/>
          </a:xfrm>
          <a:prstGeom prst="rect">
            <a:avLst/>
          </a:prstGeom>
        </p:spPr>
      </p:pic>
      <p:sp>
        <p:nvSpPr>
          <p:cNvPr id="1037" name="Rechthoek 1036">
            <a:extLst>
              <a:ext uri="{FF2B5EF4-FFF2-40B4-BE49-F238E27FC236}">
                <a16:creationId xmlns:a16="http://schemas.microsoft.com/office/drawing/2014/main" id="{1EFABC3F-54CA-4D9F-9FF3-3B3236B13EC7}"/>
              </a:ext>
            </a:extLst>
          </p:cNvPr>
          <p:cNvSpPr/>
          <p:nvPr/>
        </p:nvSpPr>
        <p:spPr>
          <a:xfrm>
            <a:off x="5812395" y="38636445"/>
            <a:ext cx="14847006" cy="12484230"/>
          </a:xfrm>
          <a:prstGeom prst="rect">
            <a:avLst/>
          </a:prstGeom>
          <a:solidFill>
            <a:srgbClr val="FFC9C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13" name="Rechthoek 612">
            <a:extLst>
              <a:ext uri="{FF2B5EF4-FFF2-40B4-BE49-F238E27FC236}">
                <a16:creationId xmlns:a16="http://schemas.microsoft.com/office/drawing/2014/main" id="{5F117C84-FCEA-4997-9F44-25E7CF34C53F}"/>
              </a:ext>
            </a:extLst>
          </p:cNvPr>
          <p:cNvSpPr/>
          <p:nvPr/>
        </p:nvSpPr>
        <p:spPr>
          <a:xfrm>
            <a:off x="5813780" y="27797647"/>
            <a:ext cx="14814418" cy="10166616"/>
          </a:xfrm>
          <a:prstGeom prst="rect">
            <a:avLst/>
          </a:prstGeom>
          <a:solidFill>
            <a:srgbClr val="FFC9C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ED1BF5A4-013B-4F2D-A0B0-5A94A93D57E1}"/>
              </a:ext>
            </a:extLst>
          </p:cNvPr>
          <p:cNvSpPr/>
          <p:nvPr/>
        </p:nvSpPr>
        <p:spPr>
          <a:xfrm>
            <a:off x="5787567" y="17956062"/>
            <a:ext cx="14821189" cy="9304467"/>
          </a:xfrm>
          <a:prstGeom prst="rect">
            <a:avLst/>
          </a:prstGeom>
          <a:solidFill>
            <a:srgbClr val="FFC9C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ECAA3FC6-3BC6-4B7C-9903-D4714434D3E4}"/>
              </a:ext>
            </a:extLst>
          </p:cNvPr>
          <p:cNvSpPr/>
          <p:nvPr/>
        </p:nvSpPr>
        <p:spPr>
          <a:xfrm>
            <a:off x="5799981" y="8975463"/>
            <a:ext cx="14807943" cy="8487713"/>
          </a:xfrm>
          <a:prstGeom prst="rect">
            <a:avLst/>
          </a:prstGeom>
          <a:solidFill>
            <a:srgbClr val="FFC9C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8DA659F-B742-42C1-9B7B-FF0F16E5357A}"/>
              </a:ext>
            </a:extLst>
          </p:cNvPr>
          <p:cNvSpPr/>
          <p:nvPr/>
        </p:nvSpPr>
        <p:spPr>
          <a:xfrm>
            <a:off x="5786735" y="283141"/>
            <a:ext cx="14821189" cy="8100938"/>
          </a:xfrm>
          <a:prstGeom prst="rect">
            <a:avLst/>
          </a:prstGeom>
          <a:solidFill>
            <a:srgbClr val="FFC9C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3B5CE65-82F8-46B6-8CF3-2EBF4BA1C1B2}"/>
              </a:ext>
            </a:extLst>
          </p:cNvPr>
          <p:cNvSpPr txBox="1"/>
          <p:nvPr/>
        </p:nvSpPr>
        <p:spPr>
          <a:xfrm>
            <a:off x="11080110" y="418710"/>
            <a:ext cx="3912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2-3 design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1D1D993-7337-47DC-914D-0D172937B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2716169" y="24148617"/>
            <a:ext cx="2141190" cy="1803616"/>
          </a:xfrm>
          <a:prstGeom prst="rect">
            <a:avLst/>
          </a:prstGeom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D66A3CCE-D680-4641-A18C-F7E12B482EC1}"/>
              </a:ext>
            </a:extLst>
          </p:cNvPr>
          <p:cNvSpPr txBox="1"/>
          <p:nvPr/>
        </p:nvSpPr>
        <p:spPr>
          <a:xfrm>
            <a:off x="11054485" y="2273688"/>
            <a:ext cx="3974801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1</a:t>
            </a:r>
          </a:p>
          <a:p>
            <a:pPr algn="ctr"/>
            <a:r>
              <a:rPr lang="en-US" sz="4000" dirty="0"/>
              <a:t>β ~ N(-0.81, .36)</a:t>
            </a:r>
            <a:endParaRPr lang="nl-NL" sz="4000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6825FCD6-FC03-460E-9DF2-A0AFC280AF7F}"/>
              </a:ext>
            </a:extLst>
          </p:cNvPr>
          <p:cNvSpPr txBox="1"/>
          <p:nvPr/>
        </p:nvSpPr>
        <p:spPr>
          <a:xfrm>
            <a:off x="16363082" y="1004483"/>
            <a:ext cx="3872014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3</a:t>
            </a:r>
          </a:p>
          <a:p>
            <a:pPr algn="ctr"/>
            <a:r>
              <a:rPr lang="en-US" sz="4000" dirty="0"/>
              <a:t>β ~ N(-1.09, .28)</a:t>
            </a:r>
            <a:endParaRPr lang="nl-NL" sz="4000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78A023C1-3C0D-4E19-B35B-D35CA0F4BD6F}"/>
              </a:ext>
            </a:extLst>
          </p:cNvPr>
          <p:cNvSpPr txBox="1"/>
          <p:nvPr/>
        </p:nvSpPr>
        <p:spPr>
          <a:xfrm>
            <a:off x="16367486" y="3628363"/>
            <a:ext cx="387918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4</a:t>
            </a:r>
          </a:p>
          <a:p>
            <a:pPr algn="ctr"/>
            <a:r>
              <a:rPr lang="en-US" sz="4000" dirty="0"/>
              <a:t>β ~ N(0, .06)</a:t>
            </a:r>
            <a:endParaRPr lang="nl-NL" sz="40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FB148A5-B5C9-4802-BCF5-DC96D6B63F59}"/>
              </a:ext>
            </a:extLst>
          </p:cNvPr>
          <p:cNvSpPr txBox="1"/>
          <p:nvPr/>
        </p:nvSpPr>
        <p:spPr>
          <a:xfrm>
            <a:off x="16363088" y="6532188"/>
            <a:ext cx="3869489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5</a:t>
            </a:r>
          </a:p>
          <a:p>
            <a:pPr algn="ctr"/>
            <a:r>
              <a:rPr lang="en-US" sz="4000" dirty="0"/>
              <a:t>β ~ N(1.09, .28)</a:t>
            </a:r>
            <a:endParaRPr lang="nl-NL" sz="40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DBF71C21-2C3D-48EC-91B4-EC9012ED1FE6}"/>
              </a:ext>
            </a:extLst>
          </p:cNvPr>
          <p:cNvSpPr txBox="1"/>
          <p:nvPr/>
        </p:nvSpPr>
        <p:spPr>
          <a:xfrm>
            <a:off x="11054485" y="5141674"/>
            <a:ext cx="3964603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2</a:t>
            </a:r>
          </a:p>
          <a:p>
            <a:pPr algn="ctr"/>
            <a:r>
              <a:rPr lang="en-US" sz="4000" dirty="0"/>
              <a:t>β ~ N(0.79, .37)</a:t>
            </a:r>
            <a:endParaRPr lang="nl-NL" sz="4000" dirty="0"/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7B094028-E434-40BF-A62D-8FFA1EF9A74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5029286" y="1666203"/>
            <a:ext cx="1333796" cy="126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FA103002-6963-4513-BF4B-8A65C4A55D4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15029286" y="2935408"/>
            <a:ext cx="1338200" cy="13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91B2BD19-2FF2-473E-8AC6-9F51A300AE1C}"/>
              </a:ext>
            </a:extLst>
          </p:cNvPr>
          <p:cNvCxnSpPr>
            <a:cxnSpLocks/>
          </p:cNvCxnSpPr>
          <p:nvPr/>
        </p:nvCxnSpPr>
        <p:spPr>
          <a:xfrm>
            <a:off x="15052431" y="3009304"/>
            <a:ext cx="1238494" cy="395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368484A4-EEA4-47FF-833A-CA88993CD6D3}"/>
              </a:ext>
            </a:extLst>
          </p:cNvPr>
          <p:cNvCxnSpPr>
            <a:cxnSpLocks/>
          </p:cNvCxnSpPr>
          <p:nvPr/>
        </p:nvCxnSpPr>
        <p:spPr>
          <a:xfrm flipV="1">
            <a:off x="15052431" y="1617786"/>
            <a:ext cx="1326380" cy="40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A0722191-8079-4607-9B91-275B3FFB52A9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15019088" y="4290083"/>
            <a:ext cx="1348398" cy="151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CD2EE845-726B-4127-8770-67C0A186BF1B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15019088" y="5803394"/>
            <a:ext cx="1344000" cy="139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7AED37FB-949D-4FA7-AE8D-16C7AEBE7DCB}"/>
              </a:ext>
            </a:extLst>
          </p:cNvPr>
          <p:cNvSpPr txBox="1"/>
          <p:nvPr/>
        </p:nvSpPr>
        <p:spPr>
          <a:xfrm>
            <a:off x="5958266" y="1459238"/>
            <a:ext cx="3825047" cy="31700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VMBO-BB</a:t>
            </a:r>
          </a:p>
          <a:p>
            <a:r>
              <a:rPr lang="nl-NL" sz="4000" dirty="0"/>
              <a:t>VMBO-BB/KB</a:t>
            </a:r>
          </a:p>
          <a:p>
            <a:r>
              <a:rPr lang="nl-NL" sz="4000" dirty="0"/>
              <a:t>VMBO-KB</a:t>
            </a:r>
          </a:p>
          <a:p>
            <a:r>
              <a:rPr lang="nl-NL" sz="4000" dirty="0"/>
              <a:t>VMBO-GT</a:t>
            </a:r>
          </a:p>
          <a:p>
            <a:r>
              <a:rPr lang="nl-NL" sz="4000" dirty="0"/>
              <a:t>VMBO-GT/HAVO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CB5DE409-EBBA-41CD-97E2-A28D2505095A}"/>
              </a:ext>
            </a:extLst>
          </p:cNvPr>
          <p:cNvSpPr txBox="1"/>
          <p:nvPr/>
        </p:nvSpPr>
        <p:spPr>
          <a:xfrm>
            <a:off x="5949814" y="5595223"/>
            <a:ext cx="3830788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HAVO</a:t>
            </a:r>
          </a:p>
          <a:p>
            <a:r>
              <a:rPr lang="nl-NL" sz="4000" dirty="0"/>
              <a:t>HAVO/VWO</a:t>
            </a:r>
          </a:p>
          <a:p>
            <a:r>
              <a:rPr lang="nl-NL" sz="4000" dirty="0"/>
              <a:t>VWO</a:t>
            </a:r>
          </a:p>
        </p:txBody>
      </p: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0E5CC56A-1CFB-4AD5-A961-2F0232A3FA1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783313" y="2935408"/>
            <a:ext cx="1271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0326B34B-8BAB-4781-814D-AC31AB54CACD}"/>
              </a:ext>
            </a:extLst>
          </p:cNvPr>
          <p:cNvCxnSpPr>
            <a:cxnSpLocks/>
            <a:stCxn id="47" idx="3"/>
            <a:endCxn id="39" idx="1"/>
          </p:cNvCxnSpPr>
          <p:nvPr/>
        </p:nvCxnSpPr>
        <p:spPr>
          <a:xfrm flipV="1">
            <a:off x="9780602" y="5803394"/>
            <a:ext cx="1273883" cy="761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0CB91575-BD28-4234-B604-1D4F02A69D09}"/>
              </a:ext>
            </a:extLst>
          </p:cNvPr>
          <p:cNvSpPr txBox="1"/>
          <p:nvPr/>
        </p:nvSpPr>
        <p:spPr>
          <a:xfrm>
            <a:off x="11039532" y="8914545"/>
            <a:ext cx="399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3-3 design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09F98B0-BBAA-430D-BED5-D05649AF6D3A}"/>
              </a:ext>
            </a:extLst>
          </p:cNvPr>
          <p:cNvSpPr txBox="1"/>
          <p:nvPr/>
        </p:nvSpPr>
        <p:spPr>
          <a:xfrm>
            <a:off x="11080110" y="18038715"/>
            <a:ext cx="3965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4-3 design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737C7AA1-9F1B-48F2-ACBC-F1616114D71E}"/>
              </a:ext>
            </a:extLst>
          </p:cNvPr>
          <p:cNvSpPr txBox="1"/>
          <p:nvPr/>
        </p:nvSpPr>
        <p:spPr>
          <a:xfrm>
            <a:off x="11062285" y="27835873"/>
            <a:ext cx="3965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5-3 design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EF78519-A4BE-45D3-A1EC-5C2D9D40928D}"/>
              </a:ext>
            </a:extLst>
          </p:cNvPr>
          <p:cNvSpPr txBox="1"/>
          <p:nvPr/>
        </p:nvSpPr>
        <p:spPr>
          <a:xfrm>
            <a:off x="11080111" y="38556920"/>
            <a:ext cx="391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8-3 design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CB4C2436-387B-44A7-A693-34A3859F74C9}"/>
              </a:ext>
            </a:extLst>
          </p:cNvPr>
          <p:cNvSpPr txBox="1"/>
          <p:nvPr/>
        </p:nvSpPr>
        <p:spPr>
          <a:xfrm>
            <a:off x="11055189" y="9921398"/>
            <a:ext cx="3956322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1</a:t>
            </a:r>
          </a:p>
          <a:p>
            <a:pPr algn="ctr"/>
            <a:r>
              <a:rPr lang="en-US" sz="4000" dirty="0"/>
              <a:t>β ~ N(-1.30, .24)</a:t>
            </a:r>
            <a:endParaRPr lang="nl-NL" sz="4000" dirty="0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E0D09290-DFBF-43B7-A0BA-68FC0677C467}"/>
              </a:ext>
            </a:extLst>
          </p:cNvPr>
          <p:cNvSpPr txBox="1"/>
          <p:nvPr/>
        </p:nvSpPr>
        <p:spPr>
          <a:xfrm>
            <a:off x="16381898" y="9927894"/>
            <a:ext cx="3858862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4</a:t>
            </a:r>
          </a:p>
          <a:p>
            <a:pPr algn="ctr"/>
            <a:r>
              <a:rPr lang="en-US" sz="4000" dirty="0"/>
              <a:t>β ~ N(- 1.09, .28)</a:t>
            </a:r>
            <a:endParaRPr lang="nl-NL" sz="4000" dirty="0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2E5FF8E0-2B7C-40FF-925A-CA66F4F8236D}"/>
              </a:ext>
            </a:extLst>
          </p:cNvPr>
          <p:cNvSpPr txBox="1"/>
          <p:nvPr/>
        </p:nvSpPr>
        <p:spPr>
          <a:xfrm>
            <a:off x="16367485" y="12779037"/>
            <a:ext cx="3856937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5</a:t>
            </a:r>
          </a:p>
          <a:p>
            <a:pPr algn="ctr"/>
            <a:r>
              <a:rPr lang="en-US" sz="4000" dirty="0"/>
              <a:t>β ~ N(0, .06)</a:t>
            </a:r>
            <a:endParaRPr lang="nl-NL" sz="4000" dirty="0"/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611464BB-7930-4D1F-B09E-8F2D7955BD5F}"/>
              </a:ext>
            </a:extLst>
          </p:cNvPr>
          <p:cNvSpPr txBox="1"/>
          <p:nvPr/>
        </p:nvSpPr>
        <p:spPr>
          <a:xfrm>
            <a:off x="16385860" y="15630180"/>
            <a:ext cx="3838563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6</a:t>
            </a:r>
          </a:p>
          <a:p>
            <a:pPr algn="ctr"/>
            <a:r>
              <a:rPr lang="en-US" sz="4000" dirty="0"/>
              <a:t>β ~ N(1.09, .28)</a:t>
            </a:r>
            <a:endParaRPr lang="nl-NL" sz="40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D801A983-53B0-4113-A1EE-0A8A7DFCFE61}"/>
              </a:ext>
            </a:extLst>
          </p:cNvPr>
          <p:cNvSpPr txBox="1"/>
          <p:nvPr/>
        </p:nvSpPr>
        <p:spPr>
          <a:xfrm>
            <a:off x="11032038" y="12776531"/>
            <a:ext cx="3979349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2</a:t>
            </a:r>
          </a:p>
          <a:p>
            <a:pPr algn="ctr"/>
            <a:r>
              <a:rPr lang="en-US" sz="4000" dirty="0"/>
              <a:t>β ~ N(-0.35, .04)</a:t>
            </a:r>
            <a:endParaRPr lang="nl-NL" sz="4000" dirty="0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E11E23E1-4F83-45ED-979E-EAC18F0DF984}"/>
              </a:ext>
            </a:extLst>
          </p:cNvPr>
          <p:cNvSpPr txBox="1"/>
          <p:nvPr/>
        </p:nvSpPr>
        <p:spPr>
          <a:xfrm>
            <a:off x="11039533" y="15629570"/>
            <a:ext cx="398394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3</a:t>
            </a:r>
          </a:p>
          <a:p>
            <a:pPr algn="ctr"/>
            <a:r>
              <a:rPr lang="en-US" sz="4000" dirty="0"/>
              <a:t>β ~ N(0.79, .37)</a:t>
            </a:r>
            <a:endParaRPr lang="nl-NL" sz="4000" dirty="0"/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176C4B9-2EFE-4444-859D-ADD22F297C14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5011511" y="10583118"/>
            <a:ext cx="1370387" cy="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1990C794-6A6B-49F7-A0C4-E89E1731D93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15011511" y="10583118"/>
            <a:ext cx="1355974" cy="285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D1AFB8A7-2A75-4DB3-BF72-BC0ED3285E85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5011511" y="10583118"/>
            <a:ext cx="1374349" cy="570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C71C1418-7901-4764-961D-3333778061ED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>
          <a:xfrm flipV="1">
            <a:off x="15011387" y="10589614"/>
            <a:ext cx="1370511" cy="284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6E54FAA5-F5AD-405F-AAD8-F5E666ECEC9E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15011387" y="13438251"/>
            <a:ext cx="1356098" cy="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8FC46209-6DC9-495A-AD62-51B6BFAE808B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15011387" y="13438251"/>
            <a:ext cx="1374473" cy="285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A39D716A-6096-4A8C-B20A-742D417A9CA8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 flipV="1">
            <a:off x="15023481" y="10589614"/>
            <a:ext cx="1358417" cy="570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1F8F7001-02B8-4C6C-A699-4355D66DB448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15023481" y="16291290"/>
            <a:ext cx="1362379" cy="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9F743D7B-DD5E-4BCD-9F39-A5A881DB719B}"/>
              </a:ext>
            </a:extLst>
          </p:cNvPr>
          <p:cNvSpPr txBox="1"/>
          <p:nvPr/>
        </p:nvSpPr>
        <p:spPr>
          <a:xfrm>
            <a:off x="5958834" y="9538308"/>
            <a:ext cx="383695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VMBO-BB</a:t>
            </a:r>
          </a:p>
          <a:p>
            <a:r>
              <a:rPr lang="nl-NL" sz="4000" dirty="0"/>
              <a:t>VMBO-BB/KB</a:t>
            </a:r>
          </a:p>
          <a:p>
            <a:r>
              <a:rPr lang="nl-NL" sz="4000" dirty="0"/>
              <a:t>VMBO-KB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8497187A-C9E7-4416-90D2-E5D208B5A879}"/>
              </a:ext>
            </a:extLst>
          </p:cNvPr>
          <p:cNvSpPr txBox="1"/>
          <p:nvPr/>
        </p:nvSpPr>
        <p:spPr>
          <a:xfrm>
            <a:off x="5958834" y="12778769"/>
            <a:ext cx="385011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VMBO-GT</a:t>
            </a:r>
          </a:p>
          <a:p>
            <a:r>
              <a:rPr lang="nl-NL" sz="4000" dirty="0"/>
              <a:t>VMBO-GT/HAVO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714761D6-90AB-4D97-B6F6-7BF11B97DD81}"/>
              </a:ext>
            </a:extLst>
          </p:cNvPr>
          <p:cNvSpPr txBox="1"/>
          <p:nvPr/>
        </p:nvSpPr>
        <p:spPr>
          <a:xfrm>
            <a:off x="5958834" y="15132835"/>
            <a:ext cx="3827348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HAVO</a:t>
            </a:r>
          </a:p>
          <a:p>
            <a:r>
              <a:rPr lang="nl-NL" sz="4000" dirty="0"/>
              <a:t>HAVO/VWO</a:t>
            </a:r>
          </a:p>
          <a:p>
            <a:r>
              <a:rPr lang="nl-NL" sz="4000" dirty="0"/>
              <a:t>VWO</a:t>
            </a:r>
          </a:p>
        </p:txBody>
      </p:sp>
      <p:cxnSp>
        <p:nvCxnSpPr>
          <p:cNvPr id="76" name="Rechte verbindingslijn met pijl 75">
            <a:extLst>
              <a:ext uri="{FF2B5EF4-FFF2-40B4-BE49-F238E27FC236}">
                <a16:creationId xmlns:a16="http://schemas.microsoft.com/office/drawing/2014/main" id="{9D13AB9E-1308-4B95-B688-9677F494509B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9808945" y="13438251"/>
            <a:ext cx="1223093" cy="2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A70C025B-DE26-4BC2-9BDF-265CA4DF97D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822553" y="10572892"/>
            <a:ext cx="1232636" cy="10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met pijl 77">
            <a:extLst>
              <a:ext uri="{FF2B5EF4-FFF2-40B4-BE49-F238E27FC236}">
                <a16:creationId xmlns:a16="http://schemas.microsoft.com/office/drawing/2014/main" id="{4F7D713D-7F19-40A6-B2CC-051BEB7226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779330" y="16291290"/>
            <a:ext cx="1260203" cy="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3CDEFA01-0AF2-4E88-BD36-AE2A51BFD471}"/>
              </a:ext>
            </a:extLst>
          </p:cNvPr>
          <p:cNvSpPr txBox="1"/>
          <p:nvPr/>
        </p:nvSpPr>
        <p:spPr>
          <a:xfrm>
            <a:off x="16367665" y="19081378"/>
            <a:ext cx="387225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5</a:t>
            </a:r>
          </a:p>
          <a:p>
            <a:pPr algn="ctr"/>
            <a:r>
              <a:rPr lang="en-US" sz="4000" dirty="0"/>
              <a:t>β ~ N(- 1.09, .28)</a:t>
            </a:r>
            <a:endParaRPr lang="nl-NL" sz="4000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4416423B-1C30-4DD1-AF6E-3706AF9B31DB}"/>
              </a:ext>
            </a:extLst>
          </p:cNvPr>
          <p:cNvSpPr txBox="1"/>
          <p:nvPr/>
        </p:nvSpPr>
        <p:spPr>
          <a:xfrm>
            <a:off x="16377911" y="22179814"/>
            <a:ext cx="3865684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6</a:t>
            </a:r>
          </a:p>
          <a:p>
            <a:pPr algn="ctr"/>
            <a:r>
              <a:rPr lang="en-US" sz="4000" dirty="0"/>
              <a:t>β ~ N(0, .06)</a:t>
            </a:r>
            <a:endParaRPr lang="nl-NL" sz="4000" dirty="0"/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2594F794-D6EF-4C85-97AE-672D5A2AAB67}"/>
              </a:ext>
            </a:extLst>
          </p:cNvPr>
          <p:cNvSpPr txBox="1"/>
          <p:nvPr/>
        </p:nvSpPr>
        <p:spPr>
          <a:xfrm>
            <a:off x="16377913" y="25315639"/>
            <a:ext cx="3865684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7</a:t>
            </a:r>
          </a:p>
          <a:p>
            <a:pPr algn="ctr"/>
            <a:r>
              <a:rPr lang="en-US" sz="4000" dirty="0"/>
              <a:t>β ~ N(1.09, .28)</a:t>
            </a:r>
            <a:endParaRPr lang="nl-NL" sz="4000" dirty="0"/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D8919CA5-B228-45C5-848C-C916EA3B0330}"/>
              </a:ext>
            </a:extLst>
          </p:cNvPr>
          <p:cNvSpPr txBox="1"/>
          <p:nvPr/>
        </p:nvSpPr>
        <p:spPr>
          <a:xfrm>
            <a:off x="11062285" y="19109168"/>
            <a:ext cx="3982889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1</a:t>
            </a:r>
          </a:p>
          <a:p>
            <a:pPr algn="ctr"/>
            <a:r>
              <a:rPr lang="en-US" sz="4000" dirty="0"/>
              <a:t>β ~ N(-1.3, .24)</a:t>
            </a:r>
            <a:endParaRPr lang="nl-NL" sz="4000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C062DE87-E347-4314-85E7-7A17084E1932}"/>
              </a:ext>
            </a:extLst>
          </p:cNvPr>
          <p:cNvSpPr txBox="1"/>
          <p:nvPr/>
        </p:nvSpPr>
        <p:spPr>
          <a:xfrm>
            <a:off x="11050091" y="21136196"/>
            <a:ext cx="3962963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2</a:t>
            </a:r>
          </a:p>
          <a:p>
            <a:pPr algn="ctr"/>
            <a:r>
              <a:rPr lang="en-US" sz="4000" dirty="0"/>
              <a:t>β ~ N(-0.5, .01)</a:t>
            </a:r>
            <a:endParaRPr lang="nl-NL" sz="4000" dirty="0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D25BAED7-A578-4AB7-BD1B-78AE5D9E0115}"/>
              </a:ext>
            </a:extLst>
          </p:cNvPr>
          <p:cNvSpPr txBox="1"/>
          <p:nvPr/>
        </p:nvSpPr>
        <p:spPr>
          <a:xfrm>
            <a:off x="11057900" y="23197269"/>
            <a:ext cx="3977026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3</a:t>
            </a:r>
          </a:p>
          <a:p>
            <a:pPr algn="ctr"/>
            <a:r>
              <a:rPr lang="en-US" sz="4000" dirty="0"/>
              <a:t>β ~ N(0, .03)</a:t>
            </a:r>
            <a:endParaRPr lang="nl-NL" sz="4000" dirty="0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9DAE046B-E9E8-46AE-AE3C-1C7A188D89AA}"/>
              </a:ext>
            </a:extLst>
          </p:cNvPr>
          <p:cNvSpPr txBox="1"/>
          <p:nvPr/>
        </p:nvSpPr>
        <p:spPr>
          <a:xfrm>
            <a:off x="11032038" y="25316476"/>
            <a:ext cx="3977026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4</a:t>
            </a:r>
          </a:p>
          <a:p>
            <a:pPr algn="ctr"/>
            <a:r>
              <a:rPr lang="en-US" sz="4000" dirty="0"/>
              <a:t>β ~ N(1, .31)</a:t>
            </a:r>
            <a:endParaRPr lang="nl-NL" sz="4000" dirty="0"/>
          </a:p>
        </p:txBody>
      </p:sp>
      <p:cxnSp>
        <p:nvCxnSpPr>
          <p:cNvPr id="86" name="Rechte verbindingslijn met pijl 85">
            <a:extLst>
              <a:ext uri="{FF2B5EF4-FFF2-40B4-BE49-F238E27FC236}">
                <a16:creationId xmlns:a16="http://schemas.microsoft.com/office/drawing/2014/main" id="{2D093272-74CD-4FDC-B83B-3ED8682B676B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 flipV="1">
            <a:off x="15045174" y="19869060"/>
            <a:ext cx="1322491" cy="2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Rechte verbindingslijn met pijl 86">
            <a:extLst>
              <a:ext uri="{FF2B5EF4-FFF2-40B4-BE49-F238E27FC236}">
                <a16:creationId xmlns:a16="http://schemas.microsoft.com/office/drawing/2014/main" id="{9739C8E9-DC68-4A7B-803A-79525A09ECF2}"/>
              </a:ext>
            </a:extLst>
          </p:cNvPr>
          <p:cNvCxnSpPr>
            <a:cxnSpLocks/>
            <a:stCxn id="82" idx="3"/>
            <a:endCxn id="80" idx="1"/>
          </p:cNvCxnSpPr>
          <p:nvPr/>
        </p:nvCxnSpPr>
        <p:spPr>
          <a:xfrm>
            <a:off x="15045174" y="19896850"/>
            <a:ext cx="1332737" cy="307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Rechte verbindingslijn met pijl 87">
            <a:extLst>
              <a:ext uri="{FF2B5EF4-FFF2-40B4-BE49-F238E27FC236}">
                <a16:creationId xmlns:a16="http://schemas.microsoft.com/office/drawing/2014/main" id="{C27D1B3D-B8AF-4B6D-8616-E01A30DA322C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15045174" y="19896850"/>
            <a:ext cx="1332739" cy="620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Rechte verbindingslijn met pijl 88">
            <a:extLst>
              <a:ext uri="{FF2B5EF4-FFF2-40B4-BE49-F238E27FC236}">
                <a16:creationId xmlns:a16="http://schemas.microsoft.com/office/drawing/2014/main" id="{270DE5C3-0DDF-47B1-AB23-4CD6610A717D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 flipV="1">
            <a:off x="15013054" y="19869060"/>
            <a:ext cx="1354611" cy="205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32D30028-6D7E-44B5-9532-5AFF9AF31363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15013054" y="21923878"/>
            <a:ext cx="1364857" cy="104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05CD9B41-3F90-4C5E-B4D9-6FE9D9EB5C75}"/>
              </a:ext>
            </a:extLst>
          </p:cNvPr>
          <p:cNvCxnSpPr>
            <a:cxnSpLocks/>
            <a:stCxn id="83" idx="3"/>
            <a:endCxn id="81" idx="1"/>
          </p:cNvCxnSpPr>
          <p:nvPr/>
        </p:nvCxnSpPr>
        <p:spPr>
          <a:xfrm>
            <a:off x="15013054" y="21923878"/>
            <a:ext cx="1364859" cy="417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B7164A5A-FA92-49A4-B0BF-3B45BFF8ADBF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15034926" y="19869060"/>
            <a:ext cx="1332739" cy="41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15E6905F-AD95-4392-B2BD-8CB92939D3B5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 flipV="1">
            <a:off x="15034926" y="22967496"/>
            <a:ext cx="1342985" cy="101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9A793966-BDE6-4C56-87CF-543B450AF182}"/>
              </a:ext>
            </a:extLst>
          </p:cNvPr>
          <p:cNvCxnSpPr>
            <a:cxnSpLocks/>
            <a:stCxn id="84" idx="3"/>
            <a:endCxn id="81" idx="1"/>
          </p:cNvCxnSpPr>
          <p:nvPr/>
        </p:nvCxnSpPr>
        <p:spPr>
          <a:xfrm>
            <a:off x="15034926" y="23984951"/>
            <a:ext cx="1342987" cy="211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3C3421A4-E1CC-4E8A-9652-6DCB82710658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 flipV="1">
            <a:off x="15009064" y="26103321"/>
            <a:ext cx="1368849" cy="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11474825-484B-49E4-9C01-44A08809ABDB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V="1">
            <a:off x="15009064" y="22967496"/>
            <a:ext cx="1368847" cy="313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8336F1F2-7AE0-4787-92DE-73CC4EA01C63}"/>
              </a:ext>
            </a:extLst>
          </p:cNvPr>
          <p:cNvCxnSpPr>
            <a:cxnSpLocks/>
            <a:stCxn id="85" idx="3"/>
            <a:endCxn id="79" idx="1"/>
          </p:cNvCxnSpPr>
          <p:nvPr/>
        </p:nvCxnSpPr>
        <p:spPr>
          <a:xfrm flipV="1">
            <a:off x="15009064" y="19869060"/>
            <a:ext cx="1358601" cy="62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kstvak 97">
            <a:extLst>
              <a:ext uri="{FF2B5EF4-FFF2-40B4-BE49-F238E27FC236}">
                <a16:creationId xmlns:a16="http://schemas.microsoft.com/office/drawing/2014/main" id="{192A9CB1-E484-4FB6-A267-7C7D9A50F6DE}"/>
              </a:ext>
            </a:extLst>
          </p:cNvPr>
          <p:cNvSpPr txBox="1"/>
          <p:nvPr/>
        </p:nvSpPr>
        <p:spPr>
          <a:xfrm>
            <a:off x="5976412" y="19060570"/>
            <a:ext cx="3839215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VMBO-BB</a:t>
            </a:r>
          </a:p>
          <a:p>
            <a:r>
              <a:rPr lang="nl-NL" sz="4000" dirty="0"/>
              <a:t>VMBO-BB/KB</a:t>
            </a:r>
          </a:p>
          <a:p>
            <a:r>
              <a:rPr lang="nl-NL" sz="4000" dirty="0"/>
              <a:t>VMBO-KB</a:t>
            </a:r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EA53B325-DB16-4A37-9414-030F09F31A98}"/>
              </a:ext>
            </a:extLst>
          </p:cNvPr>
          <p:cNvSpPr txBox="1"/>
          <p:nvPr/>
        </p:nvSpPr>
        <p:spPr>
          <a:xfrm>
            <a:off x="5971817" y="21458632"/>
            <a:ext cx="382740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VMBO-GT</a:t>
            </a:r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EABE0DB6-8955-4CFE-9FC3-48518AD6CBBB}"/>
              </a:ext>
            </a:extLst>
          </p:cNvPr>
          <p:cNvSpPr txBox="1"/>
          <p:nvPr/>
        </p:nvSpPr>
        <p:spPr>
          <a:xfrm>
            <a:off x="5964764" y="22921620"/>
            <a:ext cx="3817513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VMBO-GT/HAVO</a:t>
            </a:r>
          </a:p>
          <a:p>
            <a:r>
              <a:rPr lang="nl-NL" sz="4000" dirty="0"/>
              <a:t>HAVO</a:t>
            </a:r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44F597B7-5979-4473-A744-E67DEF8AEF0D}"/>
              </a:ext>
            </a:extLst>
          </p:cNvPr>
          <p:cNvSpPr txBox="1"/>
          <p:nvPr/>
        </p:nvSpPr>
        <p:spPr>
          <a:xfrm>
            <a:off x="5976059" y="25283603"/>
            <a:ext cx="3800455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HAVO/VWO</a:t>
            </a:r>
          </a:p>
          <a:p>
            <a:r>
              <a:rPr lang="nl-NL" sz="4000" dirty="0"/>
              <a:t>VWO</a:t>
            </a:r>
          </a:p>
        </p:txBody>
      </p: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AB13C2A3-B470-426A-A349-A8973141DB74}"/>
              </a:ext>
            </a:extLst>
          </p:cNvPr>
          <p:cNvCxnSpPr>
            <a:cxnSpLocks/>
            <a:stCxn id="99" idx="3"/>
            <a:endCxn id="83" idx="1"/>
          </p:cNvCxnSpPr>
          <p:nvPr/>
        </p:nvCxnSpPr>
        <p:spPr>
          <a:xfrm flipV="1">
            <a:off x="9799220" y="21797916"/>
            <a:ext cx="1250871" cy="14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8B229F58-11E8-4C5B-B728-93EA2F6C536B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9822553" y="19770888"/>
            <a:ext cx="1239732" cy="2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36F1FF22-9393-4D26-A457-4C94C6BBFB1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9779330" y="23846671"/>
            <a:ext cx="1278570" cy="12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DE86EA68-CFA9-4DCB-A252-FB994F356465}"/>
              </a:ext>
            </a:extLst>
          </p:cNvPr>
          <p:cNvCxnSpPr>
            <a:cxnSpLocks/>
            <a:stCxn id="101" idx="3"/>
            <a:endCxn id="85" idx="1"/>
          </p:cNvCxnSpPr>
          <p:nvPr/>
        </p:nvCxnSpPr>
        <p:spPr>
          <a:xfrm>
            <a:off x="9776514" y="25945323"/>
            <a:ext cx="1255524" cy="3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kstvak 105">
            <a:extLst>
              <a:ext uri="{FF2B5EF4-FFF2-40B4-BE49-F238E27FC236}">
                <a16:creationId xmlns:a16="http://schemas.microsoft.com/office/drawing/2014/main" id="{9192F1E1-2603-4A35-9A7F-79474D54D528}"/>
              </a:ext>
            </a:extLst>
          </p:cNvPr>
          <p:cNvSpPr txBox="1"/>
          <p:nvPr/>
        </p:nvSpPr>
        <p:spPr>
          <a:xfrm>
            <a:off x="11054485" y="28767977"/>
            <a:ext cx="3954579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1</a:t>
            </a:r>
          </a:p>
          <a:p>
            <a:pPr algn="ctr"/>
            <a:r>
              <a:rPr lang="en-US" sz="4000" dirty="0"/>
              <a:t>β ~ N(-1.5, .21)</a:t>
            </a:r>
            <a:endParaRPr lang="nl-NL" sz="4000" dirty="0"/>
          </a:p>
        </p:txBody>
      </p:sp>
      <p:sp>
        <p:nvSpPr>
          <p:cNvPr id="107" name="Tekstvak 106">
            <a:extLst>
              <a:ext uri="{FF2B5EF4-FFF2-40B4-BE49-F238E27FC236}">
                <a16:creationId xmlns:a16="http://schemas.microsoft.com/office/drawing/2014/main" id="{AF6D1757-A647-4DBA-B1B8-7D00609FA0D1}"/>
              </a:ext>
            </a:extLst>
          </p:cNvPr>
          <p:cNvSpPr txBox="1"/>
          <p:nvPr/>
        </p:nvSpPr>
        <p:spPr>
          <a:xfrm>
            <a:off x="16377912" y="28859596"/>
            <a:ext cx="3867103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6</a:t>
            </a:r>
          </a:p>
          <a:p>
            <a:pPr algn="ctr"/>
            <a:r>
              <a:rPr lang="en-US" sz="4000" dirty="0"/>
              <a:t>β ~ N(-1.09, .28)</a:t>
            </a:r>
            <a:endParaRPr lang="nl-NL" sz="40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59C153B3-5DD8-4DCA-BE74-B1622211FA51}"/>
              </a:ext>
            </a:extLst>
          </p:cNvPr>
          <p:cNvSpPr txBox="1"/>
          <p:nvPr/>
        </p:nvSpPr>
        <p:spPr>
          <a:xfrm>
            <a:off x="16377912" y="32451773"/>
            <a:ext cx="3881933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7</a:t>
            </a:r>
          </a:p>
          <a:p>
            <a:pPr algn="ctr"/>
            <a:r>
              <a:rPr lang="en-US" sz="4000" dirty="0"/>
              <a:t>β ~ N(0, .06)</a:t>
            </a:r>
            <a:endParaRPr lang="nl-NL" sz="4000" dirty="0"/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7382F7EC-6C07-4189-8208-400B109DC877}"/>
              </a:ext>
            </a:extLst>
          </p:cNvPr>
          <p:cNvSpPr txBox="1"/>
          <p:nvPr/>
        </p:nvSpPr>
        <p:spPr>
          <a:xfrm>
            <a:off x="16381898" y="35924223"/>
            <a:ext cx="3881932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8</a:t>
            </a:r>
          </a:p>
          <a:p>
            <a:pPr algn="ctr"/>
            <a:r>
              <a:rPr lang="en-US" sz="4000" dirty="0"/>
              <a:t>β ~ N(1.09, .28)</a:t>
            </a:r>
            <a:endParaRPr lang="nl-NL" sz="40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B7865827-876A-46A3-8ADE-0FD96151E211}"/>
              </a:ext>
            </a:extLst>
          </p:cNvPr>
          <p:cNvSpPr txBox="1"/>
          <p:nvPr/>
        </p:nvSpPr>
        <p:spPr>
          <a:xfrm>
            <a:off x="11049710" y="30566927"/>
            <a:ext cx="3978171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2</a:t>
            </a:r>
          </a:p>
          <a:p>
            <a:pPr algn="ctr"/>
            <a:r>
              <a:rPr lang="en-US" sz="4000" dirty="0"/>
              <a:t>β ~ N(-0.8, .01)</a:t>
            </a:r>
            <a:endParaRPr lang="nl-NL" sz="40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4D7DF368-DF78-47AF-8D09-DBA496C68EC0}"/>
              </a:ext>
            </a:extLst>
          </p:cNvPr>
          <p:cNvSpPr txBox="1"/>
          <p:nvPr/>
        </p:nvSpPr>
        <p:spPr>
          <a:xfrm>
            <a:off x="11049710" y="32356066"/>
            <a:ext cx="395935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3</a:t>
            </a:r>
          </a:p>
          <a:p>
            <a:pPr algn="ctr"/>
            <a:r>
              <a:rPr lang="en-US" sz="4000" dirty="0"/>
              <a:t>β ~ N(-0.5, .01)</a:t>
            </a:r>
            <a:endParaRPr lang="nl-NL" sz="40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0300D1DE-8191-4A2B-B1DD-F4856BF911E4}"/>
              </a:ext>
            </a:extLst>
          </p:cNvPr>
          <p:cNvSpPr txBox="1"/>
          <p:nvPr/>
        </p:nvSpPr>
        <p:spPr>
          <a:xfrm>
            <a:off x="11059426" y="34150850"/>
            <a:ext cx="3965460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4</a:t>
            </a:r>
          </a:p>
          <a:p>
            <a:pPr algn="ctr"/>
            <a:r>
              <a:rPr lang="en-US" sz="4000" dirty="0"/>
              <a:t>β ~ N(0, .03)</a:t>
            </a:r>
            <a:endParaRPr lang="nl-NL" sz="4000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DC5B5D57-3811-46BE-B902-EDD2306C3F56}"/>
              </a:ext>
            </a:extLst>
          </p:cNvPr>
          <p:cNvSpPr txBox="1"/>
          <p:nvPr/>
        </p:nvSpPr>
        <p:spPr>
          <a:xfrm>
            <a:off x="11039532" y="35945634"/>
            <a:ext cx="3982357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5</a:t>
            </a:r>
          </a:p>
          <a:p>
            <a:pPr algn="ctr"/>
            <a:r>
              <a:rPr lang="en-US" sz="4000" dirty="0"/>
              <a:t>β ~ N(1, .31)</a:t>
            </a:r>
            <a:endParaRPr lang="nl-NL" sz="4000" dirty="0"/>
          </a:p>
        </p:txBody>
      </p:sp>
      <p:cxnSp>
        <p:nvCxnSpPr>
          <p:cNvPr id="114" name="Rechte verbindingslijn met pijl 113">
            <a:extLst>
              <a:ext uri="{FF2B5EF4-FFF2-40B4-BE49-F238E27FC236}">
                <a16:creationId xmlns:a16="http://schemas.microsoft.com/office/drawing/2014/main" id="{557F1A1B-9C9D-4A87-A5D3-00DAD63B1121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15009064" y="29555659"/>
            <a:ext cx="1368848" cy="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Rechte verbindingslijn met pijl 114">
            <a:extLst>
              <a:ext uri="{FF2B5EF4-FFF2-40B4-BE49-F238E27FC236}">
                <a16:creationId xmlns:a16="http://schemas.microsoft.com/office/drawing/2014/main" id="{EF964399-B1C8-4261-B3D8-ED4E76873FDD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15009064" y="29555659"/>
            <a:ext cx="1368848" cy="368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Rechte verbindingslijn met pijl 115">
            <a:extLst>
              <a:ext uri="{FF2B5EF4-FFF2-40B4-BE49-F238E27FC236}">
                <a16:creationId xmlns:a16="http://schemas.microsoft.com/office/drawing/2014/main" id="{523DCCF4-EE40-4BAA-987F-430A3690F762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>
            <a:off x="15009064" y="29555659"/>
            <a:ext cx="1372834" cy="703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0014B52-45D6-4F06-BC68-966D349B3613}"/>
              </a:ext>
            </a:extLst>
          </p:cNvPr>
          <p:cNvCxnSpPr>
            <a:cxnSpLocks/>
            <a:stCxn id="110" idx="3"/>
            <a:endCxn id="107" idx="1"/>
          </p:cNvCxnSpPr>
          <p:nvPr/>
        </p:nvCxnSpPr>
        <p:spPr>
          <a:xfrm flipV="1">
            <a:off x="15027881" y="29647278"/>
            <a:ext cx="1350031" cy="170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50934DDD-5BD1-42AF-B75D-7DBA2E783832}"/>
              </a:ext>
            </a:extLst>
          </p:cNvPr>
          <p:cNvCxnSpPr>
            <a:cxnSpLocks/>
            <a:stCxn id="110" idx="3"/>
            <a:endCxn id="108" idx="1"/>
          </p:cNvCxnSpPr>
          <p:nvPr/>
        </p:nvCxnSpPr>
        <p:spPr>
          <a:xfrm>
            <a:off x="15027881" y="31354609"/>
            <a:ext cx="1350031" cy="18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met pijl 118">
            <a:extLst>
              <a:ext uri="{FF2B5EF4-FFF2-40B4-BE49-F238E27FC236}">
                <a16:creationId xmlns:a16="http://schemas.microsoft.com/office/drawing/2014/main" id="{1616FC98-44C9-48AF-993D-126686AC1043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15027881" y="31354609"/>
            <a:ext cx="1354017" cy="52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Rechte verbindingslijn met pijl 119">
            <a:extLst>
              <a:ext uri="{FF2B5EF4-FFF2-40B4-BE49-F238E27FC236}">
                <a16:creationId xmlns:a16="http://schemas.microsoft.com/office/drawing/2014/main" id="{98F4D690-DD58-48DB-A4BE-2A0DF9A235F8}"/>
              </a:ext>
            </a:extLst>
          </p:cNvPr>
          <p:cNvCxnSpPr>
            <a:cxnSpLocks/>
            <a:stCxn id="111" idx="3"/>
            <a:endCxn id="107" idx="1"/>
          </p:cNvCxnSpPr>
          <p:nvPr/>
        </p:nvCxnSpPr>
        <p:spPr>
          <a:xfrm flipV="1">
            <a:off x="15009068" y="29647278"/>
            <a:ext cx="1368844" cy="3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Rechte verbindingslijn met pijl 120">
            <a:extLst>
              <a:ext uri="{FF2B5EF4-FFF2-40B4-BE49-F238E27FC236}">
                <a16:creationId xmlns:a16="http://schemas.microsoft.com/office/drawing/2014/main" id="{3E8F6268-52E8-413C-A6D2-B7BA065A24A9}"/>
              </a:ext>
            </a:extLst>
          </p:cNvPr>
          <p:cNvCxnSpPr>
            <a:cxnSpLocks/>
            <a:stCxn id="111" idx="3"/>
            <a:endCxn id="108" idx="1"/>
          </p:cNvCxnSpPr>
          <p:nvPr/>
        </p:nvCxnSpPr>
        <p:spPr>
          <a:xfrm>
            <a:off x="15009068" y="33143748"/>
            <a:ext cx="1368844" cy="9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C4AE6085-3259-4B61-80EF-DEA032DBA633}"/>
              </a:ext>
            </a:extLst>
          </p:cNvPr>
          <p:cNvCxnSpPr>
            <a:cxnSpLocks/>
            <a:stCxn id="111" idx="3"/>
            <a:endCxn id="109" idx="1"/>
          </p:cNvCxnSpPr>
          <p:nvPr/>
        </p:nvCxnSpPr>
        <p:spPr>
          <a:xfrm>
            <a:off x="15009068" y="33143748"/>
            <a:ext cx="1372830" cy="344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Rechte verbindingslijn met pijl 122">
            <a:extLst>
              <a:ext uri="{FF2B5EF4-FFF2-40B4-BE49-F238E27FC236}">
                <a16:creationId xmlns:a16="http://schemas.microsoft.com/office/drawing/2014/main" id="{6A3D3DD0-25E3-4748-B7CF-8B8C00BEDE5C}"/>
              </a:ext>
            </a:extLst>
          </p:cNvPr>
          <p:cNvCxnSpPr>
            <a:cxnSpLocks/>
            <a:stCxn id="112" idx="3"/>
            <a:endCxn id="107" idx="1"/>
          </p:cNvCxnSpPr>
          <p:nvPr/>
        </p:nvCxnSpPr>
        <p:spPr>
          <a:xfrm flipV="1">
            <a:off x="15024886" y="29647278"/>
            <a:ext cx="1353026" cy="529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Rechte verbindingslijn met pijl 123">
            <a:extLst>
              <a:ext uri="{FF2B5EF4-FFF2-40B4-BE49-F238E27FC236}">
                <a16:creationId xmlns:a16="http://schemas.microsoft.com/office/drawing/2014/main" id="{C9D076FF-E345-4888-BF23-E926BE27BD44}"/>
              </a:ext>
            </a:extLst>
          </p:cNvPr>
          <p:cNvCxnSpPr>
            <a:cxnSpLocks/>
            <a:stCxn id="112" idx="3"/>
            <a:endCxn id="108" idx="1"/>
          </p:cNvCxnSpPr>
          <p:nvPr/>
        </p:nvCxnSpPr>
        <p:spPr>
          <a:xfrm flipV="1">
            <a:off x="15024886" y="33239455"/>
            <a:ext cx="1353026" cy="16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Rechte verbindingslijn met pijl 124">
            <a:extLst>
              <a:ext uri="{FF2B5EF4-FFF2-40B4-BE49-F238E27FC236}">
                <a16:creationId xmlns:a16="http://schemas.microsoft.com/office/drawing/2014/main" id="{6E7DB16B-E095-4B31-B4E0-7B1BC6A2DDE6}"/>
              </a:ext>
            </a:extLst>
          </p:cNvPr>
          <p:cNvCxnSpPr>
            <a:cxnSpLocks/>
            <a:stCxn id="112" idx="3"/>
            <a:endCxn id="109" idx="1"/>
          </p:cNvCxnSpPr>
          <p:nvPr/>
        </p:nvCxnSpPr>
        <p:spPr>
          <a:xfrm>
            <a:off x="15024886" y="34938532"/>
            <a:ext cx="1357012" cy="164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met pijl 125">
            <a:extLst>
              <a:ext uri="{FF2B5EF4-FFF2-40B4-BE49-F238E27FC236}">
                <a16:creationId xmlns:a16="http://schemas.microsoft.com/office/drawing/2014/main" id="{12D1ECBE-3175-4106-8B81-91F65C106B87}"/>
              </a:ext>
            </a:extLst>
          </p:cNvPr>
          <p:cNvCxnSpPr>
            <a:cxnSpLocks/>
            <a:stCxn id="113" idx="3"/>
            <a:endCxn id="107" idx="1"/>
          </p:cNvCxnSpPr>
          <p:nvPr/>
        </p:nvCxnSpPr>
        <p:spPr>
          <a:xfrm flipV="1">
            <a:off x="15021889" y="29647278"/>
            <a:ext cx="1356023" cy="708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Rechte verbindingslijn met pijl 126">
            <a:extLst>
              <a:ext uri="{FF2B5EF4-FFF2-40B4-BE49-F238E27FC236}">
                <a16:creationId xmlns:a16="http://schemas.microsoft.com/office/drawing/2014/main" id="{FC27299B-BF4F-4C96-85EC-3831EF6296D4}"/>
              </a:ext>
            </a:extLst>
          </p:cNvPr>
          <p:cNvCxnSpPr>
            <a:cxnSpLocks/>
            <a:stCxn id="113" idx="3"/>
            <a:endCxn id="108" idx="1"/>
          </p:cNvCxnSpPr>
          <p:nvPr/>
        </p:nvCxnSpPr>
        <p:spPr>
          <a:xfrm flipV="1">
            <a:off x="15021889" y="33239455"/>
            <a:ext cx="1356023" cy="349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Rechte verbindingslijn met pijl 127">
            <a:extLst>
              <a:ext uri="{FF2B5EF4-FFF2-40B4-BE49-F238E27FC236}">
                <a16:creationId xmlns:a16="http://schemas.microsoft.com/office/drawing/2014/main" id="{E442D2BB-24B8-4DED-8F78-1564C2B14F92}"/>
              </a:ext>
            </a:extLst>
          </p:cNvPr>
          <p:cNvCxnSpPr>
            <a:cxnSpLocks/>
            <a:stCxn id="113" idx="3"/>
            <a:endCxn id="109" idx="1"/>
          </p:cNvCxnSpPr>
          <p:nvPr/>
        </p:nvCxnSpPr>
        <p:spPr>
          <a:xfrm flipV="1">
            <a:off x="15021889" y="36585943"/>
            <a:ext cx="1360009" cy="14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kstvak 128">
            <a:extLst>
              <a:ext uri="{FF2B5EF4-FFF2-40B4-BE49-F238E27FC236}">
                <a16:creationId xmlns:a16="http://schemas.microsoft.com/office/drawing/2014/main" id="{91F50DDC-645E-4414-9E2A-15148CD453B1}"/>
              </a:ext>
            </a:extLst>
          </p:cNvPr>
          <p:cNvSpPr txBox="1"/>
          <p:nvPr/>
        </p:nvSpPr>
        <p:spPr>
          <a:xfrm>
            <a:off x="5945742" y="28765734"/>
            <a:ext cx="3845278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VMBO-BB</a:t>
            </a:r>
          </a:p>
          <a:p>
            <a:r>
              <a:rPr lang="nl-NL" sz="4000" dirty="0"/>
              <a:t>VMBO-BB/KB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D8576C07-C195-495A-AC93-2A2448243A27}"/>
              </a:ext>
            </a:extLst>
          </p:cNvPr>
          <p:cNvSpPr txBox="1"/>
          <p:nvPr/>
        </p:nvSpPr>
        <p:spPr>
          <a:xfrm>
            <a:off x="5952339" y="30898963"/>
            <a:ext cx="3843447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VMBO-KB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8E191FEC-C084-438D-8F14-C5AD503B6A1A}"/>
              </a:ext>
            </a:extLst>
          </p:cNvPr>
          <p:cNvSpPr txBox="1"/>
          <p:nvPr/>
        </p:nvSpPr>
        <p:spPr>
          <a:xfrm>
            <a:off x="5970350" y="32652385"/>
            <a:ext cx="384527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VMBO-GT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BEB7D625-A2EA-43D1-9D3C-8039A21C11E0}"/>
              </a:ext>
            </a:extLst>
          </p:cNvPr>
          <p:cNvSpPr txBox="1"/>
          <p:nvPr/>
        </p:nvSpPr>
        <p:spPr>
          <a:xfrm>
            <a:off x="5924192" y="33610425"/>
            <a:ext cx="3891435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VMBO-GT/HAVO</a:t>
            </a:r>
          </a:p>
          <a:p>
            <a:r>
              <a:rPr lang="nl-NL" sz="4000" dirty="0"/>
              <a:t>HAVO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12F9CB6B-F4AC-4DFA-8662-23FDA987248F}"/>
              </a:ext>
            </a:extLst>
          </p:cNvPr>
          <p:cNvSpPr txBox="1"/>
          <p:nvPr/>
        </p:nvSpPr>
        <p:spPr>
          <a:xfrm>
            <a:off x="5940163" y="35933233"/>
            <a:ext cx="3836352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HAVO/VWO</a:t>
            </a:r>
          </a:p>
          <a:p>
            <a:r>
              <a:rPr lang="nl-NL" sz="4000" dirty="0"/>
              <a:t>VWO</a:t>
            </a:r>
          </a:p>
        </p:txBody>
      </p:sp>
      <p:cxnSp>
        <p:nvCxnSpPr>
          <p:cNvPr id="134" name="Rechte verbindingslijn met pijl 133">
            <a:extLst>
              <a:ext uri="{FF2B5EF4-FFF2-40B4-BE49-F238E27FC236}">
                <a16:creationId xmlns:a16="http://schemas.microsoft.com/office/drawing/2014/main" id="{5FCFC9D0-18F1-41A9-AFED-D072B1A91DCF}"/>
              </a:ext>
            </a:extLst>
          </p:cNvPr>
          <p:cNvCxnSpPr>
            <a:cxnSpLocks/>
          </p:cNvCxnSpPr>
          <p:nvPr/>
        </p:nvCxnSpPr>
        <p:spPr>
          <a:xfrm>
            <a:off x="9791020" y="29425511"/>
            <a:ext cx="1263465" cy="2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Rechte verbindingslijn met pijl 134">
            <a:extLst>
              <a:ext uri="{FF2B5EF4-FFF2-40B4-BE49-F238E27FC236}">
                <a16:creationId xmlns:a16="http://schemas.microsoft.com/office/drawing/2014/main" id="{EE5246C0-ED48-44D4-827A-7A37667BF8EA}"/>
              </a:ext>
            </a:extLst>
          </p:cNvPr>
          <p:cNvCxnSpPr>
            <a:cxnSpLocks/>
          </p:cNvCxnSpPr>
          <p:nvPr/>
        </p:nvCxnSpPr>
        <p:spPr>
          <a:xfrm flipV="1">
            <a:off x="9795786" y="31226704"/>
            <a:ext cx="1253924" cy="24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Rechte verbindingslijn met pijl 135">
            <a:extLst>
              <a:ext uri="{FF2B5EF4-FFF2-40B4-BE49-F238E27FC236}">
                <a16:creationId xmlns:a16="http://schemas.microsoft.com/office/drawing/2014/main" id="{F1EFD165-E11C-447B-849C-73EF5949995F}"/>
              </a:ext>
            </a:extLst>
          </p:cNvPr>
          <p:cNvCxnSpPr>
            <a:cxnSpLocks/>
          </p:cNvCxnSpPr>
          <p:nvPr/>
        </p:nvCxnSpPr>
        <p:spPr>
          <a:xfrm>
            <a:off x="9815628" y="33004385"/>
            <a:ext cx="1234082" cy="11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Rechte verbindingslijn met pijl 136">
            <a:extLst>
              <a:ext uri="{FF2B5EF4-FFF2-40B4-BE49-F238E27FC236}">
                <a16:creationId xmlns:a16="http://schemas.microsoft.com/office/drawing/2014/main" id="{BCEA6AF6-33A0-4C09-AA00-5B35A9962DD9}"/>
              </a:ext>
            </a:extLst>
          </p:cNvPr>
          <p:cNvCxnSpPr>
            <a:cxnSpLocks/>
          </p:cNvCxnSpPr>
          <p:nvPr/>
        </p:nvCxnSpPr>
        <p:spPr>
          <a:xfrm>
            <a:off x="9794752" y="34603079"/>
            <a:ext cx="1285358" cy="8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Rechte verbindingslijn met pijl 137">
            <a:extLst>
              <a:ext uri="{FF2B5EF4-FFF2-40B4-BE49-F238E27FC236}">
                <a16:creationId xmlns:a16="http://schemas.microsoft.com/office/drawing/2014/main" id="{1398E952-9FD6-4490-A387-FCCB501C5FD4}"/>
              </a:ext>
            </a:extLst>
          </p:cNvPr>
          <p:cNvCxnSpPr>
            <a:cxnSpLocks/>
          </p:cNvCxnSpPr>
          <p:nvPr/>
        </p:nvCxnSpPr>
        <p:spPr>
          <a:xfrm>
            <a:off x="9822553" y="36593009"/>
            <a:ext cx="1216979" cy="12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vak 138">
            <a:extLst>
              <a:ext uri="{FF2B5EF4-FFF2-40B4-BE49-F238E27FC236}">
                <a16:creationId xmlns:a16="http://schemas.microsoft.com/office/drawing/2014/main" id="{F11D2C85-0516-44D7-86A1-6F76F88589FD}"/>
              </a:ext>
            </a:extLst>
          </p:cNvPr>
          <p:cNvSpPr txBox="1"/>
          <p:nvPr/>
        </p:nvSpPr>
        <p:spPr>
          <a:xfrm>
            <a:off x="11024294" y="39323106"/>
            <a:ext cx="4003589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1</a:t>
            </a:r>
          </a:p>
          <a:p>
            <a:pPr algn="ctr"/>
            <a:r>
              <a:rPr lang="en-US" sz="4000" dirty="0"/>
              <a:t>β ~ N(-1.9, .15)</a:t>
            </a:r>
            <a:endParaRPr lang="nl-NL" sz="4000" dirty="0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37E3315C-E54D-4783-BA18-3325E283FA58}"/>
              </a:ext>
            </a:extLst>
          </p:cNvPr>
          <p:cNvSpPr txBox="1"/>
          <p:nvPr/>
        </p:nvSpPr>
        <p:spPr>
          <a:xfrm>
            <a:off x="16360086" y="40336986"/>
            <a:ext cx="3903745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9</a:t>
            </a:r>
          </a:p>
          <a:p>
            <a:pPr algn="ctr"/>
            <a:r>
              <a:rPr lang="en-US" sz="4000" dirty="0"/>
              <a:t>β ~ N(-1.09, .28)</a:t>
            </a:r>
            <a:endParaRPr lang="nl-NL" sz="4000" dirty="0"/>
          </a:p>
        </p:txBody>
      </p:sp>
      <p:sp>
        <p:nvSpPr>
          <p:cNvPr id="141" name="Tekstvak 140">
            <a:extLst>
              <a:ext uri="{FF2B5EF4-FFF2-40B4-BE49-F238E27FC236}">
                <a16:creationId xmlns:a16="http://schemas.microsoft.com/office/drawing/2014/main" id="{4840B09B-C5AA-4325-8A28-52820387D5D0}"/>
              </a:ext>
            </a:extLst>
          </p:cNvPr>
          <p:cNvSpPr txBox="1"/>
          <p:nvPr/>
        </p:nvSpPr>
        <p:spPr>
          <a:xfrm>
            <a:off x="16369076" y="44441064"/>
            <a:ext cx="3894756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10</a:t>
            </a:r>
          </a:p>
          <a:p>
            <a:pPr algn="ctr"/>
            <a:r>
              <a:rPr lang="en-US" sz="4000" dirty="0"/>
              <a:t>β ~ N(0, .06)</a:t>
            </a:r>
            <a:endParaRPr lang="nl-NL" sz="4000" dirty="0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333B5899-D7A9-4730-8D95-208C4E6EECD6}"/>
              </a:ext>
            </a:extLst>
          </p:cNvPr>
          <p:cNvSpPr txBox="1"/>
          <p:nvPr/>
        </p:nvSpPr>
        <p:spPr>
          <a:xfrm>
            <a:off x="16360087" y="49081687"/>
            <a:ext cx="387794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11</a:t>
            </a:r>
          </a:p>
          <a:p>
            <a:pPr algn="ctr"/>
            <a:r>
              <a:rPr lang="en-US" sz="4000" dirty="0"/>
              <a:t>β ~ N(1.09, .28)</a:t>
            </a:r>
            <a:endParaRPr lang="nl-NL" sz="4000" dirty="0"/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B056EFAC-0665-45E1-A07C-E31C81789C75}"/>
              </a:ext>
            </a:extLst>
          </p:cNvPr>
          <p:cNvSpPr txBox="1"/>
          <p:nvPr/>
        </p:nvSpPr>
        <p:spPr>
          <a:xfrm>
            <a:off x="11039532" y="48181649"/>
            <a:ext cx="3968569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7</a:t>
            </a:r>
          </a:p>
          <a:p>
            <a:pPr algn="ctr"/>
            <a:r>
              <a:rPr lang="en-US" sz="4000" dirty="0"/>
              <a:t>β ~ N(0.5, .03)</a:t>
            </a:r>
            <a:endParaRPr lang="nl-NL" sz="4000" dirty="0"/>
          </a:p>
        </p:txBody>
      </p:sp>
      <p:sp>
        <p:nvSpPr>
          <p:cNvPr id="144" name="Tekstvak 143">
            <a:extLst>
              <a:ext uri="{FF2B5EF4-FFF2-40B4-BE49-F238E27FC236}">
                <a16:creationId xmlns:a16="http://schemas.microsoft.com/office/drawing/2014/main" id="{CD224F6D-3BC2-49C4-9273-94978F429B4B}"/>
              </a:ext>
            </a:extLst>
          </p:cNvPr>
          <p:cNvSpPr txBox="1"/>
          <p:nvPr/>
        </p:nvSpPr>
        <p:spPr>
          <a:xfrm>
            <a:off x="11047178" y="40849142"/>
            <a:ext cx="3977709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2</a:t>
            </a:r>
          </a:p>
          <a:p>
            <a:pPr algn="ctr"/>
            <a:r>
              <a:rPr lang="en-US" sz="4000" dirty="0"/>
              <a:t>β ~ N(-1.2, .02)</a:t>
            </a:r>
            <a:endParaRPr lang="nl-NL" sz="4000" dirty="0"/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5349D47B-978C-46DE-AFD1-4D258D9B786E}"/>
              </a:ext>
            </a:extLst>
          </p:cNvPr>
          <p:cNvSpPr txBox="1"/>
          <p:nvPr/>
        </p:nvSpPr>
        <p:spPr>
          <a:xfrm>
            <a:off x="11043898" y="42225764"/>
            <a:ext cx="398098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3</a:t>
            </a:r>
          </a:p>
          <a:p>
            <a:pPr algn="ctr"/>
            <a:r>
              <a:rPr lang="en-US" sz="4000" dirty="0"/>
              <a:t>β ~ N(-0.8, .01)</a:t>
            </a:r>
            <a:endParaRPr lang="nl-NL" sz="4000" dirty="0"/>
          </a:p>
        </p:txBody>
      </p:sp>
      <p:sp>
        <p:nvSpPr>
          <p:cNvPr id="146" name="Tekstvak 145">
            <a:extLst>
              <a:ext uri="{FF2B5EF4-FFF2-40B4-BE49-F238E27FC236}">
                <a16:creationId xmlns:a16="http://schemas.microsoft.com/office/drawing/2014/main" id="{3D8D373E-0F8A-4D41-8559-5405C050445C}"/>
              </a:ext>
            </a:extLst>
          </p:cNvPr>
          <p:cNvSpPr txBox="1"/>
          <p:nvPr/>
        </p:nvSpPr>
        <p:spPr>
          <a:xfrm>
            <a:off x="11021713" y="43654811"/>
            <a:ext cx="400017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4</a:t>
            </a:r>
          </a:p>
          <a:p>
            <a:pPr algn="ctr"/>
            <a:r>
              <a:rPr lang="en-US" sz="4000" dirty="0"/>
              <a:t>β ~ N(-0.5, .01)</a:t>
            </a:r>
            <a:endParaRPr lang="nl-NL" sz="4000" dirty="0"/>
          </a:p>
        </p:txBody>
      </p:sp>
      <p:sp>
        <p:nvSpPr>
          <p:cNvPr id="147" name="Tekstvak 146">
            <a:extLst>
              <a:ext uri="{FF2B5EF4-FFF2-40B4-BE49-F238E27FC236}">
                <a16:creationId xmlns:a16="http://schemas.microsoft.com/office/drawing/2014/main" id="{F24F5D13-61AC-4720-AD69-DABF722EE907}"/>
              </a:ext>
            </a:extLst>
          </p:cNvPr>
          <p:cNvSpPr txBox="1"/>
          <p:nvPr/>
        </p:nvSpPr>
        <p:spPr>
          <a:xfrm>
            <a:off x="11044996" y="45157859"/>
            <a:ext cx="4000178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5</a:t>
            </a:r>
          </a:p>
          <a:p>
            <a:pPr algn="ctr"/>
            <a:r>
              <a:rPr lang="en-US" sz="4000" dirty="0"/>
              <a:t>β ~ N(-0.2, .01)</a:t>
            </a:r>
            <a:endParaRPr lang="nl-NL" sz="4000" dirty="0"/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06B2AA8F-108E-4A57-ADB1-C02AAD538F75}"/>
              </a:ext>
            </a:extLst>
          </p:cNvPr>
          <p:cNvSpPr txBox="1"/>
          <p:nvPr/>
        </p:nvSpPr>
        <p:spPr>
          <a:xfrm>
            <a:off x="11047177" y="46640089"/>
            <a:ext cx="3974713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6</a:t>
            </a:r>
          </a:p>
          <a:p>
            <a:pPr algn="ctr"/>
            <a:r>
              <a:rPr lang="en-US" sz="4000" dirty="0"/>
              <a:t>β ~ N(0.1, .01)</a:t>
            </a:r>
            <a:endParaRPr lang="nl-NL" sz="4000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6A959C9A-BC9F-4EAC-BBAD-F63AC8369B46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5027883" y="39984826"/>
            <a:ext cx="1332203" cy="10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Rechte verbindingslijn met pijl 149">
            <a:extLst>
              <a:ext uri="{FF2B5EF4-FFF2-40B4-BE49-F238E27FC236}">
                <a16:creationId xmlns:a16="http://schemas.microsoft.com/office/drawing/2014/main" id="{2AEDCAE7-62B9-4B94-9893-FBADEF335FD2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15027883" y="39984826"/>
            <a:ext cx="1341193" cy="511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Rechte verbindingslijn met pijl 150">
            <a:extLst>
              <a:ext uri="{FF2B5EF4-FFF2-40B4-BE49-F238E27FC236}">
                <a16:creationId xmlns:a16="http://schemas.microsoft.com/office/drawing/2014/main" id="{89A9CE62-B17E-49F8-A2B6-757C0E317B4C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15027883" y="39984826"/>
            <a:ext cx="1332204" cy="975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Rechte verbindingslijn met pijl 151">
            <a:extLst>
              <a:ext uri="{FF2B5EF4-FFF2-40B4-BE49-F238E27FC236}">
                <a16:creationId xmlns:a16="http://schemas.microsoft.com/office/drawing/2014/main" id="{DCFE09F4-2CB5-41CD-9519-E2C6FA9A1CC3}"/>
              </a:ext>
            </a:extLst>
          </p:cNvPr>
          <p:cNvCxnSpPr>
            <a:cxnSpLocks/>
            <a:stCxn id="144" idx="3"/>
            <a:endCxn id="140" idx="1"/>
          </p:cNvCxnSpPr>
          <p:nvPr/>
        </p:nvCxnSpPr>
        <p:spPr>
          <a:xfrm flipV="1">
            <a:off x="15024887" y="40998706"/>
            <a:ext cx="1335199" cy="51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Rechte verbindingslijn met pijl 152">
            <a:extLst>
              <a:ext uri="{FF2B5EF4-FFF2-40B4-BE49-F238E27FC236}">
                <a16:creationId xmlns:a16="http://schemas.microsoft.com/office/drawing/2014/main" id="{9753E1F4-AE8B-4AA7-99BE-1B98716E2F2B}"/>
              </a:ext>
            </a:extLst>
          </p:cNvPr>
          <p:cNvCxnSpPr>
            <a:cxnSpLocks/>
            <a:stCxn id="144" idx="3"/>
            <a:endCxn id="141" idx="1"/>
          </p:cNvCxnSpPr>
          <p:nvPr/>
        </p:nvCxnSpPr>
        <p:spPr>
          <a:xfrm>
            <a:off x="15024887" y="41510862"/>
            <a:ext cx="1344189" cy="35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Rechte verbindingslijn met pijl 153">
            <a:extLst>
              <a:ext uri="{FF2B5EF4-FFF2-40B4-BE49-F238E27FC236}">
                <a16:creationId xmlns:a16="http://schemas.microsoft.com/office/drawing/2014/main" id="{B7780629-C001-4BCA-B89F-3CEFD9588A99}"/>
              </a:ext>
            </a:extLst>
          </p:cNvPr>
          <p:cNvCxnSpPr>
            <a:cxnSpLocks/>
            <a:stCxn id="144" idx="3"/>
            <a:endCxn id="142" idx="1"/>
          </p:cNvCxnSpPr>
          <p:nvPr/>
        </p:nvCxnSpPr>
        <p:spPr>
          <a:xfrm>
            <a:off x="15024887" y="41510862"/>
            <a:ext cx="1335200" cy="82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Rechte verbindingslijn met pijl 154">
            <a:extLst>
              <a:ext uri="{FF2B5EF4-FFF2-40B4-BE49-F238E27FC236}">
                <a16:creationId xmlns:a16="http://schemas.microsoft.com/office/drawing/2014/main" id="{CE19D8FA-3772-419C-9C0D-F58F136269B4}"/>
              </a:ext>
            </a:extLst>
          </p:cNvPr>
          <p:cNvCxnSpPr>
            <a:cxnSpLocks/>
            <a:stCxn id="145" idx="3"/>
            <a:endCxn id="140" idx="1"/>
          </p:cNvCxnSpPr>
          <p:nvPr/>
        </p:nvCxnSpPr>
        <p:spPr>
          <a:xfrm flipV="1">
            <a:off x="15024886" y="40998706"/>
            <a:ext cx="1335200" cy="188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Rechte verbindingslijn met pijl 155">
            <a:extLst>
              <a:ext uri="{FF2B5EF4-FFF2-40B4-BE49-F238E27FC236}">
                <a16:creationId xmlns:a16="http://schemas.microsoft.com/office/drawing/2014/main" id="{B8AA62B5-DEF3-4808-95F8-B96FEFE0AB06}"/>
              </a:ext>
            </a:extLst>
          </p:cNvPr>
          <p:cNvCxnSpPr>
            <a:cxnSpLocks/>
            <a:stCxn id="145" idx="3"/>
            <a:endCxn id="141" idx="1"/>
          </p:cNvCxnSpPr>
          <p:nvPr/>
        </p:nvCxnSpPr>
        <p:spPr>
          <a:xfrm>
            <a:off x="15024886" y="42887484"/>
            <a:ext cx="1344190" cy="221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Rechte verbindingslijn met pijl 156">
            <a:extLst>
              <a:ext uri="{FF2B5EF4-FFF2-40B4-BE49-F238E27FC236}">
                <a16:creationId xmlns:a16="http://schemas.microsoft.com/office/drawing/2014/main" id="{289CD7CF-65CC-4F04-9C10-B3078371C417}"/>
              </a:ext>
            </a:extLst>
          </p:cNvPr>
          <p:cNvCxnSpPr>
            <a:cxnSpLocks/>
            <a:stCxn id="145" idx="3"/>
            <a:endCxn id="142" idx="1"/>
          </p:cNvCxnSpPr>
          <p:nvPr/>
        </p:nvCxnSpPr>
        <p:spPr>
          <a:xfrm>
            <a:off x="15024886" y="42887484"/>
            <a:ext cx="1335201" cy="685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Rechte verbindingslijn met pijl 157">
            <a:extLst>
              <a:ext uri="{FF2B5EF4-FFF2-40B4-BE49-F238E27FC236}">
                <a16:creationId xmlns:a16="http://schemas.microsoft.com/office/drawing/2014/main" id="{330451D3-CCAF-4AB7-8EFD-CD081747E624}"/>
              </a:ext>
            </a:extLst>
          </p:cNvPr>
          <p:cNvCxnSpPr>
            <a:cxnSpLocks/>
            <a:stCxn id="146" idx="3"/>
            <a:endCxn id="140" idx="1"/>
          </p:cNvCxnSpPr>
          <p:nvPr/>
        </p:nvCxnSpPr>
        <p:spPr>
          <a:xfrm flipV="1">
            <a:off x="15021891" y="40998706"/>
            <a:ext cx="1338195" cy="331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Rechte verbindingslijn met pijl 158">
            <a:extLst>
              <a:ext uri="{FF2B5EF4-FFF2-40B4-BE49-F238E27FC236}">
                <a16:creationId xmlns:a16="http://schemas.microsoft.com/office/drawing/2014/main" id="{A1E8B87D-16C5-4CCC-9D52-F33A299E277B}"/>
              </a:ext>
            </a:extLst>
          </p:cNvPr>
          <p:cNvCxnSpPr>
            <a:cxnSpLocks/>
            <a:stCxn id="146" idx="3"/>
            <a:endCxn id="141" idx="1"/>
          </p:cNvCxnSpPr>
          <p:nvPr/>
        </p:nvCxnSpPr>
        <p:spPr>
          <a:xfrm>
            <a:off x="15021891" y="44316531"/>
            <a:ext cx="1347185" cy="7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Rechte verbindingslijn met pijl 159">
            <a:extLst>
              <a:ext uri="{FF2B5EF4-FFF2-40B4-BE49-F238E27FC236}">
                <a16:creationId xmlns:a16="http://schemas.microsoft.com/office/drawing/2014/main" id="{6A333CC0-F3C3-43D0-A518-96ED5286BB6D}"/>
              </a:ext>
            </a:extLst>
          </p:cNvPr>
          <p:cNvCxnSpPr>
            <a:cxnSpLocks/>
            <a:stCxn id="146" idx="3"/>
            <a:endCxn id="142" idx="1"/>
          </p:cNvCxnSpPr>
          <p:nvPr/>
        </p:nvCxnSpPr>
        <p:spPr>
          <a:xfrm>
            <a:off x="15021891" y="44316531"/>
            <a:ext cx="1338196" cy="542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Rechte verbindingslijn met pijl 160">
            <a:extLst>
              <a:ext uri="{FF2B5EF4-FFF2-40B4-BE49-F238E27FC236}">
                <a16:creationId xmlns:a16="http://schemas.microsoft.com/office/drawing/2014/main" id="{750DF1E9-8E58-4465-A5E7-323328BF7CAF}"/>
              </a:ext>
            </a:extLst>
          </p:cNvPr>
          <p:cNvCxnSpPr>
            <a:cxnSpLocks/>
            <a:stCxn id="147" idx="3"/>
            <a:endCxn id="140" idx="1"/>
          </p:cNvCxnSpPr>
          <p:nvPr/>
        </p:nvCxnSpPr>
        <p:spPr>
          <a:xfrm flipV="1">
            <a:off x="15045174" y="40998706"/>
            <a:ext cx="1314912" cy="482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Rechte verbindingslijn met pijl 161">
            <a:extLst>
              <a:ext uri="{FF2B5EF4-FFF2-40B4-BE49-F238E27FC236}">
                <a16:creationId xmlns:a16="http://schemas.microsoft.com/office/drawing/2014/main" id="{2CB2E83E-C70A-4753-8BAC-999EBFB31E6A}"/>
              </a:ext>
            </a:extLst>
          </p:cNvPr>
          <p:cNvCxnSpPr>
            <a:cxnSpLocks/>
            <a:stCxn id="147" idx="3"/>
            <a:endCxn id="141" idx="1"/>
          </p:cNvCxnSpPr>
          <p:nvPr/>
        </p:nvCxnSpPr>
        <p:spPr>
          <a:xfrm flipV="1">
            <a:off x="15045174" y="45102784"/>
            <a:ext cx="1323902" cy="7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Rechte verbindingslijn met pijl 162">
            <a:extLst>
              <a:ext uri="{FF2B5EF4-FFF2-40B4-BE49-F238E27FC236}">
                <a16:creationId xmlns:a16="http://schemas.microsoft.com/office/drawing/2014/main" id="{479FA1F2-9E75-402A-A89C-AB883EA84ACA}"/>
              </a:ext>
            </a:extLst>
          </p:cNvPr>
          <p:cNvCxnSpPr>
            <a:cxnSpLocks/>
            <a:stCxn id="147" idx="3"/>
            <a:endCxn id="142" idx="1"/>
          </p:cNvCxnSpPr>
          <p:nvPr/>
        </p:nvCxnSpPr>
        <p:spPr>
          <a:xfrm>
            <a:off x="15045174" y="45819579"/>
            <a:ext cx="1314913" cy="392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Rechte verbindingslijn met pijl 163">
            <a:extLst>
              <a:ext uri="{FF2B5EF4-FFF2-40B4-BE49-F238E27FC236}">
                <a16:creationId xmlns:a16="http://schemas.microsoft.com/office/drawing/2014/main" id="{56B0F3EC-1DA0-4901-9622-3CC95EB823B6}"/>
              </a:ext>
            </a:extLst>
          </p:cNvPr>
          <p:cNvCxnSpPr>
            <a:cxnSpLocks/>
            <a:stCxn id="148" idx="3"/>
            <a:endCxn id="142" idx="1"/>
          </p:cNvCxnSpPr>
          <p:nvPr/>
        </p:nvCxnSpPr>
        <p:spPr>
          <a:xfrm>
            <a:off x="15021890" y="47301809"/>
            <a:ext cx="1338197" cy="244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met pijl 164">
            <a:extLst>
              <a:ext uri="{FF2B5EF4-FFF2-40B4-BE49-F238E27FC236}">
                <a16:creationId xmlns:a16="http://schemas.microsoft.com/office/drawing/2014/main" id="{5CFC91E6-C521-41B2-966F-FE210110B859}"/>
              </a:ext>
            </a:extLst>
          </p:cNvPr>
          <p:cNvCxnSpPr>
            <a:cxnSpLocks/>
            <a:stCxn id="148" idx="3"/>
            <a:endCxn id="141" idx="1"/>
          </p:cNvCxnSpPr>
          <p:nvPr/>
        </p:nvCxnSpPr>
        <p:spPr>
          <a:xfrm flipV="1">
            <a:off x="15021890" y="45102784"/>
            <a:ext cx="1347186" cy="219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Rechte verbindingslijn met pijl 165">
            <a:extLst>
              <a:ext uri="{FF2B5EF4-FFF2-40B4-BE49-F238E27FC236}">
                <a16:creationId xmlns:a16="http://schemas.microsoft.com/office/drawing/2014/main" id="{82D515AD-0488-47FB-9B2F-C01A71D3D05E}"/>
              </a:ext>
            </a:extLst>
          </p:cNvPr>
          <p:cNvCxnSpPr>
            <a:cxnSpLocks/>
            <a:stCxn id="148" idx="3"/>
            <a:endCxn id="140" idx="1"/>
          </p:cNvCxnSpPr>
          <p:nvPr/>
        </p:nvCxnSpPr>
        <p:spPr>
          <a:xfrm flipV="1">
            <a:off x="15021890" y="40998706"/>
            <a:ext cx="1338196" cy="630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B21E7CF8-4A01-4E2E-A616-197D4593D2C7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 flipV="1">
            <a:off x="15008101" y="40998706"/>
            <a:ext cx="1351985" cy="784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Rechte verbindingslijn met pijl 167">
            <a:extLst>
              <a:ext uri="{FF2B5EF4-FFF2-40B4-BE49-F238E27FC236}">
                <a16:creationId xmlns:a16="http://schemas.microsoft.com/office/drawing/2014/main" id="{4DC3D38B-87D6-4C64-86DC-E9E6282CD5B2}"/>
              </a:ext>
            </a:extLst>
          </p:cNvPr>
          <p:cNvCxnSpPr>
            <a:cxnSpLocks/>
            <a:stCxn id="143" idx="3"/>
            <a:endCxn id="141" idx="1"/>
          </p:cNvCxnSpPr>
          <p:nvPr/>
        </p:nvCxnSpPr>
        <p:spPr>
          <a:xfrm flipV="1">
            <a:off x="15008101" y="45102784"/>
            <a:ext cx="1360975" cy="37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Rechte verbindingslijn met pijl 168">
            <a:extLst>
              <a:ext uri="{FF2B5EF4-FFF2-40B4-BE49-F238E27FC236}">
                <a16:creationId xmlns:a16="http://schemas.microsoft.com/office/drawing/2014/main" id="{4DB754B6-E995-4999-88B9-7ECDA45B7741}"/>
              </a:ext>
            </a:extLst>
          </p:cNvPr>
          <p:cNvCxnSpPr>
            <a:cxnSpLocks/>
            <a:stCxn id="143" idx="3"/>
            <a:endCxn id="142" idx="1"/>
          </p:cNvCxnSpPr>
          <p:nvPr/>
        </p:nvCxnSpPr>
        <p:spPr>
          <a:xfrm>
            <a:off x="15008101" y="48843369"/>
            <a:ext cx="1351986" cy="90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kstvak 169">
            <a:extLst>
              <a:ext uri="{FF2B5EF4-FFF2-40B4-BE49-F238E27FC236}">
                <a16:creationId xmlns:a16="http://schemas.microsoft.com/office/drawing/2014/main" id="{E0EA9D5D-676B-414B-88A1-09BA926AD7BA}"/>
              </a:ext>
            </a:extLst>
          </p:cNvPr>
          <p:cNvSpPr txBox="1"/>
          <p:nvPr/>
        </p:nvSpPr>
        <p:spPr>
          <a:xfrm>
            <a:off x="11049712" y="49716303"/>
            <a:ext cx="3955394" cy="1323439"/>
          </a:xfrm>
          <a:prstGeom prst="rect">
            <a:avLst/>
          </a:prstGeom>
          <a:solidFill>
            <a:srgbClr val="DA5A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Module 8</a:t>
            </a:r>
          </a:p>
          <a:p>
            <a:pPr algn="ctr"/>
            <a:r>
              <a:rPr lang="en-US" sz="4000" dirty="0"/>
              <a:t>β ~ N(1.4, .22)</a:t>
            </a:r>
            <a:endParaRPr lang="nl-NL" sz="4000" dirty="0"/>
          </a:p>
        </p:txBody>
      </p:sp>
      <p:cxnSp>
        <p:nvCxnSpPr>
          <p:cNvPr id="171" name="Rechte verbindingslijn met pijl 170">
            <a:extLst>
              <a:ext uri="{FF2B5EF4-FFF2-40B4-BE49-F238E27FC236}">
                <a16:creationId xmlns:a16="http://schemas.microsoft.com/office/drawing/2014/main" id="{53236F41-B87A-4CD3-A7B6-2A27D9A1EE12}"/>
              </a:ext>
            </a:extLst>
          </p:cNvPr>
          <p:cNvCxnSpPr>
            <a:cxnSpLocks/>
            <a:stCxn id="170" idx="3"/>
            <a:endCxn id="140" idx="1"/>
          </p:cNvCxnSpPr>
          <p:nvPr/>
        </p:nvCxnSpPr>
        <p:spPr>
          <a:xfrm flipV="1">
            <a:off x="15005106" y="40998706"/>
            <a:ext cx="1354980" cy="937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Rechte verbindingslijn met pijl 171">
            <a:extLst>
              <a:ext uri="{FF2B5EF4-FFF2-40B4-BE49-F238E27FC236}">
                <a16:creationId xmlns:a16="http://schemas.microsoft.com/office/drawing/2014/main" id="{0063E72E-B363-4683-8A14-D617C7FFB107}"/>
              </a:ext>
            </a:extLst>
          </p:cNvPr>
          <p:cNvCxnSpPr>
            <a:cxnSpLocks/>
            <a:stCxn id="170" idx="3"/>
            <a:endCxn id="141" idx="1"/>
          </p:cNvCxnSpPr>
          <p:nvPr/>
        </p:nvCxnSpPr>
        <p:spPr>
          <a:xfrm flipV="1">
            <a:off x="15005106" y="45102784"/>
            <a:ext cx="1363970" cy="527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Rechte verbindingslijn met pijl 172">
            <a:extLst>
              <a:ext uri="{FF2B5EF4-FFF2-40B4-BE49-F238E27FC236}">
                <a16:creationId xmlns:a16="http://schemas.microsoft.com/office/drawing/2014/main" id="{7C4333B6-43D1-4CE6-BDCF-161604FFA08F}"/>
              </a:ext>
            </a:extLst>
          </p:cNvPr>
          <p:cNvCxnSpPr>
            <a:cxnSpLocks/>
            <a:stCxn id="170" idx="3"/>
            <a:endCxn id="142" idx="1"/>
          </p:cNvCxnSpPr>
          <p:nvPr/>
        </p:nvCxnSpPr>
        <p:spPr>
          <a:xfrm flipV="1">
            <a:off x="15005106" y="49743407"/>
            <a:ext cx="1354981" cy="6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kstvak 173">
            <a:extLst>
              <a:ext uri="{FF2B5EF4-FFF2-40B4-BE49-F238E27FC236}">
                <a16:creationId xmlns:a16="http://schemas.microsoft.com/office/drawing/2014/main" id="{680B0102-C0E3-4133-A0DF-525A9BF1CDF1}"/>
              </a:ext>
            </a:extLst>
          </p:cNvPr>
          <p:cNvSpPr txBox="1"/>
          <p:nvPr/>
        </p:nvSpPr>
        <p:spPr>
          <a:xfrm>
            <a:off x="5952340" y="39588436"/>
            <a:ext cx="384344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VMBO-BB</a:t>
            </a:r>
          </a:p>
        </p:txBody>
      </p:sp>
      <p:sp>
        <p:nvSpPr>
          <p:cNvPr id="175" name="Tekstvak 174">
            <a:extLst>
              <a:ext uri="{FF2B5EF4-FFF2-40B4-BE49-F238E27FC236}">
                <a16:creationId xmlns:a16="http://schemas.microsoft.com/office/drawing/2014/main" id="{8D930EB3-D8CB-4DF1-860F-29F2007E044D}"/>
              </a:ext>
            </a:extLst>
          </p:cNvPr>
          <p:cNvSpPr txBox="1"/>
          <p:nvPr/>
        </p:nvSpPr>
        <p:spPr>
          <a:xfrm>
            <a:off x="5940164" y="42487073"/>
            <a:ext cx="384211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VMBO-KB</a:t>
            </a:r>
          </a:p>
        </p:txBody>
      </p:sp>
      <p:sp>
        <p:nvSpPr>
          <p:cNvPr id="176" name="Tekstvak 175">
            <a:extLst>
              <a:ext uri="{FF2B5EF4-FFF2-40B4-BE49-F238E27FC236}">
                <a16:creationId xmlns:a16="http://schemas.microsoft.com/office/drawing/2014/main" id="{2C776356-8816-4D14-A10C-AEE62E95B5EB}"/>
              </a:ext>
            </a:extLst>
          </p:cNvPr>
          <p:cNvSpPr txBox="1"/>
          <p:nvPr/>
        </p:nvSpPr>
        <p:spPr>
          <a:xfrm>
            <a:off x="5958834" y="45480357"/>
            <a:ext cx="383284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VMBO-GT/HAVO</a:t>
            </a:r>
          </a:p>
        </p:txBody>
      </p:sp>
      <p:sp>
        <p:nvSpPr>
          <p:cNvPr id="177" name="Tekstvak 176">
            <a:extLst>
              <a:ext uri="{FF2B5EF4-FFF2-40B4-BE49-F238E27FC236}">
                <a16:creationId xmlns:a16="http://schemas.microsoft.com/office/drawing/2014/main" id="{3A5726BE-DBBE-444B-9FE3-02AED1A3185E}"/>
              </a:ext>
            </a:extLst>
          </p:cNvPr>
          <p:cNvSpPr txBox="1"/>
          <p:nvPr/>
        </p:nvSpPr>
        <p:spPr>
          <a:xfrm>
            <a:off x="5958834" y="48466802"/>
            <a:ext cx="3823445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HAVO/VWO</a:t>
            </a:r>
          </a:p>
        </p:txBody>
      </p:sp>
      <p:sp>
        <p:nvSpPr>
          <p:cNvPr id="178" name="Tekstvak 177">
            <a:extLst>
              <a:ext uri="{FF2B5EF4-FFF2-40B4-BE49-F238E27FC236}">
                <a16:creationId xmlns:a16="http://schemas.microsoft.com/office/drawing/2014/main" id="{9C677BA7-916A-4CEB-89D5-CB4942A2EF8E}"/>
              </a:ext>
            </a:extLst>
          </p:cNvPr>
          <p:cNvSpPr txBox="1"/>
          <p:nvPr/>
        </p:nvSpPr>
        <p:spPr>
          <a:xfrm>
            <a:off x="5959869" y="50033660"/>
            <a:ext cx="383115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VWO</a:t>
            </a:r>
          </a:p>
        </p:txBody>
      </p:sp>
      <p:sp>
        <p:nvSpPr>
          <p:cNvPr id="179" name="Tekstvak 178">
            <a:extLst>
              <a:ext uri="{FF2B5EF4-FFF2-40B4-BE49-F238E27FC236}">
                <a16:creationId xmlns:a16="http://schemas.microsoft.com/office/drawing/2014/main" id="{05F98A39-37DD-41DD-A040-DB0A1841F917}"/>
              </a:ext>
            </a:extLst>
          </p:cNvPr>
          <p:cNvSpPr txBox="1"/>
          <p:nvPr/>
        </p:nvSpPr>
        <p:spPr>
          <a:xfrm>
            <a:off x="5958834" y="43922194"/>
            <a:ext cx="382344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VMBO-GT</a:t>
            </a:r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C8954E07-87D1-45D0-98A2-433F85B5BDD5}"/>
              </a:ext>
            </a:extLst>
          </p:cNvPr>
          <p:cNvSpPr txBox="1"/>
          <p:nvPr/>
        </p:nvSpPr>
        <p:spPr>
          <a:xfrm>
            <a:off x="5950471" y="41147642"/>
            <a:ext cx="383872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VMBO-BB/KB</a:t>
            </a:r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66FA27FA-4DE8-442C-9E8B-2BD2229AF565}"/>
              </a:ext>
            </a:extLst>
          </p:cNvPr>
          <p:cNvSpPr txBox="1"/>
          <p:nvPr/>
        </p:nvSpPr>
        <p:spPr>
          <a:xfrm>
            <a:off x="5952340" y="46901585"/>
            <a:ext cx="3846877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HAVO</a:t>
            </a:r>
          </a:p>
        </p:txBody>
      </p:sp>
      <p:cxnSp>
        <p:nvCxnSpPr>
          <p:cNvPr id="182" name="Rechte verbindingslijn met pijl 181">
            <a:extLst>
              <a:ext uri="{FF2B5EF4-FFF2-40B4-BE49-F238E27FC236}">
                <a16:creationId xmlns:a16="http://schemas.microsoft.com/office/drawing/2014/main" id="{164DCA34-0022-4B79-8EC0-72A5AA0C983D}"/>
              </a:ext>
            </a:extLst>
          </p:cNvPr>
          <p:cNvCxnSpPr>
            <a:cxnSpLocks/>
            <a:stCxn id="179" idx="3"/>
            <a:endCxn id="146" idx="1"/>
          </p:cNvCxnSpPr>
          <p:nvPr/>
        </p:nvCxnSpPr>
        <p:spPr>
          <a:xfrm>
            <a:off x="9782280" y="44276137"/>
            <a:ext cx="1239433" cy="40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Rechte verbindingslijn met pijl 182">
            <a:extLst>
              <a:ext uri="{FF2B5EF4-FFF2-40B4-BE49-F238E27FC236}">
                <a16:creationId xmlns:a16="http://schemas.microsoft.com/office/drawing/2014/main" id="{AE2DCB7B-2FE8-4A4A-B6F7-11E423105BE4}"/>
              </a:ext>
            </a:extLst>
          </p:cNvPr>
          <p:cNvCxnSpPr>
            <a:cxnSpLocks/>
            <a:stCxn id="176" idx="3"/>
            <a:endCxn id="147" idx="1"/>
          </p:cNvCxnSpPr>
          <p:nvPr/>
        </p:nvCxnSpPr>
        <p:spPr>
          <a:xfrm flipV="1">
            <a:off x="9791677" y="45819579"/>
            <a:ext cx="1253319" cy="14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Rechte verbindingslijn met pijl 183">
            <a:extLst>
              <a:ext uri="{FF2B5EF4-FFF2-40B4-BE49-F238E27FC236}">
                <a16:creationId xmlns:a16="http://schemas.microsoft.com/office/drawing/2014/main" id="{11E76E14-5CC3-4771-B0E5-AAFE5A12166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9802212" y="47286091"/>
            <a:ext cx="1244965" cy="15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Rechte verbindingslijn met pijl 184">
            <a:extLst>
              <a:ext uri="{FF2B5EF4-FFF2-40B4-BE49-F238E27FC236}">
                <a16:creationId xmlns:a16="http://schemas.microsoft.com/office/drawing/2014/main" id="{BBBEB4F1-A631-4A67-A274-4D990653556D}"/>
              </a:ext>
            </a:extLst>
          </p:cNvPr>
          <p:cNvCxnSpPr>
            <a:cxnSpLocks/>
            <a:stCxn id="177" idx="3"/>
            <a:endCxn id="143" idx="1"/>
          </p:cNvCxnSpPr>
          <p:nvPr/>
        </p:nvCxnSpPr>
        <p:spPr>
          <a:xfrm>
            <a:off x="9782279" y="48820745"/>
            <a:ext cx="1257253" cy="2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Rechte verbindingslijn met pijl 185">
            <a:extLst>
              <a:ext uri="{FF2B5EF4-FFF2-40B4-BE49-F238E27FC236}">
                <a16:creationId xmlns:a16="http://schemas.microsoft.com/office/drawing/2014/main" id="{DCD8A48A-1789-4699-A758-510ACBD90BAB}"/>
              </a:ext>
            </a:extLst>
          </p:cNvPr>
          <p:cNvCxnSpPr>
            <a:cxnSpLocks/>
            <a:stCxn id="178" idx="3"/>
            <a:endCxn id="170" idx="1"/>
          </p:cNvCxnSpPr>
          <p:nvPr/>
        </p:nvCxnSpPr>
        <p:spPr>
          <a:xfrm flipV="1">
            <a:off x="9791021" y="50378023"/>
            <a:ext cx="1258691" cy="9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Rechte verbindingslijn met pijl 186">
            <a:extLst>
              <a:ext uri="{FF2B5EF4-FFF2-40B4-BE49-F238E27FC236}">
                <a16:creationId xmlns:a16="http://schemas.microsoft.com/office/drawing/2014/main" id="{E866C1CD-89CD-450B-909B-BE0B353BF405}"/>
              </a:ext>
            </a:extLst>
          </p:cNvPr>
          <p:cNvCxnSpPr>
            <a:cxnSpLocks/>
            <a:stCxn id="175" idx="3"/>
            <a:endCxn id="145" idx="1"/>
          </p:cNvCxnSpPr>
          <p:nvPr/>
        </p:nvCxnSpPr>
        <p:spPr>
          <a:xfrm>
            <a:off x="9782280" y="42841016"/>
            <a:ext cx="1261618" cy="46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Rechte verbindingslijn met pijl 187">
            <a:extLst>
              <a:ext uri="{FF2B5EF4-FFF2-40B4-BE49-F238E27FC236}">
                <a16:creationId xmlns:a16="http://schemas.microsoft.com/office/drawing/2014/main" id="{98276945-F820-4D6F-A94E-E617209AE815}"/>
              </a:ext>
            </a:extLst>
          </p:cNvPr>
          <p:cNvCxnSpPr>
            <a:cxnSpLocks/>
            <a:stCxn id="180" idx="3"/>
            <a:endCxn id="144" idx="1"/>
          </p:cNvCxnSpPr>
          <p:nvPr/>
        </p:nvCxnSpPr>
        <p:spPr>
          <a:xfrm>
            <a:off x="9789193" y="41501585"/>
            <a:ext cx="1257985" cy="9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Rechte verbindingslijn met pijl 188">
            <a:extLst>
              <a:ext uri="{FF2B5EF4-FFF2-40B4-BE49-F238E27FC236}">
                <a16:creationId xmlns:a16="http://schemas.microsoft.com/office/drawing/2014/main" id="{AE34D4EF-7926-459F-8D2D-DA7A60D4152C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9837557" y="39984826"/>
            <a:ext cx="1186737" cy="1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A38539A2-0AF6-488D-B6AC-BDFEAD948017}"/>
                  </a:ext>
                </a:extLst>
              </p:cNvPr>
              <p:cNvSpPr/>
              <p:nvPr/>
            </p:nvSpPr>
            <p:spPr>
              <a:xfrm>
                <a:off x="25779773" y="150620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A38539A2-0AF6-488D-B6AC-BDFEAD948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9773" y="1506206"/>
                <a:ext cx="542136" cy="66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hthoek 225">
                <a:extLst>
                  <a:ext uri="{FF2B5EF4-FFF2-40B4-BE49-F238E27FC236}">
                    <a16:creationId xmlns:a16="http://schemas.microsoft.com/office/drawing/2014/main" id="{1B04E853-1479-4519-9C23-2EA994BD4A96}"/>
                  </a:ext>
                </a:extLst>
              </p:cNvPr>
              <p:cNvSpPr/>
              <p:nvPr/>
            </p:nvSpPr>
            <p:spPr>
              <a:xfrm>
                <a:off x="24387364" y="280185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26" name="Rechthoek 225">
                <a:extLst>
                  <a:ext uri="{FF2B5EF4-FFF2-40B4-BE49-F238E27FC236}">
                    <a16:creationId xmlns:a16="http://schemas.microsoft.com/office/drawing/2014/main" id="{1B04E853-1479-4519-9C23-2EA994BD4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364" y="2801857"/>
                <a:ext cx="542136" cy="66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hthoek 226">
                <a:extLst>
                  <a:ext uri="{FF2B5EF4-FFF2-40B4-BE49-F238E27FC236}">
                    <a16:creationId xmlns:a16="http://schemas.microsoft.com/office/drawing/2014/main" id="{C65E8309-12F0-412D-9B3D-AB23C16B561E}"/>
                  </a:ext>
                </a:extLst>
              </p:cNvPr>
              <p:cNvSpPr/>
              <p:nvPr/>
            </p:nvSpPr>
            <p:spPr>
              <a:xfrm>
                <a:off x="24415332" y="156907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27" name="Rechthoek 226">
                <a:extLst>
                  <a:ext uri="{FF2B5EF4-FFF2-40B4-BE49-F238E27FC236}">
                    <a16:creationId xmlns:a16="http://schemas.microsoft.com/office/drawing/2014/main" id="{C65E8309-12F0-412D-9B3D-AB23C16B5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332" y="1569074"/>
                <a:ext cx="542136" cy="66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hthoek 227">
                <a:extLst>
                  <a:ext uri="{FF2B5EF4-FFF2-40B4-BE49-F238E27FC236}">
                    <a16:creationId xmlns:a16="http://schemas.microsoft.com/office/drawing/2014/main" id="{17780414-F640-460A-A83C-67022B2DC89D}"/>
                  </a:ext>
                </a:extLst>
              </p:cNvPr>
              <p:cNvSpPr/>
              <p:nvPr/>
            </p:nvSpPr>
            <p:spPr>
              <a:xfrm>
                <a:off x="22925149" y="164678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28" name="Rechthoek 227">
                <a:extLst>
                  <a:ext uri="{FF2B5EF4-FFF2-40B4-BE49-F238E27FC236}">
                    <a16:creationId xmlns:a16="http://schemas.microsoft.com/office/drawing/2014/main" id="{17780414-F640-460A-A83C-67022B2D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5149" y="1646782"/>
                <a:ext cx="542136" cy="669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hthoek 228">
                <a:extLst>
                  <a:ext uri="{FF2B5EF4-FFF2-40B4-BE49-F238E27FC236}">
                    <a16:creationId xmlns:a16="http://schemas.microsoft.com/office/drawing/2014/main" id="{6559A4A6-C83A-4A95-A8C6-FDD07D51C459}"/>
                  </a:ext>
                </a:extLst>
              </p:cNvPr>
              <p:cNvSpPr/>
              <p:nvPr/>
            </p:nvSpPr>
            <p:spPr>
              <a:xfrm>
                <a:off x="24700686" y="180867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29" name="Rechthoek 228">
                <a:extLst>
                  <a:ext uri="{FF2B5EF4-FFF2-40B4-BE49-F238E27FC236}">
                    <a16:creationId xmlns:a16="http://schemas.microsoft.com/office/drawing/2014/main" id="{6559A4A6-C83A-4A95-A8C6-FDD07D51C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0686" y="1808673"/>
                <a:ext cx="542136" cy="669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hthoek 229">
                <a:extLst>
                  <a:ext uri="{FF2B5EF4-FFF2-40B4-BE49-F238E27FC236}">
                    <a16:creationId xmlns:a16="http://schemas.microsoft.com/office/drawing/2014/main" id="{CED1AF33-19E9-48D9-862E-5200F0C461B4}"/>
                  </a:ext>
                </a:extLst>
              </p:cNvPr>
              <p:cNvSpPr/>
              <p:nvPr/>
            </p:nvSpPr>
            <p:spPr>
              <a:xfrm>
                <a:off x="22611659" y="193167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0" name="Rechthoek 229">
                <a:extLst>
                  <a:ext uri="{FF2B5EF4-FFF2-40B4-BE49-F238E27FC236}">
                    <a16:creationId xmlns:a16="http://schemas.microsoft.com/office/drawing/2014/main" id="{CED1AF33-19E9-48D9-862E-5200F0C46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659" y="1931679"/>
                <a:ext cx="542136" cy="669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hthoek 230">
                <a:extLst>
                  <a:ext uri="{FF2B5EF4-FFF2-40B4-BE49-F238E27FC236}">
                    <a16:creationId xmlns:a16="http://schemas.microsoft.com/office/drawing/2014/main" id="{64DCAEA2-D27C-40D1-85B0-B75B924D3541}"/>
                  </a:ext>
                </a:extLst>
              </p:cNvPr>
              <p:cNvSpPr/>
              <p:nvPr/>
            </p:nvSpPr>
            <p:spPr>
              <a:xfrm>
                <a:off x="23718901" y="281858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1" name="Rechthoek 230">
                <a:extLst>
                  <a:ext uri="{FF2B5EF4-FFF2-40B4-BE49-F238E27FC236}">
                    <a16:creationId xmlns:a16="http://schemas.microsoft.com/office/drawing/2014/main" id="{64DCAEA2-D27C-40D1-85B0-B75B924D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901" y="2818588"/>
                <a:ext cx="542136" cy="669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hthoek 231">
                <a:extLst>
                  <a:ext uri="{FF2B5EF4-FFF2-40B4-BE49-F238E27FC236}">
                    <a16:creationId xmlns:a16="http://schemas.microsoft.com/office/drawing/2014/main" id="{5ADC4DC1-2405-440A-80E2-44DD9AB8E39F}"/>
                  </a:ext>
                </a:extLst>
              </p:cNvPr>
              <p:cNvSpPr/>
              <p:nvPr/>
            </p:nvSpPr>
            <p:spPr>
              <a:xfrm>
                <a:off x="22944926" y="219689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2" name="Rechthoek 231">
                <a:extLst>
                  <a:ext uri="{FF2B5EF4-FFF2-40B4-BE49-F238E27FC236}">
                    <a16:creationId xmlns:a16="http://schemas.microsoft.com/office/drawing/2014/main" id="{5ADC4DC1-2405-440A-80E2-44DD9AB8E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4926" y="2196897"/>
                <a:ext cx="542136" cy="669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B3C2C56-B2D9-4EF4-AF47-5E8F71E58CFF}"/>
                  </a:ext>
                </a:extLst>
              </p:cNvPr>
              <p:cNvSpPr/>
              <p:nvPr/>
            </p:nvSpPr>
            <p:spPr>
              <a:xfrm>
                <a:off x="24398994" y="208241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B3C2C56-B2D9-4EF4-AF47-5E8F71E58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994" y="2082412"/>
                <a:ext cx="542136" cy="669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hthoek 233">
                <a:extLst>
                  <a:ext uri="{FF2B5EF4-FFF2-40B4-BE49-F238E27FC236}">
                    <a16:creationId xmlns:a16="http://schemas.microsoft.com/office/drawing/2014/main" id="{7796B589-A85B-4C3F-A5AF-3766CBFEE071}"/>
                  </a:ext>
                </a:extLst>
              </p:cNvPr>
              <p:cNvSpPr/>
              <p:nvPr/>
            </p:nvSpPr>
            <p:spPr>
              <a:xfrm>
                <a:off x="24712655" y="239937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4" name="Rechthoek 233">
                <a:extLst>
                  <a:ext uri="{FF2B5EF4-FFF2-40B4-BE49-F238E27FC236}">
                    <a16:creationId xmlns:a16="http://schemas.microsoft.com/office/drawing/2014/main" id="{7796B589-A85B-4C3F-A5AF-3766CBFEE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2655" y="2399372"/>
                <a:ext cx="542136" cy="6697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hthoek 234">
                <a:extLst>
                  <a:ext uri="{FF2B5EF4-FFF2-40B4-BE49-F238E27FC236}">
                    <a16:creationId xmlns:a16="http://schemas.microsoft.com/office/drawing/2014/main" id="{277EBEEB-6032-4CA0-81DB-94C18FA7A4CB}"/>
                  </a:ext>
                </a:extLst>
              </p:cNvPr>
              <p:cNvSpPr/>
              <p:nvPr/>
            </p:nvSpPr>
            <p:spPr>
              <a:xfrm>
                <a:off x="25120213" y="216638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5" name="Rechthoek 234">
                <a:extLst>
                  <a:ext uri="{FF2B5EF4-FFF2-40B4-BE49-F238E27FC236}">
                    <a16:creationId xmlns:a16="http://schemas.microsoft.com/office/drawing/2014/main" id="{277EBEEB-6032-4CA0-81DB-94C18FA7A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0213" y="2166389"/>
                <a:ext cx="542136" cy="6697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hthoek 235">
                <a:extLst>
                  <a:ext uri="{FF2B5EF4-FFF2-40B4-BE49-F238E27FC236}">
                    <a16:creationId xmlns:a16="http://schemas.microsoft.com/office/drawing/2014/main" id="{1729127A-7E1C-4287-A446-81F5C542ED60}"/>
                  </a:ext>
                </a:extLst>
              </p:cNvPr>
              <p:cNvSpPr/>
              <p:nvPr/>
            </p:nvSpPr>
            <p:spPr>
              <a:xfrm>
                <a:off x="25445060" y="180867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6" name="Rechthoek 235">
                <a:extLst>
                  <a:ext uri="{FF2B5EF4-FFF2-40B4-BE49-F238E27FC236}">
                    <a16:creationId xmlns:a16="http://schemas.microsoft.com/office/drawing/2014/main" id="{1729127A-7E1C-4287-A446-81F5C542E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60" y="1808673"/>
                <a:ext cx="542136" cy="6697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hthoek 236">
                <a:extLst>
                  <a:ext uri="{FF2B5EF4-FFF2-40B4-BE49-F238E27FC236}">
                    <a16:creationId xmlns:a16="http://schemas.microsoft.com/office/drawing/2014/main" id="{1C27827D-F3FC-4B9C-96BF-FDACFDCF0B0F}"/>
                  </a:ext>
                </a:extLst>
              </p:cNvPr>
              <p:cNvSpPr/>
              <p:nvPr/>
            </p:nvSpPr>
            <p:spPr>
              <a:xfrm>
                <a:off x="25523937" y="254320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7" name="Rechthoek 236">
                <a:extLst>
                  <a:ext uri="{FF2B5EF4-FFF2-40B4-BE49-F238E27FC236}">
                    <a16:creationId xmlns:a16="http://schemas.microsoft.com/office/drawing/2014/main" id="{1C27827D-F3FC-4B9C-96BF-FDACFDCF0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937" y="2543208"/>
                <a:ext cx="542136" cy="6697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2A92272F-851E-4755-A8CA-EC510EA1B07C}"/>
                  </a:ext>
                </a:extLst>
              </p:cNvPr>
              <p:cNvSpPr/>
              <p:nvPr/>
            </p:nvSpPr>
            <p:spPr>
              <a:xfrm>
                <a:off x="23666145" y="218046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2A92272F-851E-4755-A8CA-EC510EA1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145" y="2180464"/>
                <a:ext cx="542136" cy="6697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B99830C3-FC61-4745-808F-BD331165CA92}"/>
                  </a:ext>
                </a:extLst>
              </p:cNvPr>
              <p:cNvSpPr/>
              <p:nvPr/>
            </p:nvSpPr>
            <p:spPr>
              <a:xfrm>
                <a:off x="23291352" y="190133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B99830C3-FC61-4745-808F-BD331165C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1352" y="1901339"/>
                <a:ext cx="542136" cy="6697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42A314E4-3781-4A01-AE33-E3847E107AE3}"/>
                  </a:ext>
                </a:extLst>
              </p:cNvPr>
              <p:cNvSpPr/>
              <p:nvPr/>
            </p:nvSpPr>
            <p:spPr>
              <a:xfrm>
                <a:off x="24073703" y="174829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42A314E4-3781-4A01-AE33-E3847E107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703" y="1748292"/>
                <a:ext cx="542136" cy="66973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hthoek 240">
                <a:extLst>
                  <a:ext uri="{FF2B5EF4-FFF2-40B4-BE49-F238E27FC236}">
                    <a16:creationId xmlns:a16="http://schemas.microsoft.com/office/drawing/2014/main" id="{AD84FB7D-AB4B-4B33-8908-EEA66F745557}"/>
                  </a:ext>
                </a:extLst>
              </p:cNvPr>
              <p:cNvSpPr/>
              <p:nvPr/>
            </p:nvSpPr>
            <p:spPr>
              <a:xfrm>
                <a:off x="23109836" y="2430214"/>
                <a:ext cx="2391471" cy="669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41" name="Rechthoek 240">
                <a:extLst>
                  <a:ext uri="{FF2B5EF4-FFF2-40B4-BE49-F238E27FC236}">
                    <a16:creationId xmlns:a16="http://schemas.microsoft.com/office/drawing/2014/main" id="{AD84FB7D-AB4B-4B33-8908-EEA66F745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836" y="2430214"/>
                <a:ext cx="2391471" cy="6697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hthoek 241">
                <a:extLst>
                  <a:ext uri="{FF2B5EF4-FFF2-40B4-BE49-F238E27FC236}">
                    <a16:creationId xmlns:a16="http://schemas.microsoft.com/office/drawing/2014/main" id="{38E9B8FC-A235-4640-A045-DD049DF25B3B}"/>
                  </a:ext>
                </a:extLst>
              </p:cNvPr>
              <p:cNvSpPr/>
              <p:nvPr/>
            </p:nvSpPr>
            <p:spPr>
              <a:xfrm>
                <a:off x="23300346" y="252172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42" name="Rechthoek 241">
                <a:extLst>
                  <a:ext uri="{FF2B5EF4-FFF2-40B4-BE49-F238E27FC236}">
                    <a16:creationId xmlns:a16="http://schemas.microsoft.com/office/drawing/2014/main" id="{38E9B8FC-A235-4640-A045-DD049DF25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346" y="2521724"/>
                <a:ext cx="542136" cy="6697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hthoek 242">
                <a:extLst>
                  <a:ext uri="{FF2B5EF4-FFF2-40B4-BE49-F238E27FC236}">
                    <a16:creationId xmlns:a16="http://schemas.microsoft.com/office/drawing/2014/main" id="{7C8909F4-EDCA-48FE-A4E9-0A2B2676DB90}"/>
                  </a:ext>
                </a:extLst>
              </p:cNvPr>
              <p:cNvSpPr/>
              <p:nvPr/>
            </p:nvSpPr>
            <p:spPr>
              <a:xfrm>
                <a:off x="25981052" y="213721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43" name="Rechthoek 242">
                <a:extLst>
                  <a:ext uri="{FF2B5EF4-FFF2-40B4-BE49-F238E27FC236}">
                    <a16:creationId xmlns:a16="http://schemas.microsoft.com/office/drawing/2014/main" id="{7C8909F4-EDCA-48FE-A4E9-0A2B2676D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052" y="2137214"/>
                <a:ext cx="542136" cy="6697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hthoek 243">
                <a:extLst>
                  <a:ext uri="{FF2B5EF4-FFF2-40B4-BE49-F238E27FC236}">
                    <a16:creationId xmlns:a16="http://schemas.microsoft.com/office/drawing/2014/main" id="{5AD5B5C9-E233-4ED0-B95F-C866D4541DC3}"/>
                  </a:ext>
                </a:extLst>
              </p:cNvPr>
              <p:cNvSpPr/>
              <p:nvPr/>
            </p:nvSpPr>
            <p:spPr>
              <a:xfrm>
                <a:off x="25025533" y="153562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44" name="Rechthoek 243">
                <a:extLst>
                  <a:ext uri="{FF2B5EF4-FFF2-40B4-BE49-F238E27FC236}">
                    <a16:creationId xmlns:a16="http://schemas.microsoft.com/office/drawing/2014/main" id="{5AD5B5C9-E233-4ED0-B95F-C866D454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533" y="1535621"/>
                <a:ext cx="542136" cy="6697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hthoek 244">
                <a:extLst>
                  <a:ext uri="{FF2B5EF4-FFF2-40B4-BE49-F238E27FC236}">
                    <a16:creationId xmlns:a16="http://schemas.microsoft.com/office/drawing/2014/main" id="{726CB44C-54E5-4994-9290-DED95EF82AC2}"/>
                  </a:ext>
                </a:extLst>
              </p:cNvPr>
              <p:cNvSpPr/>
              <p:nvPr/>
            </p:nvSpPr>
            <p:spPr>
              <a:xfrm>
                <a:off x="23661563" y="153494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245" name="Rechthoek 244">
                <a:extLst>
                  <a:ext uri="{FF2B5EF4-FFF2-40B4-BE49-F238E27FC236}">
                    <a16:creationId xmlns:a16="http://schemas.microsoft.com/office/drawing/2014/main" id="{726CB44C-54E5-4994-9290-DED95EF82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1563" y="1534942"/>
                <a:ext cx="542136" cy="66973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4" name="Verbindingslijn: gebogen 1513">
            <a:extLst>
              <a:ext uri="{FF2B5EF4-FFF2-40B4-BE49-F238E27FC236}">
                <a16:creationId xmlns:a16="http://schemas.microsoft.com/office/drawing/2014/main" id="{2DA345EC-FA28-4A8A-853C-5822667D39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096355" y="14286125"/>
            <a:ext cx="21018876" cy="156946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Verbindingslijn: gebogen 1516">
            <a:extLst>
              <a:ext uri="{FF2B5EF4-FFF2-40B4-BE49-F238E27FC236}">
                <a16:creationId xmlns:a16="http://schemas.microsoft.com/office/drawing/2014/main" id="{30EB2218-E57B-47CA-A014-0636DF41ACDD}"/>
              </a:ext>
            </a:extLst>
          </p:cNvPr>
          <p:cNvCxnSpPr>
            <a:endCxn id="613" idx="1"/>
          </p:cNvCxnSpPr>
          <p:nvPr/>
        </p:nvCxnSpPr>
        <p:spPr>
          <a:xfrm rot="16200000" flipH="1">
            <a:off x="1367939" y="28435113"/>
            <a:ext cx="7718603" cy="11730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Verbindingslijn: gebogen 1518">
            <a:extLst>
              <a:ext uri="{FF2B5EF4-FFF2-40B4-BE49-F238E27FC236}">
                <a16:creationId xmlns:a16="http://schemas.microsoft.com/office/drawing/2014/main" id="{C5B1A659-4A9D-4E3F-8D69-7B58D39E8BF0}"/>
              </a:ext>
            </a:extLst>
          </p:cNvPr>
          <p:cNvCxnSpPr>
            <a:cxnSpLocks/>
            <a:endCxn id="1037" idx="1"/>
          </p:cNvCxnSpPr>
          <p:nvPr/>
        </p:nvCxnSpPr>
        <p:spPr>
          <a:xfrm rot="16200000" flipH="1">
            <a:off x="-4396960" y="34669205"/>
            <a:ext cx="19247012" cy="11716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Verbindingslijn: gebogen 1522">
            <a:extLst>
              <a:ext uri="{FF2B5EF4-FFF2-40B4-BE49-F238E27FC236}">
                <a16:creationId xmlns:a16="http://schemas.microsoft.com/office/drawing/2014/main" id="{86F3BB49-3A09-4A91-A797-F6607BC2D4C2}"/>
              </a:ext>
            </a:extLst>
          </p:cNvPr>
          <p:cNvCxnSpPr>
            <a:endCxn id="317" idx="1"/>
          </p:cNvCxnSpPr>
          <p:nvPr/>
        </p:nvCxnSpPr>
        <p:spPr>
          <a:xfrm rot="5400000" flipH="1" flipV="1">
            <a:off x="-960477" y="18795640"/>
            <a:ext cx="12336778" cy="118413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Verbindingslijn: gebogen 1524">
            <a:extLst>
              <a:ext uri="{FF2B5EF4-FFF2-40B4-BE49-F238E27FC236}">
                <a16:creationId xmlns:a16="http://schemas.microsoft.com/office/drawing/2014/main" id="{7E482B3B-156E-4607-BAF0-00C7DAF5FBBE}"/>
              </a:ext>
            </a:extLst>
          </p:cNvPr>
          <p:cNvCxnSpPr>
            <a:cxnSpLocks/>
            <a:endCxn id="418" idx="1"/>
          </p:cNvCxnSpPr>
          <p:nvPr/>
        </p:nvCxnSpPr>
        <p:spPr>
          <a:xfrm rot="5400000" flipH="1" flipV="1">
            <a:off x="3879922" y="23347299"/>
            <a:ext cx="2646647" cy="116864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7" name="Rechte verbindingslijn met pijl 1526">
            <a:extLst>
              <a:ext uri="{FF2B5EF4-FFF2-40B4-BE49-F238E27FC236}">
                <a16:creationId xmlns:a16="http://schemas.microsoft.com/office/drawing/2014/main" id="{F984813E-4FEC-43E0-8F24-EEF3EFCD6580}"/>
              </a:ext>
            </a:extLst>
          </p:cNvPr>
          <p:cNvCxnSpPr>
            <a:cxnSpLocks/>
          </p:cNvCxnSpPr>
          <p:nvPr/>
        </p:nvCxnSpPr>
        <p:spPr>
          <a:xfrm flipV="1">
            <a:off x="20565076" y="1424079"/>
            <a:ext cx="1870752" cy="20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9" name="Rechthoek 1528">
                <a:extLst>
                  <a:ext uri="{FF2B5EF4-FFF2-40B4-BE49-F238E27FC236}">
                    <a16:creationId xmlns:a16="http://schemas.microsoft.com/office/drawing/2014/main" id="{41C7F242-D18A-498C-A7F0-5C6309114ABD}"/>
                  </a:ext>
                </a:extLst>
              </p:cNvPr>
              <p:cNvSpPr/>
              <p:nvPr/>
            </p:nvSpPr>
            <p:spPr>
              <a:xfrm>
                <a:off x="25108984" y="279715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529" name="Rechthoek 1528">
                <a:extLst>
                  <a:ext uri="{FF2B5EF4-FFF2-40B4-BE49-F238E27FC236}">
                    <a16:creationId xmlns:a16="http://schemas.microsoft.com/office/drawing/2014/main" id="{41C7F242-D18A-498C-A7F0-5C6309114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984" y="2797157"/>
                <a:ext cx="542136" cy="6697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0" name="Rechthoek 1529">
                <a:extLst>
                  <a:ext uri="{FF2B5EF4-FFF2-40B4-BE49-F238E27FC236}">
                    <a16:creationId xmlns:a16="http://schemas.microsoft.com/office/drawing/2014/main" id="{7462C9C7-53AD-4347-B41C-FDDEF3F10245}"/>
                  </a:ext>
                </a:extLst>
              </p:cNvPr>
              <p:cNvSpPr/>
              <p:nvPr/>
            </p:nvSpPr>
            <p:spPr>
              <a:xfrm>
                <a:off x="25981052" y="275146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530" name="Rechthoek 1529">
                <a:extLst>
                  <a:ext uri="{FF2B5EF4-FFF2-40B4-BE49-F238E27FC236}">
                    <a16:creationId xmlns:a16="http://schemas.microsoft.com/office/drawing/2014/main" id="{7462C9C7-53AD-4347-B41C-FDDEF3F10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052" y="2751460"/>
                <a:ext cx="542136" cy="66973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1" name="Rechthoek 1530">
                <a:extLst>
                  <a:ext uri="{FF2B5EF4-FFF2-40B4-BE49-F238E27FC236}">
                    <a16:creationId xmlns:a16="http://schemas.microsoft.com/office/drawing/2014/main" id="{CFB783BC-6AD1-4400-A8C7-022D51993F97}"/>
                  </a:ext>
                </a:extLst>
              </p:cNvPr>
              <p:cNvSpPr/>
              <p:nvPr/>
            </p:nvSpPr>
            <p:spPr>
              <a:xfrm>
                <a:off x="24103446" y="111016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531" name="Rechthoek 1530">
                <a:extLst>
                  <a:ext uri="{FF2B5EF4-FFF2-40B4-BE49-F238E27FC236}">
                    <a16:creationId xmlns:a16="http://schemas.microsoft.com/office/drawing/2014/main" id="{CFB783BC-6AD1-4400-A8C7-022D51993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3446" y="1110168"/>
                <a:ext cx="542136" cy="66973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2" name="Rechthoek 1531">
                <a:extLst>
                  <a:ext uri="{FF2B5EF4-FFF2-40B4-BE49-F238E27FC236}">
                    <a16:creationId xmlns:a16="http://schemas.microsoft.com/office/drawing/2014/main" id="{DD3FBCE5-225A-48B4-A6F7-9A481BB6EF9C}"/>
                  </a:ext>
                </a:extLst>
              </p:cNvPr>
              <p:cNvSpPr/>
              <p:nvPr/>
            </p:nvSpPr>
            <p:spPr>
              <a:xfrm>
                <a:off x="24712655" y="113693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532" name="Rechthoek 1531">
                <a:extLst>
                  <a:ext uri="{FF2B5EF4-FFF2-40B4-BE49-F238E27FC236}">
                    <a16:creationId xmlns:a16="http://schemas.microsoft.com/office/drawing/2014/main" id="{DD3FBCE5-225A-48B4-A6F7-9A481BB6E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2655" y="1136932"/>
                <a:ext cx="542136" cy="66973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3" name="Rechthoek 1532">
                <a:extLst>
                  <a:ext uri="{FF2B5EF4-FFF2-40B4-BE49-F238E27FC236}">
                    <a16:creationId xmlns:a16="http://schemas.microsoft.com/office/drawing/2014/main" id="{D770B1D8-F714-4E67-AE0B-68B097B272A1}"/>
                  </a:ext>
                </a:extLst>
              </p:cNvPr>
              <p:cNvSpPr/>
              <p:nvPr/>
            </p:nvSpPr>
            <p:spPr>
              <a:xfrm>
                <a:off x="25321864" y="120373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533" name="Rechthoek 1532">
                <a:extLst>
                  <a:ext uri="{FF2B5EF4-FFF2-40B4-BE49-F238E27FC236}">
                    <a16:creationId xmlns:a16="http://schemas.microsoft.com/office/drawing/2014/main" id="{D770B1D8-F714-4E67-AE0B-68B097B27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864" y="1203739"/>
                <a:ext cx="542136" cy="66973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4" name="Rechthoek 1533">
                <a:extLst>
                  <a:ext uri="{FF2B5EF4-FFF2-40B4-BE49-F238E27FC236}">
                    <a16:creationId xmlns:a16="http://schemas.microsoft.com/office/drawing/2014/main" id="{2FCB6FD9-8C01-41A1-AE14-0B2D727D239F}"/>
                  </a:ext>
                </a:extLst>
              </p:cNvPr>
              <p:cNvSpPr/>
              <p:nvPr/>
            </p:nvSpPr>
            <p:spPr>
              <a:xfrm>
                <a:off x="26348677" y="164678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534" name="Rechthoek 1533">
                <a:extLst>
                  <a:ext uri="{FF2B5EF4-FFF2-40B4-BE49-F238E27FC236}">
                    <a16:creationId xmlns:a16="http://schemas.microsoft.com/office/drawing/2014/main" id="{2FCB6FD9-8C01-41A1-AE14-0B2D727D2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8677" y="1646782"/>
                <a:ext cx="542136" cy="66973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5" name="Rechthoek 1534">
                <a:extLst>
                  <a:ext uri="{FF2B5EF4-FFF2-40B4-BE49-F238E27FC236}">
                    <a16:creationId xmlns:a16="http://schemas.microsoft.com/office/drawing/2014/main" id="{252806CC-F54B-460D-A89B-FF88A8F83846}"/>
                  </a:ext>
                </a:extLst>
              </p:cNvPr>
              <p:cNvSpPr/>
              <p:nvPr/>
            </p:nvSpPr>
            <p:spPr>
              <a:xfrm>
                <a:off x="26426132" y="227779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535" name="Rechthoek 1534">
                <a:extLst>
                  <a:ext uri="{FF2B5EF4-FFF2-40B4-BE49-F238E27FC236}">
                    <a16:creationId xmlns:a16="http://schemas.microsoft.com/office/drawing/2014/main" id="{252806CC-F54B-460D-A89B-FF88A8F83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32" y="2277790"/>
                <a:ext cx="542136" cy="66973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4" name="Vrije vorm: vorm 1573">
            <a:extLst>
              <a:ext uri="{FF2B5EF4-FFF2-40B4-BE49-F238E27FC236}">
                <a16:creationId xmlns:a16="http://schemas.microsoft.com/office/drawing/2014/main" id="{B530D2AF-C156-46A3-866A-B573EB58C808}"/>
              </a:ext>
            </a:extLst>
          </p:cNvPr>
          <p:cNvSpPr/>
          <p:nvPr/>
        </p:nvSpPr>
        <p:spPr>
          <a:xfrm>
            <a:off x="23292401" y="2989365"/>
            <a:ext cx="11490296" cy="3014278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rgbClr val="E79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rgbClr val="CC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5" name="Tekstvak 1574">
            <a:extLst>
              <a:ext uri="{FF2B5EF4-FFF2-40B4-BE49-F238E27FC236}">
                <a16:creationId xmlns:a16="http://schemas.microsoft.com/office/drawing/2014/main" id="{D73CAA67-D9D0-460B-AE77-CC5334B3AAC0}"/>
              </a:ext>
            </a:extLst>
          </p:cNvPr>
          <p:cNvSpPr txBox="1"/>
          <p:nvPr/>
        </p:nvSpPr>
        <p:spPr>
          <a:xfrm>
            <a:off x="33466173" y="5452957"/>
            <a:ext cx="1294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20.3%</a:t>
            </a:r>
          </a:p>
        </p:txBody>
      </p:sp>
      <p:sp>
        <p:nvSpPr>
          <p:cNvPr id="1576" name="Tekstvak 1575">
            <a:extLst>
              <a:ext uri="{FF2B5EF4-FFF2-40B4-BE49-F238E27FC236}">
                <a16:creationId xmlns:a16="http://schemas.microsoft.com/office/drawing/2014/main" id="{F3C8B42F-4EE6-42EE-8F39-6A7FF8D4CC1C}"/>
              </a:ext>
            </a:extLst>
          </p:cNvPr>
          <p:cNvSpPr txBox="1"/>
          <p:nvPr/>
        </p:nvSpPr>
        <p:spPr>
          <a:xfrm>
            <a:off x="24716831" y="5420778"/>
            <a:ext cx="1327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10.1%</a:t>
            </a:r>
          </a:p>
        </p:txBody>
      </p:sp>
      <p:sp>
        <p:nvSpPr>
          <p:cNvPr id="1577" name="Tekstvak 1576">
            <a:extLst>
              <a:ext uri="{FF2B5EF4-FFF2-40B4-BE49-F238E27FC236}">
                <a16:creationId xmlns:a16="http://schemas.microsoft.com/office/drawing/2014/main" id="{0AFE4B5B-D242-47BE-968E-3D63089D70DB}"/>
              </a:ext>
            </a:extLst>
          </p:cNvPr>
          <p:cNvSpPr txBox="1"/>
          <p:nvPr/>
        </p:nvSpPr>
        <p:spPr>
          <a:xfrm>
            <a:off x="26309296" y="5369220"/>
            <a:ext cx="10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6.9%</a:t>
            </a:r>
          </a:p>
        </p:txBody>
      </p:sp>
      <p:sp>
        <p:nvSpPr>
          <p:cNvPr id="1578" name="Tekstvak 1577">
            <a:extLst>
              <a:ext uri="{FF2B5EF4-FFF2-40B4-BE49-F238E27FC236}">
                <a16:creationId xmlns:a16="http://schemas.microsoft.com/office/drawing/2014/main" id="{398D96CE-6579-407E-BCAB-8FD16C5555B1}"/>
              </a:ext>
            </a:extLst>
          </p:cNvPr>
          <p:cNvSpPr txBox="1"/>
          <p:nvPr/>
        </p:nvSpPr>
        <p:spPr>
          <a:xfrm>
            <a:off x="27537664" y="5363337"/>
            <a:ext cx="1319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11.7%</a:t>
            </a:r>
          </a:p>
        </p:txBody>
      </p:sp>
      <p:sp>
        <p:nvSpPr>
          <p:cNvPr id="1579" name="Tekstvak 1578">
            <a:extLst>
              <a:ext uri="{FF2B5EF4-FFF2-40B4-BE49-F238E27FC236}">
                <a16:creationId xmlns:a16="http://schemas.microsoft.com/office/drawing/2014/main" id="{11F0AAF4-FF6C-4701-B7E3-40F872001CDB}"/>
              </a:ext>
            </a:extLst>
          </p:cNvPr>
          <p:cNvSpPr txBox="1"/>
          <p:nvPr/>
        </p:nvSpPr>
        <p:spPr>
          <a:xfrm>
            <a:off x="28964580" y="5384706"/>
            <a:ext cx="1278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13.8%</a:t>
            </a:r>
          </a:p>
        </p:txBody>
      </p:sp>
      <p:sp>
        <p:nvSpPr>
          <p:cNvPr id="1580" name="Tekstvak 1579">
            <a:extLst>
              <a:ext uri="{FF2B5EF4-FFF2-40B4-BE49-F238E27FC236}">
                <a16:creationId xmlns:a16="http://schemas.microsoft.com/office/drawing/2014/main" id="{CA8B5B02-B5E2-4969-B1A2-DEF4CFCF7AF1}"/>
              </a:ext>
            </a:extLst>
          </p:cNvPr>
          <p:cNvSpPr txBox="1"/>
          <p:nvPr/>
        </p:nvSpPr>
        <p:spPr>
          <a:xfrm>
            <a:off x="30530258" y="5415060"/>
            <a:ext cx="14662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11.4%</a:t>
            </a:r>
          </a:p>
        </p:txBody>
      </p:sp>
      <p:sp>
        <p:nvSpPr>
          <p:cNvPr id="1581" name="Tekstvak 1580">
            <a:extLst>
              <a:ext uri="{FF2B5EF4-FFF2-40B4-BE49-F238E27FC236}">
                <a16:creationId xmlns:a16="http://schemas.microsoft.com/office/drawing/2014/main" id="{928563E5-FC6F-47BB-98E7-46320E4D7B9C}"/>
              </a:ext>
            </a:extLst>
          </p:cNvPr>
          <p:cNvSpPr txBox="1"/>
          <p:nvPr/>
        </p:nvSpPr>
        <p:spPr>
          <a:xfrm>
            <a:off x="32050474" y="5410065"/>
            <a:ext cx="1293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19.0%</a:t>
            </a:r>
          </a:p>
        </p:txBody>
      </p:sp>
      <p:sp>
        <p:nvSpPr>
          <p:cNvPr id="1582" name="Rechthoek 1581">
            <a:extLst>
              <a:ext uri="{FF2B5EF4-FFF2-40B4-BE49-F238E27FC236}">
                <a16:creationId xmlns:a16="http://schemas.microsoft.com/office/drawing/2014/main" id="{FB90AAEE-D3F0-4323-A4CE-5A38621697C1}"/>
              </a:ext>
            </a:extLst>
          </p:cNvPr>
          <p:cNvSpPr/>
          <p:nvPr/>
        </p:nvSpPr>
        <p:spPr>
          <a:xfrm>
            <a:off x="23329497" y="6023106"/>
            <a:ext cx="11363344" cy="866341"/>
          </a:xfrm>
          <a:prstGeom prst="rect">
            <a:avLst/>
          </a:prstGeom>
          <a:solidFill>
            <a:srgbClr val="DA5A6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583" name="Tekstvak 1582">
            <a:extLst>
              <a:ext uri="{FF2B5EF4-FFF2-40B4-BE49-F238E27FC236}">
                <a16:creationId xmlns:a16="http://schemas.microsoft.com/office/drawing/2014/main" id="{ECCF27B3-ABE2-4803-8D72-E2E69BF270D9}"/>
              </a:ext>
            </a:extLst>
          </p:cNvPr>
          <p:cNvSpPr txBox="1"/>
          <p:nvPr/>
        </p:nvSpPr>
        <p:spPr>
          <a:xfrm>
            <a:off x="23308621" y="5363337"/>
            <a:ext cx="1134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6.8%</a:t>
            </a:r>
          </a:p>
        </p:txBody>
      </p:sp>
      <p:sp>
        <p:nvSpPr>
          <p:cNvPr id="1584" name="Tekstvak 1583">
            <a:extLst>
              <a:ext uri="{FF2B5EF4-FFF2-40B4-BE49-F238E27FC236}">
                <a16:creationId xmlns:a16="http://schemas.microsoft.com/office/drawing/2014/main" id="{20DAF6A5-0E1B-45B0-B05C-F5A798346CD4}"/>
              </a:ext>
            </a:extLst>
          </p:cNvPr>
          <p:cNvSpPr txBox="1"/>
          <p:nvPr/>
        </p:nvSpPr>
        <p:spPr>
          <a:xfrm>
            <a:off x="23717839" y="6222014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BB</a:t>
            </a:r>
          </a:p>
        </p:txBody>
      </p:sp>
      <p:sp>
        <p:nvSpPr>
          <p:cNvPr id="1585" name="Tekstvak 1584">
            <a:extLst>
              <a:ext uri="{FF2B5EF4-FFF2-40B4-BE49-F238E27FC236}">
                <a16:creationId xmlns:a16="http://schemas.microsoft.com/office/drawing/2014/main" id="{FD429D16-DC1D-4427-AC4C-42299C57D87E}"/>
              </a:ext>
            </a:extLst>
          </p:cNvPr>
          <p:cNvSpPr txBox="1"/>
          <p:nvPr/>
        </p:nvSpPr>
        <p:spPr>
          <a:xfrm>
            <a:off x="26582327" y="6192081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KB</a:t>
            </a:r>
          </a:p>
        </p:txBody>
      </p:sp>
      <p:sp>
        <p:nvSpPr>
          <p:cNvPr id="1586" name="Tekstvak 1585">
            <a:extLst>
              <a:ext uri="{FF2B5EF4-FFF2-40B4-BE49-F238E27FC236}">
                <a16:creationId xmlns:a16="http://schemas.microsoft.com/office/drawing/2014/main" id="{D0ADB4B4-D0CA-424E-B22F-4821A8A0B397}"/>
              </a:ext>
            </a:extLst>
          </p:cNvPr>
          <p:cNvSpPr txBox="1"/>
          <p:nvPr/>
        </p:nvSpPr>
        <p:spPr>
          <a:xfrm>
            <a:off x="27948726" y="6120885"/>
            <a:ext cx="830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</a:t>
            </a:r>
          </a:p>
        </p:txBody>
      </p:sp>
      <p:sp>
        <p:nvSpPr>
          <p:cNvPr id="1587" name="Tekstvak 1586">
            <a:extLst>
              <a:ext uri="{FF2B5EF4-FFF2-40B4-BE49-F238E27FC236}">
                <a16:creationId xmlns:a16="http://schemas.microsoft.com/office/drawing/2014/main" id="{43E6AD9A-C5C2-4091-9345-A731AB76E524}"/>
              </a:ext>
            </a:extLst>
          </p:cNvPr>
          <p:cNvSpPr txBox="1"/>
          <p:nvPr/>
        </p:nvSpPr>
        <p:spPr>
          <a:xfrm>
            <a:off x="30703248" y="6088927"/>
            <a:ext cx="1063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</a:t>
            </a:r>
          </a:p>
        </p:txBody>
      </p:sp>
      <p:sp>
        <p:nvSpPr>
          <p:cNvPr id="1588" name="Tekstvak 1587">
            <a:extLst>
              <a:ext uri="{FF2B5EF4-FFF2-40B4-BE49-F238E27FC236}">
                <a16:creationId xmlns:a16="http://schemas.microsoft.com/office/drawing/2014/main" id="{A277CC8C-DD66-4FC6-8FB4-681ED9687ADC}"/>
              </a:ext>
            </a:extLst>
          </p:cNvPr>
          <p:cNvSpPr txBox="1"/>
          <p:nvPr/>
        </p:nvSpPr>
        <p:spPr>
          <a:xfrm>
            <a:off x="33626073" y="6157958"/>
            <a:ext cx="10046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vwo</a:t>
            </a:r>
          </a:p>
        </p:txBody>
      </p:sp>
      <p:sp>
        <p:nvSpPr>
          <p:cNvPr id="1589" name="Tekstvak 1588">
            <a:extLst>
              <a:ext uri="{FF2B5EF4-FFF2-40B4-BE49-F238E27FC236}">
                <a16:creationId xmlns:a16="http://schemas.microsoft.com/office/drawing/2014/main" id="{9FA6A62C-EA93-4637-8473-D7A1359A159C}"/>
              </a:ext>
            </a:extLst>
          </p:cNvPr>
          <p:cNvSpPr txBox="1"/>
          <p:nvPr/>
        </p:nvSpPr>
        <p:spPr>
          <a:xfrm>
            <a:off x="32118927" y="5861097"/>
            <a:ext cx="1210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 / vwo</a:t>
            </a:r>
          </a:p>
        </p:txBody>
      </p:sp>
      <p:sp>
        <p:nvSpPr>
          <p:cNvPr id="1590" name="Tekstvak 1589">
            <a:extLst>
              <a:ext uri="{FF2B5EF4-FFF2-40B4-BE49-F238E27FC236}">
                <a16:creationId xmlns:a16="http://schemas.microsoft.com/office/drawing/2014/main" id="{8A9C248B-9D6F-495D-BFA6-3B2E4A0E6619}"/>
              </a:ext>
            </a:extLst>
          </p:cNvPr>
          <p:cNvSpPr txBox="1"/>
          <p:nvPr/>
        </p:nvSpPr>
        <p:spPr>
          <a:xfrm>
            <a:off x="29329073" y="5879158"/>
            <a:ext cx="10449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 / havo</a:t>
            </a:r>
          </a:p>
        </p:txBody>
      </p:sp>
      <p:sp>
        <p:nvSpPr>
          <p:cNvPr id="1591" name="Tekstvak 1590">
            <a:extLst>
              <a:ext uri="{FF2B5EF4-FFF2-40B4-BE49-F238E27FC236}">
                <a16:creationId xmlns:a16="http://schemas.microsoft.com/office/drawing/2014/main" id="{53DA6976-B34E-44C9-A507-F51FF8856F65}"/>
              </a:ext>
            </a:extLst>
          </p:cNvPr>
          <p:cNvSpPr txBox="1"/>
          <p:nvPr/>
        </p:nvSpPr>
        <p:spPr>
          <a:xfrm>
            <a:off x="25084210" y="5914201"/>
            <a:ext cx="1116033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400" dirty="0"/>
              <a:t>BB / KB</a:t>
            </a:r>
          </a:p>
        </p:txBody>
      </p:sp>
      <p:cxnSp>
        <p:nvCxnSpPr>
          <p:cNvPr id="1592" name="Rechte verbindingslijn 1591">
            <a:extLst>
              <a:ext uri="{FF2B5EF4-FFF2-40B4-BE49-F238E27FC236}">
                <a16:creationId xmlns:a16="http://schemas.microsoft.com/office/drawing/2014/main" id="{56BB200C-B0F7-48F3-914A-A042FB75B344}"/>
              </a:ext>
            </a:extLst>
          </p:cNvPr>
          <p:cNvCxnSpPr>
            <a:cxnSpLocks/>
            <a:endCxn id="1574" idx="4"/>
          </p:cNvCxnSpPr>
          <p:nvPr/>
        </p:nvCxnSpPr>
        <p:spPr>
          <a:xfrm flipV="1">
            <a:off x="23292401" y="5997441"/>
            <a:ext cx="11490296" cy="6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9" name="Verbindingslijn: gebogen 1598">
            <a:extLst>
              <a:ext uri="{FF2B5EF4-FFF2-40B4-BE49-F238E27FC236}">
                <a16:creationId xmlns:a16="http://schemas.microsoft.com/office/drawing/2014/main" id="{1AD8E9F8-27EA-470B-AA5F-534E7999DEAF}"/>
              </a:ext>
            </a:extLst>
          </p:cNvPr>
          <p:cNvCxnSpPr>
            <a:cxnSpLocks/>
            <a:stCxn id="1534" idx="3"/>
            <a:endCxn id="1603" idx="0"/>
          </p:cNvCxnSpPr>
          <p:nvPr/>
        </p:nvCxnSpPr>
        <p:spPr>
          <a:xfrm>
            <a:off x="26890813" y="1981650"/>
            <a:ext cx="2159048" cy="105694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3" name="Tekstvak 1602">
            <a:extLst>
              <a:ext uri="{FF2B5EF4-FFF2-40B4-BE49-F238E27FC236}">
                <a16:creationId xmlns:a16="http://schemas.microsoft.com/office/drawing/2014/main" id="{44A5940A-031F-460D-A3DC-182107AEBCB1}"/>
              </a:ext>
            </a:extLst>
          </p:cNvPr>
          <p:cNvSpPr txBox="1"/>
          <p:nvPr/>
        </p:nvSpPr>
        <p:spPr>
          <a:xfrm>
            <a:off x="28878179" y="30385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6" name="Rechthoek 1605">
                <a:extLst>
                  <a:ext uri="{FF2B5EF4-FFF2-40B4-BE49-F238E27FC236}">
                    <a16:creationId xmlns:a16="http://schemas.microsoft.com/office/drawing/2014/main" id="{00A41ACB-5CE8-4854-BC56-A7D14F13FD32}"/>
                  </a:ext>
                </a:extLst>
              </p:cNvPr>
              <p:cNvSpPr/>
              <p:nvPr/>
            </p:nvSpPr>
            <p:spPr>
              <a:xfrm>
                <a:off x="26049945" y="982089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06" name="Rechthoek 1605">
                <a:extLst>
                  <a:ext uri="{FF2B5EF4-FFF2-40B4-BE49-F238E27FC236}">
                    <a16:creationId xmlns:a16="http://schemas.microsoft.com/office/drawing/2014/main" id="{00A41ACB-5CE8-4854-BC56-A7D14F13F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45" y="9820890"/>
                <a:ext cx="542136" cy="6697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7" name="Rechthoek 1606">
                <a:extLst>
                  <a:ext uri="{FF2B5EF4-FFF2-40B4-BE49-F238E27FC236}">
                    <a16:creationId xmlns:a16="http://schemas.microsoft.com/office/drawing/2014/main" id="{1030AF38-8CFD-4AB7-A423-B8B881DE15EB}"/>
                  </a:ext>
                </a:extLst>
              </p:cNvPr>
              <p:cNvSpPr/>
              <p:nvPr/>
            </p:nvSpPr>
            <p:spPr>
              <a:xfrm>
                <a:off x="24657536" y="1111654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07" name="Rechthoek 1606">
                <a:extLst>
                  <a:ext uri="{FF2B5EF4-FFF2-40B4-BE49-F238E27FC236}">
                    <a16:creationId xmlns:a16="http://schemas.microsoft.com/office/drawing/2014/main" id="{1030AF38-8CFD-4AB7-A423-B8B881DE1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536" y="11116541"/>
                <a:ext cx="542136" cy="66973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8" name="Rechthoek 1607">
                <a:extLst>
                  <a:ext uri="{FF2B5EF4-FFF2-40B4-BE49-F238E27FC236}">
                    <a16:creationId xmlns:a16="http://schemas.microsoft.com/office/drawing/2014/main" id="{ABD8F7E0-DA75-41CF-857C-E01EF81AA2AF}"/>
                  </a:ext>
                </a:extLst>
              </p:cNvPr>
              <p:cNvSpPr/>
              <p:nvPr/>
            </p:nvSpPr>
            <p:spPr>
              <a:xfrm>
                <a:off x="24685504" y="988375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08" name="Rechthoek 1607">
                <a:extLst>
                  <a:ext uri="{FF2B5EF4-FFF2-40B4-BE49-F238E27FC236}">
                    <a16:creationId xmlns:a16="http://schemas.microsoft.com/office/drawing/2014/main" id="{ABD8F7E0-DA75-41CF-857C-E01EF81AA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504" y="9883758"/>
                <a:ext cx="542136" cy="66973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9" name="Rechthoek 1608">
                <a:extLst>
                  <a:ext uri="{FF2B5EF4-FFF2-40B4-BE49-F238E27FC236}">
                    <a16:creationId xmlns:a16="http://schemas.microsoft.com/office/drawing/2014/main" id="{3C6FA88F-1547-4056-B2B3-971E4A38C7E1}"/>
                  </a:ext>
                </a:extLst>
              </p:cNvPr>
              <p:cNvSpPr/>
              <p:nvPr/>
            </p:nvSpPr>
            <p:spPr>
              <a:xfrm>
                <a:off x="23195321" y="996146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09" name="Rechthoek 1608">
                <a:extLst>
                  <a:ext uri="{FF2B5EF4-FFF2-40B4-BE49-F238E27FC236}">
                    <a16:creationId xmlns:a16="http://schemas.microsoft.com/office/drawing/2014/main" id="{3C6FA88F-1547-4056-B2B3-971E4A38C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321" y="9961466"/>
                <a:ext cx="542136" cy="66973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0" name="Rechthoek 1609">
                <a:extLst>
                  <a:ext uri="{FF2B5EF4-FFF2-40B4-BE49-F238E27FC236}">
                    <a16:creationId xmlns:a16="http://schemas.microsoft.com/office/drawing/2014/main" id="{5BE043DA-8D87-44A9-BCDF-DD1BD741E554}"/>
                  </a:ext>
                </a:extLst>
              </p:cNvPr>
              <p:cNvSpPr/>
              <p:nvPr/>
            </p:nvSpPr>
            <p:spPr>
              <a:xfrm>
                <a:off x="24970858" y="1012335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0" name="Rechthoek 1609">
                <a:extLst>
                  <a:ext uri="{FF2B5EF4-FFF2-40B4-BE49-F238E27FC236}">
                    <a16:creationId xmlns:a16="http://schemas.microsoft.com/office/drawing/2014/main" id="{5BE043DA-8D87-44A9-BCDF-DD1BD741E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858" y="10123357"/>
                <a:ext cx="542136" cy="66973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1" name="Rechthoek 1610">
                <a:extLst>
                  <a:ext uri="{FF2B5EF4-FFF2-40B4-BE49-F238E27FC236}">
                    <a16:creationId xmlns:a16="http://schemas.microsoft.com/office/drawing/2014/main" id="{9C453C74-C0C9-4D2A-A850-74F62B52E6E6}"/>
                  </a:ext>
                </a:extLst>
              </p:cNvPr>
              <p:cNvSpPr/>
              <p:nvPr/>
            </p:nvSpPr>
            <p:spPr>
              <a:xfrm>
                <a:off x="22881831" y="1024636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1" name="Rechthoek 1610">
                <a:extLst>
                  <a:ext uri="{FF2B5EF4-FFF2-40B4-BE49-F238E27FC236}">
                    <a16:creationId xmlns:a16="http://schemas.microsoft.com/office/drawing/2014/main" id="{9C453C74-C0C9-4D2A-A850-74F62B52E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831" y="10246363"/>
                <a:ext cx="542136" cy="66973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2" name="Rechthoek 1611">
                <a:extLst>
                  <a:ext uri="{FF2B5EF4-FFF2-40B4-BE49-F238E27FC236}">
                    <a16:creationId xmlns:a16="http://schemas.microsoft.com/office/drawing/2014/main" id="{F3F8772B-E011-4D14-8CC2-F9AC26AAB091}"/>
                  </a:ext>
                </a:extLst>
              </p:cNvPr>
              <p:cNvSpPr/>
              <p:nvPr/>
            </p:nvSpPr>
            <p:spPr>
              <a:xfrm>
                <a:off x="23989073" y="1113327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2" name="Rechthoek 1611">
                <a:extLst>
                  <a:ext uri="{FF2B5EF4-FFF2-40B4-BE49-F238E27FC236}">
                    <a16:creationId xmlns:a16="http://schemas.microsoft.com/office/drawing/2014/main" id="{F3F8772B-E011-4D14-8CC2-F9AC26AAB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073" y="11133272"/>
                <a:ext cx="542136" cy="6697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3" name="Rechthoek 1612">
                <a:extLst>
                  <a:ext uri="{FF2B5EF4-FFF2-40B4-BE49-F238E27FC236}">
                    <a16:creationId xmlns:a16="http://schemas.microsoft.com/office/drawing/2014/main" id="{4C56BF1B-E1B2-4CE5-8711-15CF6C456EF8}"/>
                  </a:ext>
                </a:extLst>
              </p:cNvPr>
              <p:cNvSpPr/>
              <p:nvPr/>
            </p:nvSpPr>
            <p:spPr>
              <a:xfrm>
                <a:off x="23215098" y="1051158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3" name="Rechthoek 1612">
                <a:extLst>
                  <a:ext uri="{FF2B5EF4-FFF2-40B4-BE49-F238E27FC236}">
                    <a16:creationId xmlns:a16="http://schemas.microsoft.com/office/drawing/2014/main" id="{4C56BF1B-E1B2-4CE5-8711-15CF6C456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098" y="10511581"/>
                <a:ext cx="542136" cy="66973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4" name="Rechthoek 1613">
                <a:extLst>
                  <a:ext uri="{FF2B5EF4-FFF2-40B4-BE49-F238E27FC236}">
                    <a16:creationId xmlns:a16="http://schemas.microsoft.com/office/drawing/2014/main" id="{49FF5DF2-D666-4788-B734-4E7C37139DC1}"/>
                  </a:ext>
                </a:extLst>
              </p:cNvPr>
              <p:cNvSpPr/>
              <p:nvPr/>
            </p:nvSpPr>
            <p:spPr>
              <a:xfrm>
                <a:off x="24669166" y="1039709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4" name="Rechthoek 1613">
                <a:extLst>
                  <a:ext uri="{FF2B5EF4-FFF2-40B4-BE49-F238E27FC236}">
                    <a16:creationId xmlns:a16="http://schemas.microsoft.com/office/drawing/2014/main" id="{49FF5DF2-D666-4788-B734-4E7C37139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166" y="10397096"/>
                <a:ext cx="542136" cy="66973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5" name="Rechthoek 1614">
                <a:extLst>
                  <a:ext uri="{FF2B5EF4-FFF2-40B4-BE49-F238E27FC236}">
                    <a16:creationId xmlns:a16="http://schemas.microsoft.com/office/drawing/2014/main" id="{91C9BA32-C6C5-4056-8015-8A5CE37971B7}"/>
                  </a:ext>
                </a:extLst>
              </p:cNvPr>
              <p:cNvSpPr/>
              <p:nvPr/>
            </p:nvSpPr>
            <p:spPr>
              <a:xfrm>
                <a:off x="24982827" y="1071405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5" name="Rechthoek 1614">
                <a:extLst>
                  <a:ext uri="{FF2B5EF4-FFF2-40B4-BE49-F238E27FC236}">
                    <a16:creationId xmlns:a16="http://schemas.microsoft.com/office/drawing/2014/main" id="{91C9BA32-C6C5-4056-8015-8A5CE3797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827" y="10714056"/>
                <a:ext cx="542136" cy="66973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6" name="Rechthoek 1615">
                <a:extLst>
                  <a:ext uri="{FF2B5EF4-FFF2-40B4-BE49-F238E27FC236}">
                    <a16:creationId xmlns:a16="http://schemas.microsoft.com/office/drawing/2014/main" id="{606089ED-2596-4595-B8D7-98D4CBFFA91A}"/>
                  </a:ext>
                </a:extLst>
              </p:cNvPr>
              <p:cNvSpPr/>
              <p:nvPr/>
            </p:nvSpPr>
            <p:spPr>
              <a:xfrm>
                <a:off x="25390385" y="1048107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6" name="Rechthoek 1615">
                <a:extLst>
                  <a:ext uri="{FF2B5EF4-FFF2-40B4-BE49-F238E27FC236}">
                    <a16:creationId xmlns:a16="http://schemas.microsoft.com/office/drawing/2014/main" id="{606089ED-2596-4595-B8D7-98D4CBFFA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0385" y="10481073"/>
                <a:ext cx="542136" cy="66973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7" name="Rechthoek 1616">
                <a:extLst>
                  <a:ext uri="{FF2B5EF4-FFF2-40B4-BE49-F238E27FC236}">
                    <a16:creationId xmlns:a16="http://schemas.microsoft.com/office/drawing/2014/main" id="{7D98730C-80F8-43A0-9446-103FF10245E4}"/>
                  </a:ext>
                </a:extLst>
              </p:cNvPr>
              <p:cNvSpPr/>
              <p:nvPr/>
            </p:nvSpPr>
            <p:spPr>
              <a:xfrm>
                <a:off x="25715232" y="1012335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7" name="Rechthoek 1616">
                <a:extLst>
                  <a:ext uri="{FF2B5EF4-FFF2-40B4-BE49-F238E27FC236}">
                    <a16:creationId xmlns:a16="http://schemas.microsoft.com/office/drawing/2014/main" id="{7D98730C-80F8-43A0-9446-103FF1024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232" y="10123357"/>
                <a:ext cx="542136" cy="66973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8" name="Rechthoek 1617">
                <a:extLst>
                  <a:ext uri="{FF2B5EF4-FFF2-40B4-BE49-F238E27FC236}">
                    <a16:creationId xmlns:a16="http://schemas.microsoft.com/office/drawing/2014/main" id="{DC0F55EB-834C-459C-A6F7-2DE3974D38E6}"/>
                  </a:ext>
                </a:extLst>
              </p:cNvPr>
              <p:cNvSpPr/>
              <p:nvPr/>
            </p:nvSpPr>
            <p:spPr>
              <a:xfrm>
                <a:off x="25794109" y="1085789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8" name="Rechthoek 1617">
                <a:extLst>
                  <a:ext uri="{FF2B5EF4-FFF2-40B4-BE49-F238E27FC236}">
                    <a16:creationId xmlns:a16="http://schemas.microsoft.com/office/drawing/2014/main" id="{DC0F55EB-834C-459C-A6F7-2DE3974D3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109" y="10857892"/>
                <a:ext cx="542136" cy="6697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9" name="Rechthoek 1618">
                <a:extLst>
                  <a:ext uri="{FF2B5EF4-FFF2-40B4-BE49-F238E27FC236}">
                    <a16:creationId xmlns:a16="http://schemas.microsoft.com/office/drawing/2014/main" id="{0ED22E10-36B5-4296-8051-982DCB36FF2E}"/>
                  </a:ext>
                </a:extLst>
              </p:cNvPr>
              <p:cNvSpPr/>
              <p:nvPr/>
            </p:nvSpPr>
            <p:spPr>
              <a:xfrm>
                <a:off x="23936317" y="1049514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19" name="Rechthoek 1618">
                <a:extLst>
                  <a:ext uri="{FF2B5EF4-FFF2-40B4-BE49-F238E27FC236}">
                    <a16:creationId xmlns:a16="http://schemas.microsoft.com/office/drawing/2014/main" id="{0ED22E10-36B5-4296-8051-982DCB36F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317" y="10495148"/>
                <a:ext cx="542136" cy="66973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0" name="Rechthoek 1619">
                <a:extLst>
                  <a:ext uri="{FF2B5EF4-FFF2-40B4-BE49-F238E27FC236}">
                    <a16:creationId xmlns:a16="http://schemas.microsoft.com/office/drawing/2014/main" id="{29F00A2E-252F-4988-A52A-3519D967F995}"/>
                  </a:ext>
                </a:extLst>
              </p:cNvPr>
              <p:cNvSpPr/>
              <p:nvPr/>
            </p:nvSpPr>
            <p:spPr>
              <a:xfrm>
                <a:off x="23561524" y="1021602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0" name="Rechthoek 1619">
                <a:extLst>
                  <a:ext uri="{FF2B5EF4-FFF2-40B4-BE49-F238E27FC236}">
                    <a16:creationId xmlns:a16="http://schemas.microsoft.com/office/drawing/2014/main" id="{29F00A2E-252F-4988-A52A-3519D967F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1524" y="10216023"/>
                <a:ext cx="542136" cy="66973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1" name="Rechthoek 1620">
                <a:extLst>
                  <a:ext uri="{FF2B5EF4-FFF2-40B4-BE49-F238E27FC236}">
                    <a16:creationId xmlns:a16="http://schemas.microsoft.com/office/drawing/2014/main" id="{BDC398D7-671C-4875-82FC-5A172E6C6903}"/>
                  </a:ext>
                </a:extLst>
              </p:cNvPr>
              <p:cNvSpPr/>
              <p:nvPr/>
            </p:nvSpPr>
            <p:spPr>
              <a:xfrm>
                <a:off x="24343875" y="1006297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1" name="Rechthoek 1620">
                <a:extLst>
                  <a:ext uri="{FF2B5EF4-FFF2-40B4-BE49-F238E27FC236}">
                    <a16:creationId xmlns:a16="http://schemas.microsoft.com/office/drawing/2014/main" id="{BDC398D7-671C-4875-82FC-5A172E6C6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3875" y="10062976"/>
                <a:ext cx="542136" cy="66973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2" name="Rechthoek 1621">
                <a:extLst>
                  <a:ext uri="{FF2B5EF4-FFF2-40B4-BE49-F238E27FC236}">
                    <a16:creationId xmlns:a16="http://schemas.microsoft.com/office/drawing/2014/main" id="{28502274-86EA-4FB6-97FA-AA4EE56F24EF}"/>
                  </a:ext>
                </a:extLst>
              </p:cNvPr>
              <p:cNvSpPr/>
              <p:nvPr/>
            </p:nvSpPr>
            <p:spPr>
              <a:xfrm>
                <a:off x="23380008" y="10744898"/>
                <a:ext cx="2391471" cy="669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2" name="Rechthoek 1621">
                <a:extLst>
                  <a:ext uri="{FF2B5EF4-FFF2-40B4-BE49-F238E27FC236}">
                    <a16:creationId xmlns:a16="http://schemas.microsoft.com/office/drawing/2014/main" id="{28502274-86EA-4FB6-97FA-AA4EE56F2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0008" y="10744898"/>
                <a:ext cx="2391471" cy="66973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3" name="Rechthoek 1622">
                <a:extLst>
                  <a:ext uri="{FF2B5EF4-FFF2-40B4-BE49-F238E27FC236}">
                    <a16:creationId xmlns:a16="http://schemas.microsoft.com/office/drawing/2014/main" id="{BB0C5231-CA20-4440-A974-E59172AF2BB8}"/>
                  </a:ext>
                </a:extLst>
              </p:cNvPr>
              <p:cNvSpPr/>
              <p:nvPr/>
            </p:nvSpPr>
            <p:spPr>
              <a:xfrm>
                <a:off x="23570518" y="1083640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3" name="Rechthoek 1622">
                <a:extLst>
                  <a:ext uri="{FF2B5EF4-FFF2-40B4-BE49-F238E27FC236}">
                    <a16:creationId xmlns:a16="http://schemas.microsoft.com/office/drawing/2014/main" id="{BB0C5231-CA20-4440-A974-E59172AF2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0518" y="10836408"/>
                <a:ext cx="542136" cy="66973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4" name="Rechthoek 1623">
                <a:extLst>
                  <a:ext uri="{FF2B5EF4-FFF2-40B4-BE49-F238E27FC236}">
                    <a16:creationId xmlns:a16="http://schemas.microsoft.com/office/drawing/2014/main" id="{DF9AB599-B7AE-47A8-AF1D-12EF21F20DB0}"/>
                  </a:ext>
                </a:extLst>
              </p:cNvPr>
              <p:cNvSpPr/>
              <p:nvPr/>
            </p:nvSpPr>
            <p:spPr>
              <a:xfrm>
                <a:off x="26251224" y="1045189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4" name="Rechthoek 1623">
                <a:extLst>
                  <a:ext uri="{FF2B5EF4-FFF2-40B4-BE49-F238E27FC236}">
                    <a16:creationId xmlns:a16="http://schemas.microsoft.com/office/drawing/2014/main" id="{DF9AB599-B7AE-47A8-AF1D-12EF21F20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1224" y="10451898"/>
                <a:ext cx="542136" cy="66973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5" name="Rechthoek 1624">
                <a:extLst>
                  <a:ext uri="{FF2B5EF4-FFF2-40B4-BE49-F238E27FC236}">
                    <a16:creationId xmlns:a16="http://schemas.microsoft.com/office/drawing/2014/main" id="{C0B284C0-56D3-4F88-A0E4-3A4D47679C8D}"/>
                  </a:ext>
                </a:extLst>
              </p:cNvPr>
              <p:cNvSpPr/>
              <p:nvPr/>
            </p:nvSpPr>
            <p:spPr>
              <a:xfrm>
                <a:off x="25295705" y="985030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5" name="Rechthoek 1624">
                <a:extLst>
                  <a:ext uri="{FF2B5EF4-FFF2-40B4-BE49-F238E27FC236}">
                    <a16:creationId xmlns:a16="http://schemas.microsoft.com/office/drawing/2014/main" id="{C0B284C0-56D3-4F88-A0E4-3A4D47679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5705" y="9850305"/>
                <a:ext cx="542136" cy="66973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6" name="Rechthoek 1625">
                <a:extLst>
                  <a:ext uri="{FF2B5EF4-FFF2-40B4-BE49-F238E27FC236}">
                    <a16:creationId xmlns:a16="http://schemas.microsoft.com/office/drawing/2014/main" id="{A0E79F75-D034-4664-9264-911A308922D9}"/>
                  </a:ext>
                </a:extLst>
              </p:cNvPr>
              <p:cNvSpPr/>
              <p:nvPr/>
            </p:nvSpPr>
            <p:spPr>
              <a:xfrm>
                <a:off x="23931735" y="984962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6" name="Rechthoek 1625">
                <a:extLst>
                  <a:ext uri="{FF2B5EF4-FFF2-40B4-BE49-F238E27FC236}">
                    <a16:creationId xmlns:a16="http://schemas.microsoft.com/office/drawing/2014/main" id="{A0E79F75-D034-4664-9264-911A30892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735" y="9849626"/>
                <a:ext cx="542136" cy="66973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7" name="Rechthoek 1626">
                <a:extLst>
                  <a:ext uri="{FF2B5EF4-FFF2-40B4-BE49-F238E27FC236}">
                    <a16:creationId xmlns:a16="http://schemas.microsoft.com/office/drawing/2014/main" id="{218D9F05-5228-41F6-AFB9-B9754B544324}"/>
                  </a:ext>
                </a:extLst>
              </p:cNvPr>
              <p:cNvSpPr/>
              <p:nvPr/>
            </p:nvSpPr>
            <p:spPr>
              <a:xfrm>
                <a:off x="25379156" y="1111184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7" name="Rechthoek 1626">
                <a:extLst>
                  <a:ext uri="{FF2B5EF4-FFF2-40B4-BE49-F238E27FC236}">
                    <a16:creationId xmlns:a16="http://schemas.microsoft.com/office/drawing/2014/main" id="{218D9F05-5228-41F6-AFB9-B9754B544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156" y="11111841"/>
                <a:ext cx="542136" cy="66973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8" name="Rechthoek 1627">
                <a:extLst>
                  <a:ext uri="{FF2B5EF4-FFF2-40B4-BE49-F238E27FC236}">
                    <a16:creationId xmlns:a16="http://schemas.microsoft.com/office/drawing/2014/main" id="{11B6A351-DF71-4871-88B7-6859E9F71B4B}"/>
                  </a:ext>
                </a:extLst>
              </p:cNvPr>
              <p:cNvSpPr/>
              <p:nvPr/>
            </p:nvSpPr>
            <p:spPr>
              <a:xfrm>
                <a:off x="26251224" y="1106614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8" name="Rechthoek 1627">
                <a:extLst>
                  <a:ext uri="{FF2B5EF4-FFF2-40B4-BE49-F238E27FC236}">
                    <a16:creationId xmlns:a16="http://schemas.microsoft.com/office/drawing/2014/main" id="{11B6A351-DF71-4871-88B7-6859E9F71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1224" y="11066144"/>
                <a:ext cx="542136" cy="66973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9" name="Rechthoek 1628">
                <a:extLst>
                  <a:ext uri="{FF2B5EF4-FFF2-40B4-BE49-F238E27FC236}">
                    <a16:creationId xmlns:a16="http://schemas.microsoft.com/office/drawing/2014/main" id="{E20BCFB4-4440-468C-85E2-A0F31B1E06A0}"/>
                  </a:ext>
                </a:extLst>
              </p:cNvPr>
              <p:cNvSpPr/>
              <p:nvPr/>
            </p:nvSpPr>
            <p:spPr>
              <a:xfrm>
                <a:off x="24373618" y="942485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29" name="Rechthoek 1628">
                <a:extLst>
                  <a:ext uri="{FF2B5EF4-FFF2-40B4-BE49-F238E27FC236}">
                    <a16:creationId xmlns:a16="http://schemas.microsoft.com/office/drawing/2014/main" id="{E20BCFB4-4440-468C-85E2-A0F31B1E0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3618" y="9424852"/>
                <a:ext cx="542136" cy="66973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0" name="Rechthoek 1629">
                <a:extLst>
                  <a:ext uri="{FF2B5EF4-FFF2-40B4-BE49-F238E27FC236}">
                    <a16:creationId xmlns:a16="http://schemas.microsoft.com/office/drawing/2014/main" id="{164C12BD-1B93-4970-9DB7-7E4E9BB96C71}"/>
                  </a:ext>
                </a:extLst>
              </p:cNvPr>
              <p:cNvSpPr/>
              <p:nvPr/>
            </p:nvSpPr>
            <p:spPr>
              <a:xfrm>
                <a:off x="24982827" y="945161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30" name="Rechthoek 1629">
                <a:extLst>
                  <a:ext uri="{FF2B5EF4-FFF2-40B4-BE49-F238E27FC236}">
                    <a16:creationId xmlns:a16="http://schemas.microsoft.com/office/drawing/2014/main" id="{164C12BD-1B93-4970-9DB7-7E4E9BB96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827" y="9451616"/>
                <a:ext cx="542136" cy="66973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1" name="Rechthoek 1630">
                <a:extLst>
                  <a:ext uri="{FF2B5EF4-FFF2-40B4-BE49-F238E27FC236}">
                    <a16:creationId xmlns:a16="http://schemas.microsoft.com/office/drawing/2014/main" id="{2E4F1B5B-8440-4E9D-9D32-DB3FCA154CC4}"/>
                  </a:ext>
                </a:extLst>
              </p:cNvPr>
              <p:cNvSpPr/>
              <p:nvPr/>
            </p:nvSpPr>
            <p:spPr>
              <a:xfrm>
                <a:off x="25592036" y="951842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31" name="Rechthoek 1630">
                <a:extLst>
                  <a:ext uri="{FF2B5EF4-FFF2-40B4-BE49-F238E27FC236}">
                    <a16:creationId xmlns:a16="http://schemas.microsoft.com/office/drawing/2014/main" id="{2E4F1B5B-8440-4E9D-9D32-DB3FCA154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2036" y="9518423"/>
                <a:ext cx="542136" cy="669735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2" name="Rechthoek 1631">
                <a:extLst>
                  <a:ext uri="{FF2B5EF4-FFF2-40B4-BE49-F238E27FC236}">
                    <a16:creationId xmlns:a16="http://schemas.microsoft.com/office/drawing/2014/main" id="{DD12439E-4971-4747-B471-6749E6DDD71C}"/>
                  </a:ext>
                </a:extLst>
              </p:cNvPr>
              <p:cNvSpPr/>
              <p:nvPr/>
            </p:nvSpPr>
            <p:spPr>
              <a:xfrm>
                <a:off x="26618849" y="996146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32" name="Rechthoek 1631">
                <a:extLst>
                  <a:ext uri="{FF2B5EF4-FFF2-40B4-BE49-F238E27FC236}">
                    <a16:creationId xmlns:a16="http://schemas.microsoft.com/office/drawing/2014/main" id="{DD12439E-4971-4747-B471-6749E6DDD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49" y="9961466"/>
                <a:ext cx="542136" cy="66973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3" name="Rechthoek 1632">
                <a:extLst>
                  <a:ext uri="{FF2B5EF4-FFF2-40B4-BE49-F238E27FC236}">
                    <a16:creationId xmlns:a16="http://schemas.microsoft.com/office/drawing/2014/main" id="{955C4246-AE4C-4D99-AB5C-4D1B7BF6CB16}"/>
                  </a:ext>
                </a:extLst>
              </p:cNvPr>
              <p:cNvSpPr/>
              <p:nvPr/>
            </p:nvSpPr>
            <p:spPr>
              <a:xfrm>
                <a:off x="26696304" y="1059247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33" name="Rechthoek 1632">
                <a:extLst>
                  <a:ext uri="{FF2B5EF4-FFF2-40B4-BE49-F238E27FC236}">
                    <a16:creationId xmlns:a16="http://schemas.microsoft.com/office/drawing/2014/main" id="{955C4246-AE4C-4D99-AB5C-4D1B7BF6C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304" y="10592474"/>
                <a:ext cx="542136" cy="66973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4" name="Vrije vorm: vorm 1633">
            <a:extLst>
              <a:ext uri="{FF2B5EF4-FFF2-40B4-BE49-F238E27FC236}">
                <a16:creationId xmlns:a16="http://schemas.microsoft.com/office/drawing/2014/main" id="{1D4817D0-E905-43B1-8B8A-C3E2FAFD36FF}"/>
              </a:ext>
            </a:extLst>
          </p:cNvPr>
          <p:cNvSpPr/>
          <p:nvPr/>
        </p:nvSpPr>
        <p:spPr>
          <a:xfrm>
            <a:off x="23562573" y="11304049"/>
            <a:ext cx="11490296" cy="3014278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rgbClr val="E79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rgbClr val="CC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35" name="Tekstvak 1634">
            <a:extLst>
              <a:ext uri="{FF2B5EF4-FFF2-40B4-BE49-F238E27FC236}">
                <a16:creationId xmlns:a16="http://schemas.microsoft.com/office/drawing/2014/main" id="{050C04CD-9901-4E97-8F68-2381CCC38718}"/>
              </a:ext>
            </a:extLst>
          </p:cNvPr>
          <p:cNvSpPr txBox="1"/>
          <p:nvPr/>
        </p:nvSpPr>
        <p:spPr>
          <a:xfrm>
            <a:off x="33736345" y="13767641"/>
            <a:ext cx="1294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20.3%</a:t>
            </a:r>
          </a:p>
        </p:txBody>
      </p:sp>
      <p:sp>
        <p:nvSpPr>
          <p:cNvPr id="1636" name="Tekstvak 1635">
            <a:extLst>
              <a:ext uri="{FF2B5EF4-FFF2-40B4-BE49-F238E27FC236}">
                <a16:creationId xmlns:a16="http://schemas.microsoft.com/office/drawing/2014/main" id="{E6BB6CF6-71BF-428F-BF8D-5219604C940B}"/>
              </a:ext>
            </a:extLst>
          </p:cNvPr>
          <p:cNvSpPr txBox="1"/>
          <p:nvPr/>
        </p:nvSpPr>
        <p:spPr>
          <a:xfrm>
            <a:off x="24987003" y="13735462"/>
            <a:ext cx="1327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10.1%</a:t>
            </a:r>
          </a:p>
        </p:txBody>
      </p:sp>
      <p:sp>
        <p:nvSpPr>
          <p:cNvPr id="1637" name="Tekstvak 1636">
            <a:extLst>
              <a:ext uri="{FF2B5EF4-FFF2-40B4-BE49-F238E27FC236}">
                <a16:creationId xmlns:a16="http://schemas.microsoft.com/office/drawing/2014/main" id="{09133486-8C4A-433E-A48F-DF969E293726}"/>
              </a:ext>
            </a:extLst>
          </p:cNvPr>
          <p:cNvSpPr txBox="1"/>
          <p:nvPr/>
        </p:nvSpPr>
        <p:spPr>
          <a:xfrm>
            <a:off x="26579468" y="13683904"/>
            <a:ext cx="10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6.9%</a:t>
            </a:r>
          </a:p>
        </p:txBody>
      </p:sp>
      <p:sp>
        <p:nvSpPr>
          <p:cNvPr id="1638" name="Tekstvak 1637">
            <a:extLst>
              <a:ext uri="{FF2B5EF4-FFF2-40B4-BE49-F238E27FC236}">
                <a16:creationId xmlns:a16="http://schemas.microsoft.com/office/drawing/2014/main" id="{2E523332-99D0-4812-8E39-E33BB826D054}"/>
              </a:ext>
            </a:extLst>
          </p:cNvPr>
          <p:cNvSpPr txBox="1"/>
          <p:nvPr/>
        </p:nvSpPr>
        <p:spPr>
          <a:xfrm>
            <a:off x="27807836" y="13678021"/>
            <a:ext cx="1319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11.7%</a:t>
            </a:r>
          </a:p>
        </p:txBody>
      </p:sp>
      <p:sp>
        <p:nvSpPr>
          <p:cNvPr id="1639" name="Tekstvak 1638">
            <a:extLst>
              <a:ext uri="{FF2B5EF4-FFF2-40B4-BE49-F238E27FC236}">
                <a16:creationId xmlns:a16="http://schemas.microsoft.com/office/drawing/2014/main" id="{3218D837-46E9-4C70-834A-D978E1902FAE}"/>
              </a:ext>
            </a:extLst>
          </p:cNvPr>
          <p:cNvSpPr txBox="1"/>
          <p:nvPr/>
        </p:nvSpPr>
        <p:spPr>
          <a:xfrm>
            <a:off x="29234752" y="13699390"/>
            <a:ext cx="1278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13.8%</a:t>
            </a:r>
          </a:p>
        </p:txBody>
      </p:sp>
      <p:sp>
        <p:nvSpPr>
          <p:cNvPr id="1640" name="Tekstvak 1639">
            <a:extLst>
              <a:ext uri="{FF2B5EF4-FFF2-40B4-BE49-F238E27FC236}">
                <a16:creationId xmlns:a16="http://schemas.microsoft.com/office/drawing/2014/main" id="{96AE7EB1-5198-4CA9-A22A-A3ACFDEE1B41}"/>
              </a:ext>
            </a:extLst>
          </p:cNvPr>
          <p:cNvSpPr txBox="1"/>
          <p:nvPr/>
        </p:nvSpPr>
        <p:spPr>
          <a:xfrm>
            <a:off x="30800430" y="13729744"/>
            <a:ext cx="14662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11.4%</a:t>
            </a:r>
          </a:p>
        </p:txBody>
      </p:sp>
      <p:sp>
        <p:nvSpPr>
          <p:cNvPr id="1641" name="Tekstvak 1640">
            <a:extLst>
              <a:ext uri="{FF2B5EF4-FFF2-40B4-BE49-F238E27FC236}">
                <a16:creationId xmlns:a16="http://schemas.microsoft.com/office/drawing/2014/main" id="{7DC1A347-BDED-42D6-A732-0AF6910689F8}"/>
              </a:ext>
            </a:extLst>
          </p:cNvPr>
          <p:cNvSpPr txBox="1"/>
          <p:nvPr/>
        </p:nvSpPr>
        <p:spPr>
          <a:xfrm>
            <a:off x="32320646" y="13724749"/>
            <a:ext cx="1293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19.0%</a:t>
            </a:r>
          </a:p>
        </p:txBody>
      </p:sp>
      <p:sp>
        <p:nvSpPr>
          <p:cNvPr id="1642" name="Rechthoek 1641">
            <a:extLst>
              <a:ext uri="{FF2B5EF4-FFF2-40B4-BE49-F238E27FC236}">
                <a16:creationId xmlns:a16="http://schemas.microsoft.com/office/drawing/2014/main" id="{D5CB00A6-2633-4667-B4FF-A28DB7519314}"/>
              </a:ext>
            </a:extLst>
          </p:cNvPr>
          <p:cNvSpPr/>
          <p:nvPr/>
        </p:nvSpPr>
        <p:spPr>
          <a:xfrm>
            <a:off x="23599669" y="14337790"/>
            <a:ext cx="11363344" cy="866341"/>
          </a:xfrm>
          <a:prstGeom prst="rect">
            <a:avLst/>
          </a:prstGeom>
          <a:solidFill>
            <a:srgbClr val="DA5A6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43" name="Tekstvak 1642">
            <a:extLst>
              <a:ext uri="{FF2B5EF4-FFF2-40B4-BE49-F238E27FC236}">
                <a16:creationId xmlns:a16="http://schemas.microsoft.com/office/drawing/2014/main" id="{FF6966EB-7A24-4C55-B01D-778DCCD58233}"/>
              </a:ext>
            </a:extLst>
          </p:cNvPr>
          <p:cNvSpPr txBox="1"/>
          <p:nvPr/>
        </p:nvSpPr>
        <p:spPr>
          <a:xfrm>
            <a:off x="23578793" y="13678021"/>
            <a:ext cx="1134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6.8%</a:t>
            </a:r>
          </a:p>
        </p:txBody>
      </p:sp>
      <p:sp>
        <p:nvSpPr>
          <p:cNvPr id="1644" name="Tekstvak 1643">
            <a:extLst>
              <a:ext uri="{FF2B5EF4-FFF2-40B4-BE49-F238E27FC236}">
                <a16:creationId xmlns:a16="http://schemas.microsoft.com/office/drawing/2014/main" id="{CBD4822A-36A1-42B4-9601-33F5D8F84FEA}"/>
              </a:ext>
            </a:extLst>
          </p:cNvPr>
          <p:cNvSpPr txBox="1"/>
          <p:nvPr/>
        </p:nvSpPr>
        <p:spPr>
          <a:xfrm>
            <a:off x="23988011" y="14536698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BB</a:t>
            </a:r>
          </a:p>
        </p:txBody>
      </p:sp>
      <p:sp>
        <p:nvSpPr>
          <p:cNvPr id="1645" name="Tekstvak 1644">
            <a:extLst>
              <a:ext uri="{FF2B5EF4-FFF2-40B4-BE49-F238E27FC236}">
                <a16:creationId xmlns:a16="http://schemas.microsoft.com/office/drawing/2014/main" id="{86F306D3-ACB2-4A4D-ACF1-6493AF5B47F9}"/>
              </a:ext>
            </a:extLst>
          </p:cNvPr>
          <p:cNvSpPr txBox="1"/>
          <p:nvPr/>
        </p:nvSpPr>
        <p:spPr>
          <a:xfrm>
            <a:off x="26852499" y="14506765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KB</a:t>
            </a:r>
          </a:p>
        </p:txBody>
      </p:sp>
      <p:sp>
        <p:nvSpPr>
          <p:cNvPr id="1646" name="Tekstvak 1645">
            <a:extLst>
              <a:ext uri="{FF2B5EF4-FFF2-40B4-BE49-F238E27FC236}">
                <a16:creationId xmlns:a16="http://schemas.microsoft.com/office/drawing/2014/main" id="{690119D9-10AA-47A8-9768-C18355B34183}"/>
              </a:ext>
            </a:extLst>
          </p:cNvPr>
          <p:cNvSpPr txBox="1"/>
          <p:nvPr/>
        </p:nvSpPr>
        <p:spPr>
          <a:xfrm>
            <a:off x="28218898" y="14435569"/>
            <a:ext cx="830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</a:t>
            </a:r>
          </a:p>
        </p:txBody>
      </p:sp>
      <p:sp>
        <p:nvSpPr>
          <p:cNvPr id="1647" name="Tekstvak 1646">
            <a:extLst>
              <a:ext uri="{FF2B5EF4-FFF2-40B4-BE49-F238E27FC236}">
                <a16:creationId xmlns:a16="http://schemas.microsoft.com/office/drawing/2014/main" id="{55648781-6AB4-47B6-9DDC-CE234FACED83}"/>
              </a:ext>
            </a:extLst>
          </p:cNvPr>
          <p:cNvSpPr txBox="1"/>
          <p:nvPr/>
        </p:nvSpPr>
        <p:spPr>
          <a:xfrm>
            <a:off x="30973420" y="14403611"/>
            <a:ext cx="1063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</a:t>
            </a:r>
          </a:p>
        </p:txBody>
      </p:sp>
      <p:sp>
        <p:nvSpPr>
          <p:cNvPr id="1648" name="Tekstvak 1647">
            <a:extLst>
              <a:ext uri="{FF2B5EF4-FFF2-40B4-BE49-F238E27FC236}">
                <a16:creationId xmlns:a16="http://schemas.microsoft.com/office/drawing/2014/main" id="{1BB2CF10-48DE-41F5-AEEA-20075872EA0B}"/>
              </a:ext>
            </a:extLst>
          </p:cNvPr>
          <p:cNvSpPr txBox="1"/>
          <p:nvPr/>
        </p:nvSpPr>
        <p:spPr>
          <a:xfrm>
            <a:off x="33896245" y="14472642"/>
            <a:ext cx="10046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vwo</a:t>
            </a:r>
          </a:p>
        </p:txBody>
      </p:sp>
      <p:sp>
        <p:nvSpPr>
          <p:cNvPr id="1649" name="Tekstvak 1648">
            <a:extLst>
              <a:ext uri="{FF2B5EF4-FFF2-40B4-BE49-F238E27FC236}">
                <a16:creationId xmlns:a16="http://schemas.microsoft.com/office/drawing/2014/main" id="{2CFC6C10-620C-4839-B323-A71D5EA1E453}"/>
              </a:ext>
            </a:extLst>
          </p:cNvPr>
          <p:cNvSpPr txBox="1"/>
          <p:nvPr/>
        </p:nvSpPr>
        <p:spPr>
          <a:xfrm>
            <a:off x="32389099" y="14175781"/>
            <a:ext cx="1210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 / vwo</a:t>
            </a:r>
          </a:p>
        </p:txBody>
      </p:sp>
      <p:sp>
        <p:nvSpPr>
          <p:cNvPr id="1650" name="Tekstvak 1649">
            <a:extLst>
              <a:ext uri="{FF2B5EF4-FFF2-40B4-BE49-F238E27FC236}">
                <a16:creationId xmlns:a16="http://schemas.microsoft.com/office/drawing/2014/main" id="{3F925FE0-B30B-45C3-B3F3-9BD25A2B189D}"/>
              </a:ext>
            </a:extLst>
          </p:cNvPr>
          <p:cNvSpPr txBox="1"/>
          <p:nvPr/>
        </p:nvSpPr>
        <p:spPr>
          <a:xfrm>
            <a:off x="29599245" y="14193842"/>
            <a:ext cx="10449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 / havo</a:t>
            </a:r>
          </a:p>
        </p:txBody>
      </p:sp>
      <p:sp>
        <p:nvSpPr>
          <p:cNvPr id="1651" name="Tekstvak 1650">
            <a:extLst>
              <a:ext uri="{FF2B5EF4-FFF2-40B4-BE49-F238E27FC236}">
                <a16:creationId xmlns:a16="http://schemas.microsoft.com/office/drawing/2014/main" id="{6A8AC751-C09E-4B59-902C-11B8647D1C8E}"/>
              </a:ext>
            </a:extLst>
          </p:cNvPr>
          <p:cNvSpPr txBox="1"/>
          <p:nvPr/>
        </p:nvSpPr>
        <p:spPr>
          <a:xfrm>
            <a:off x="25354382" y="14228885"/>
            <a:ext cx="1116033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400" dirty="0"/>
              <a:t>BB / KB</a:t>
            </a:r>
          </a:p>
        </p:txBody>
      </p:sp>
      <p:cxnSp>
        <p:nvCxnSpPr>
          <p:cNvPr id="1652" name="Rechte verbindingslijn 1651">
            <a:extLst>
              <a:ext uri="{FF2B5EF4-FFF2-40B4-BE49-F238E27FC236}">
                <a16:creationId xmlns:a16="http://schemas.microsoft.com/office/drawing/2014/main" id="{033D971D-B4F7-4A50-811C-C8E0F2DE3BF7}"/>
              </a:ext>
            </a:extLst>
          </p:cNvPr>
          <p:cNvCxnSpPr>
            <a:cxnSpLocks/>
            <a:endCxn id="1634" idx="4"/>
          </p:cNvCxnSpPr>
          <p:nvPr/>
        </p:nvCxnSpPr>
        <p:spPr>
          <a:xfrm flipV="1">
            <a:off x="23562573" y="14312125"/>
            <a:ext cx="11490296" cy="6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3" name="Verbindingslijn: gebogen 1652">
            <a:extLst>
              <a:ext uri="{FF2B5EF4-FFF2-40B4-BE49-F238E27FC236}">
                <a16:creationId xmlns:a16="http://schemas.microsoft.com/office/drawing/2014/main" id="{056EA5FB-F220-4D5E-83F2-2C117B144B25}"/>
              </a:ext>
            </a:extLst>
          </p:cNvPr>
          <p:cNvCxnSpPr>
            <a:cxnSpLocks/>
            <a:stCxn id="1632" idx="3"/>
            <a:endCxn id="1654" idx="0"/>
          </p:cNvCxnSpPr>
          <p:nvPr/>
        </p:nvCxnSpPr>
        <p:spPr>
          <a:xfrm>
            <a:off x="27160985" y="10296334"/>
            <a:ext cx="2159048" cy="105694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4" name="Tekstvak 1653">
            <a:extLst>
              <a:ext uri="{FF2B5EF4-FFF2-40B4-BE49-F238E27FC236}">
                <a16:creationId xmlns:a16="http://schemas.microsoft.com/office/drawing/2014/main" id="{458D0240-DC66-4F8A-8D04-1956FD9BDBA8}"/>
              </a:ext>
            </a:extLst>
          </p:cNvPr>
          <p:cNvSpPr txBox="1"/>
          <p:nvPr/>
        </p:nvSpPr>
        <p:spPr>
          <a:xfrm>
            <a:off x="29148351" y="113532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  </a:t>
            </a:r>
          </a:p>
        </p:txBody>
      </p:sp>
      <p:cxnSp>
        <p:nvCxnSpPr>
          <p:cNvPr id="1655" name="Rechte verbindingslijn met pijl 1654">
            <a:extLst>
              <a:ext uri="{FF2B5EF4-FFF2-40B4-BE49-F238E27FC236}">
                <a16:creationId xmlns:a16="http://schemas.microsoft.com/office/drawing/2014/main" id="{901C2B1F-B9FD-4169-9CDC-3697FF1CAEAF}"/>
              </a:ext>
            </a:extLst>
          </p:cNvPr>
          <p:cNvCxnSpPr>
            <a:cxnSpLocks/>
          </p:cNvCxnSpPr>
          <p:nvPr/>
        </p:nvCxnSpPr>
        <p:spPr>
          <a:xfrm flipV="1">
            <a:off x="20648663" y="10406637"/>
            <a:ext cx="1870752" cy="20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6" name="Rechthoek 1655">
                <a:extLst>
                  <a:ext uri="{FF2B5EF4-FFF2-40B4-BE49-F238E27FC236}">
                    <a16:creationId xmlns:a16="http://schemas.microsoft.com/office/drawing/2014/main" id="{9257DEF8-CC6A-47C7-8125-394661432F0C}"/>
                  </a:ext>
                </a:extLst>
              </p:cNvPr>
              <p:cNvSpPr/>
              <p:nvPr/>
            </p:nvSpPr>
            <p:spPr>
              <a:xfrm>
                <a:off x="26060857" y="1810981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56" name="Rechthoek 1655">
                <a:extLst>
                  <a:ext uri="{FF2B5EF4-FFF2-40B4-BE49-F238E27FC236}">
                    <a16:creationId xmlns:a16="http://schemas.microsoft.com/office/drawing/2014/main" id="{9257DEF8-CC6A-47C7-8125-394661432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857" y="18109814"/>
                <a:ext cx="542136" cy="669735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7" name="Rechthoek 1656">
                <a:extLst>
                  <a:ext uri="{FF2B5EF4-FFF2-40B4-BE49-F238E27FC236}">
                    <a16:creationId xmlns:a16="http://schemas.microsoft.com/office/drawing/2014/main" id="{8372E375-63B3-46BB-8A57-37F7253613EB}"/>
                  </a:ext>
                </a:extLst>
              </p:cNvPr>
              <p:cNvSpPr/>
              <p:nvPr/>
            </p:nvSpPr>
            <p:spPr>
              <a:xfrm>
                <a:off x="24668448" y="1940546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57" name="Rechthoek 1656">
                <a:extLst>
                  <a:ext uri="{FF2B5EF4-FFF2-40B4-BE49-F238E27FC236}">
                    <a16:creationId xmlns:a16="http://schemas.microsoft.com/office/drawing/2014/main" id="{8372E375-63B3-46BB-8A57-37F725361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8448" y="19405465"/>
                <a:ext cx="542136" cy="66973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8" name="Rechthoek 1657">
                <a:extLst>
                  <a:ext uri="{FF2B5EF4-FFF2-40B4-BE49-F238E27FC236}">
                    <a16:creationId xmlns:a16="http://schemas.microsoft.com/office/drawing/2014/main" id="{AC96E70A-36E8-4751-828B-FE774459DF94}"/>
                  </a:ext>
                </a:extLst>
              </p:cNvPr>
              <p:cNvSpPr/>
              <p:nvPr/>
            </p:nvSpPr>
            <p:spPr>
              <a:xfrm>
                <a:off x="24696416" y="1817268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58" name="Rechthoek 1657">
                <a:extLst>
                  <a:ext uri="{FF2B5EF4-FFF2-40B4-BE49-F238E27FC236}">
                    <a16:creationId xmlns:a16="http://schemas.microsoft.com/office/drawing/2014/main" id="{AC96E70A-36E8-4751-828B-FE774459D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416" y="18172682"/>
                <a:ext cx="542136" cy="669735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9" name="Rechthoek 1658">
                <a:extLst>
                  <a:ext uri="{FF2B5EF4-FFF2-40B4-BE49-F238E27FC236}">
                    <a16:creationId xmlns:a16="http://schemas.microsoft.com/office/drawing/2014/main" id="{F0276601-5A2C-43BC-8212-25D42CDA91DE}"/>
                  </a:ext>
                </a:extLst>
              </p:cNvPr>
              <p:cNvSpPr/>
              <p:nvPr/>
            </p:nvSpPr>
            <p:spPr>
              <a:xfrm>
                <a:off x="23206233" y="1825039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59" name="Rechthoek 1658">
                <a:extLst>
                  <a:ext uri="{FF2B5EF4-FFF2-40B4-BE49-F238E27FC236}">
                    <a16:creationId xmlns:a16="http://schemas.microsoft.com/office/drawing/2014/main" id="{F0276601-5A2C-43BC-8212-25D42CDA9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233" y="18250390"/>
                <a:ext cx="542136" cy="66973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0" name="Rechthoek 1659">
                <a:extLst>
                  <a:ext uri="{FF2B5EF4-FFF2-40B4-BE49-F238E27FC236}">
                    <a16:creationId xmlns:a16="http://schemas.microsoft.com/office/drawing/2014/main" id="{FA660FC3-9C51-411E-8487-D3235A0F3AA2}"/>
                  </a:ext>
                </a:extLst>
              </p:cNvPr>
              <p:cNvSpPr/>
              <p:nvPr/>
            </p:nvSpPr>
            <p:spPr>
              <a:xfrm>
                <a:off x="24981770" y="1841228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0" name="Rechthoek 1659">
                <a:extLst>
                  <a:ext uri="{FF2B5EF4-FFF2-40B4-BE49-F238E27FC236}">
                    <a16:creationId xmlns:a16="http://schemas.microsoft.com/office/drawing/2014/main" id="{FA660FC3-9C51-411E-8487-D3235A0F3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70" y="18412281"/>
                <a:ext cx="542136" cy="669735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1" name="Rechthoek 1660">
                <a:extLst>
                  <a:ext uri="{FF2B5EF4-FFF2-40B4-BE49-F238E27FC236}">
                    <a16:creationId xmlns:a16="http://schemas.microsoft.com/office/drawing/2014/main" id="{2CAF6569-4B81-4291-93B3-95CEF1EDF7E7}"/>
                  </a:ext>
                </a:extLst>
              </p:cNvPr>
              <p:cNvSpPr/>
              <p:nvPr/>
            </p:nvSpPr>
            <p:spPr>
              <a:xfrm>
                <a:off x="22892743" y="1853528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1" name="Rechthoek 1660">
                <a:extLst>
                  <a:ext uri="{FF2B5EF4-FFF2-40B4-BE49-F238E27FC236}">
                    <a16:creationId xmlns:a16="http://schemas.microsoft.com/office/drawing/2014/main" id="{2CAF6569-4B81-4291-93B3-95CEF1EDF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2743" y="18535287"/>
                <a:ext cx="542136" cy="669735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2" name="Rechthoek 1661">
                <a:extLst>
                  <a:ext uri="{FF2B5EF4-FFF2-40B4-BE49-F238E27FC236}">
                    <a16:creationId xmlns:a16="http://schemas.microsoft.com/office/drawing/2014/main" id="{4EA103E0-F94C-4CF6-B90A-2004EE584F1C}"/>
                  </a:ext>
                </a:extLst>
              </p:cNvPr>
              <p:cNvSpPr/>
              <p:nvPr/>
            </p:nvSpPr>
            <p:spPr>
              <a:xfrm>
                <a:off x="23999985" y="1942219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2" name="Rechthoek 1661">
                <a:extLst>
                  <a:ext uri="{FF2B5EF4-FFF2-40B4-BE49-F238E27FC236}">
                    <a16:creationId xmlns:a16="http://schemas.microsoft.com/office/drawing/2014/main" id="{4EA103E0-F94C-4CF6-B90A-2004EE584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985" y="19422196"/>
                <a:ext cx="542136" cy="66973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3" name="Rechthoek 1662">
                <a:extLst>
                  <a:ext uri="{FF2B5EF4-FFF2-40B4-BE49-F238E27FC236}">
                    <a16:creationId xmlns:a16="http://schemas.microsoft.com/office/drawing/2014/main" id="{C5110FB9-47EE-4142-AE00-E232A16053E5}"/>
                  </a:ext>
                </a:extLst>
              </p:cNvPr>
              <p:cNvSpPr/>
              <p:nvPr/>
            </p:nvSpPr>
            <p:spPr>
              <a:xfrm>
                <a:off x="23226010" y="1880050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3" name="Rechthoek 1662">
                <a:extLst>
                  <a:ext uri="{FF2B5EF4-FFF2-40B4-BE49-F238E27FC236}">
                    <a16:creationId xmlns:a16="http://schemas.microsoft.com/office/drawing/2014/main" id="{C5110FB9-47EE-4142-AE00-E232A1605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010" y="18800505"/>
                <a:ext cx="542136" cy="66973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4" name="Rechthoek 1663">
                <a:extLst>
                  <a:ext uri="{FF2B5EF4-FFF2-40B4-BE49-F238E27FC236}">
                    <a16:creationId xmlns:a16="http://schemas.microsoft.com/office/drawing/2014/main" id="{2C6A1D53-5BBD-419D-AD33-373EA27A1DB0}"/>
                  </a:ext>
                </a:extLst>
              </p:cNvPr>
              <p:cNvSpPr/>
              <p:nvPr/>
            </p:nvSpPr>
            <p:spPr>
              <a:xfrm>
                <a:off x="24680078" y="1868602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4" name="Rechthoek 1663">
                <a:extLst>
                  <a:ext uri="{FF2B5EF4-FFF2-40B4-BE49-F238E27FC236}">
                    <a16:creationId xmlns:a16="http://schemas.microsoft.com/office/drawing/2014/main" id="{2C6A1D53-5BBD-419D-AD33-373EA27A1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78" y="18686020"/>
                <a:ext cx="542136" cy="66973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5" name="Rechthoek 1664">
                <a:extLst>
                  <a:ext uri="{FF2B5EF4-FFF2-40B4-BE49-F238E27FC236}">
                    <a16:creationId xmlns:a16="http://schemas.microsoft.com/office/drawing/2014/main" id="{927D6FA2-1F6C-4613-B145-7011D5D86C57}"/>
                  </a:ext>
                </a:extLst>
              </p:cNvPr>
              <p:cNvSpPr/>
              <p:nvPr/>
            </p:nvSpPr>
            <p:spPr>
              <a:xfrm>
                <a:off x="24993739" y="1900298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5" name="Rechthoek 1664">
                <a:extLst>
                  <a:ext uri="{FF2B5EF4-FFF2-40B4-BE49-F238E27FC236}">
                    <a16:creationId xmlns:a16="http://schemas.microsoft.com/office/drawing/2014/main" id="{927D6FA2-1F6C-4613-B145-7011D5D86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739" y="19002980"/>
                <a:ext cx="542136" cy="66973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6" name="Rechthoek 1665">
                <a:extLst>
                  <a:ext uri="{FF2B5EF4-FFF2-40B4-BE49-F238E27FC236}">
                    <a16:creationId xmlns:a16="http://schemas.microsoft.com/office/drawing/2014/main" id="{D7FC3868-8493-41F1-8178-4A40E0271E17}"/>
                  </a:ext>
                </a:extLst>
              </p:cNvPr>
              <p:cNvSpPr/>
              <p:nvPr/>
            </p:nvSpPr>
            <p:spPr>
              <a:xfrm>
                <a:off x="25401297" y="1876999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6" name="Rechthoek 1665">
                <a:extLst>
                  <a:ext uri="{FF2B5EF4-FFF2-40B4-BE49-F238E27FC236}">
                    <a16:creationId xmlns:a16="http://schemas.microsoft.com/office/drawing/2014/main" id="{D7FC3868-8493-41F1-8178-4A40E0271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297" y="18769997"/>
                <a:ext cx="542136" cy="66973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7" name="Rechthoek 1666">
                <a:extLst>
                  <a:ext uri="{FF2B5EF4-FFF2-40B4-BE49-F238E27FC236}">
                    <a16:creationId xmlns:a16="http://schemas.microsoft.com/office/drawing/2014/main" id="{8077F502-E6C2-4F84-80E6-49689C796EE2}"/>
                  </a:ext>
                </a:extLst>
              </p:cNvPr>
              <p:cNvSpPr/>
              <p:nvPr/>
            </p:nvSpPr>
            <p:spPr>
              <a:xfrm>
                <a:off x="25726144" y="1841228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7" name="Rechthoek 1666">
                <a:extLst>
                  <a:ext uri="{FF2B5EF4-FFF2-40B4-BE49-F238E27FC236}">
                    <a16:creationId xmlns:a16="http://schemas.microsoft.com/office/drawing/2014/main" id="{8077F502-E6C2-4F84-80E6-49689C796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6144" y="18412281"/>
                <a:ext cx="542136" cy="66973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8" name="Rechthoek 1667">
                <a:extLst>
                  <a:ext uri="{FF2B5EF4-FFF2-40B4-BE49-F238E27FC236}">
                    <a16:creationId xmlns:a16="http://schemas.microsoft.com/office/drawing/2014/main" id="{DCDDAE97-8AE6-42EB-B4A9-A77E32E13296}"/>
                  </a:ext>
                </a:extLst>
              </p:cNvPr>
              <p:cNvSpPr/>
              <p:nvPr/>
            </p:nvSpPr>
            <p:spPr>
              <a:xfrm>
                <a:off x="25805021" y="1914681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8" name="Rechthoek 1667">
                <a:extLst>
                  <a:ext uri="{FF2B5EF4-FFF2-40B4-BE49-F238E27FC236}">
                    <a16:creationId xmlns:a16="http://schemas.microsoft.com/office/drawing/2014/main" id="{DCDDAE97-8AE6-42EB-B4A9-A77E32E13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5021" y="19146816"/>
                <a:ext cx="542136" cy="66973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9" name="Rechthoek 1668">
                <a:extLst>
                  <a:ext uri="{FF2B5EF4-FFF2-40B4-BE49-F238E27FC236}">
                    <a16:creationId xmlns:a16="http://schemas.microsoft.com/office/drawing/2014/main" id="{EEC65206-4098-4473-B0D2-22FB8D7D5F16}"/>
                  </a:ext>
                </a:extLst>
              </p:cNvPr>
              <p:cNvSpPr/>
              <p:nvPr/>
            </p:nvSpPr>
            <p:spPr>
              <a:xfrm>
                <a:off x="23947229" y="1878407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69" name="Rechthoek 1668">
                <a:extLst>
                  <a:ext uri="{FF2B5EF4-FFF2-40B4-BE49-F238E27FC236}">
                    <a16:creationId xmlns:a16="http://schemas.microsoft.com/office/drawing/2014/main" id="{EEC65206-4098-4473-B0D2-22FB8D7D5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229" y="18784072"/>
                <a:ext cx="542136" cy="66973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0" name="Rechthoek 1669">
                <a:extLst>
                  <a:ext uri="{FF2B5EF4-FFF2-40B4-BE49-F238E27FC236}">
                    <a16:creationId xmlns:a16="http://schemas.microsoft.com/office/drawing/2014/main" id="{802DADC7-203D-4EAC-9BF7-F5E2239116AA}"/>
                  </a:ext>
                </a:extLst>
              </p:cNvPr>
              <p:cNvSpPr/>
              <p:nvPr/>
            </p:nvSpPr>
            <p:spPr>
              <a:xfrm>
                <a:off x="23572436" y="1850494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0" name="Rechthoek 1669">
                <a:extLst>
                  <a:ext uri="{FF2B5EF4-FFF2-40B4-BE49-F238E27FC236}">
                    <a16:creationId xmlns:a16="http://schemas.microsoft.com/office/drawing/2014/main" id="{802DADC7-203D-4EAC-9BF7-F5E223911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436" y="18504947"/>
                <a:ext cx="542136" cy="66973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1" name="Rechthoek 1670">
                <a:extLst>
                  <a:ext uri="{FF2B5EF4-FFF2-40B4-BE49-F238E27FC236}">
                    <a16:creationId xmlns:a16="http://schemas.microsoft.com/office/drawing/2014/main" id="{7A9CB40E-25C6-4E31-B149-AEA0477AFED2}"/>
                  </a:ext>
                </a:extLst>
              </p:cNvPr>
              <p:cNvSpPr/>
              <p:nvPr/>
            </p:nvSpPr>
            <p:spPr>
              <a:xfrm>
                <a:off x="24354787" y="1835190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1" name="Rechthoek 1670">
                <a:extLst>
                  <a:ext uri="{FF2B5EF4-FFF2-40B4-BE49-F238E27FC236}">
                    <a16:creationId xmlns:a16="http://schemas.microsoft.com/office/drawing/2014/main" id="{7A9CB40E-25C6-4E31-B149-AEA0477AF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4787" y="18351900"/>
                <a:ext cx="542136" cy="66973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2" name="Rechthoek 1671">
                <a:extLst>
                  <a:ext uri="{FF2B5EF4-FFF2-40B4-BE49-F238E27FC236}">
                    <a16:creationId xmlns:a16="http://schemas.microsoft.com/office/drawing/2014/main" id="{805C82A5-63AC-4A6F-BE77-02D6D1ABDD1C}"/>
                  </a:ext>
                </a:extLst>
              </p:cNvPr>
              <p:cNvSpPr/>
              <p:nvPr/>
            </p:nvSpPr>
            <p:spPr>
              <a:xfrm>
                <a:off x="23390920" y="19033822"/>
                <a:ext cx="2391471" cy="669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2" name="Rechthoek 1671">
                <a:extLst>
                  <a:ext uri="{FF2B5EF4-FFF2-40B4-BE49-F238E27FC236}">
                    <a16:creationId xmlns:a16="http://schemas.microsoft.com/office/drawing/2014/main" id="{805C82A5-63AC-4A6F-BE77-02D6D1ABD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0920" y="19033822"/>
                <a:ext cx="2391471" cy="669735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3" name="Rechthoek 1672">
                <a:extLst>
                  <a:ext uri="{FF2B5EF4-FFF2-40B4-BE49-F238E27FC236}">
                    <a16:creationId xmlns:a16="http://schemas.microsoft.com/office/drawing/2014/main" id="{29E6F9A5-FBAC-4763-9F63-186379564E75}"/>
                  </a:ext>
                </a:extLst>
              </p:cNvPr>
              <p:cNvSpPr/>
              <p:nvPr/>
            </p:nvSpPr>
            <p:spPr>
              <a:xfrm>
                <a:off x="23581430" y="1912533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3" name="Rechthoek 1672">
                <a:extLst>
                  <a:ext uri="{FF2B5EF4-FFF2-40B4-BE49-F238E27FC236}">
                    <a16:creationId xmlns:a16="http://schemas.microsoft.com/office/drawing/2014/main" id="{29E6F9A5-FBAC-4763-9F63-186379564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1430" y="19125332"/>
                <a:ext cx="542136" cy="66973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4" name="Rechthoek 1673">
                <a:extLst>
                  <a:ext uri="{FF2B5EF4-FFF2-40B4-BE49-F238E27FC236}">
                    <a16:creationId xmlns:a16="http://schemas.microsoft.com/office/drawing/2014/main" id="{0553DD3F-F856-4DA0-B745-DCDADAFDD808}"/>
                  </a:ext>
                </a:extLst>
              </p:cNvPr>
              <p:cNvSpPr/>
              <p:nvPr/>
            </p:nvSpPr>
            <p:spPr>
              <a:xfrm>
                <a:off x="26262136" y="1874082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4" name="Rechthoek 1673">
                <a:extLst>
                  <a:ext uri="{FF2B5EF4-FFF2-40B4-BE49-F238E27FC236}">
                    <a16:creationId xmlns:a16="http://schemas.microsoft.com/office/drawing/2014/main" id="{0553DD3F-F856-4DA0-B745-DCDADAFD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136" y="18740822"/>
                <a:ext cx="542136" cy="66973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5" name="Rechthoek 1674">
                <a:extLst>
                  <a:ext uri="{FF2B5EF4-FFF2-40B4-BE49-F238E27FC236}">
                    <a16:creationId xmlns:a16="http://schemas.microsoft.com/office/drawing/2014/main" id="{FFAD2E3D-FFF7-4C72-A705-6C01C582A035}"/>
                  </a:ext>
                </a:extLst>
              </p:cNvPr>
              <p:cNvSpPr/>
              <p:nvPr/>
            </p:nvSpPr>
            <p:spPr>
              <a:xfrm>
                <a:off x="25306617" y="1813922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5" name="Rechthoek 1674">
                <a:extLst>
                  <a:ext uri="{FF2B5EF4-FFF2-40B4-BE49-F238E27FC236}">
                    <a16:creationId xmlns:a16="http://schemas.microsoft.com/office/drawing/2014/main" id="{FFAD2E3D-FFF7-4C72-A705-6C01C582A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617" y="18139229"/>
                <a:ext cx="542136" cy="669735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6" name="Rechthoek 1675">
                <a:extLst>
                  <a:ext uri="{FF2B5EF4-FFF2-40B4-BE49-F238E27FC236}">
                    <a16:creationId xmlns:a16="http://schemas.microsoft.com/office/drawing/2014/main" id="{887ACA79-7AE5-4CCF-92AC-4DAFEF3017C1}"/>
                  </a:ext>
                </a:extLst>
              </p:cNvPr>
              <p:cNvSpPr/>
              <p:nvPr/>
            </p:nvSpPr>
            <p:spPr>
              <a:xfrm>
                <a:off x="23942647" y="1813855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6" name="Rechthoek 1675">
                <a:extLst>
                  <a:ext uri="{FF2B5EF4-FFF2-40B4-BE49-F238E27FC236}">
                    <a16:creationId xmlns:a16="http://schemas.microsoft.com/office/drawing/2014/main" id="{887ACA79-7AE5-4CCF-92AC-4DAFEF301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647" y="18138550"/>
                <a:ext cx="542136" cy="669735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7" name="Rechthoek 1676">
                <a:extLst>
                  <a:ext uri="{FF2B5EF4-FFF2-40B4-BE49-F238E27FC236}">
                    <a16:creationId xmlns:a16="http://schemas.microsoft.com/office/drawing/2014/main" id="{55AA18DC-5860-4BF9-94AD-DEF13AB241E0}"/>
                  </a:ext>
                </a:extLst>
              </p:cNvPr>
              <p:cNvSpPr/>
              <p:nvPr/>
            </p:nvSpPr>
            <p:spPr>
              <a:xfrm>
                <a:off x="25390068" y="1940076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7" name="Rechthoek 1676">
                <a:extLst>
                  <a:ext uri="{FF2B5EF4-FFF2-40B4-BE49-F238E27FC236}">
                    <a16:creationId xmlns:a16="http://schemas.microsoft.com/office/drawing/2014/main" id="{55AA18DC-5860-4BF9-94AD-DEF13AB24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0068" y="19400765"/>
                <a:ext cx="542136" cy="669735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8" name="Rechthoek 1677">
                <a:extLst>
                  <a:ext uri="{FF2B5EF4-FFF2-40B4-BE49-F238E27FC236}">
                    <a16:creationId xmlns:a16="http://schemas.microsoft.com/office/drawing/2014/main" id="{45D2635C-7000-422A-BC6F-BDFF404623CC}"/>
                  </a:ext>
                </a:extLst>
              </p:cNvPr>
              <p:cNvSpPr/>
              <p:nvPr/>
            </p:nvSpPr>
            <p:spPr>
              <a:xfrm>
                <a:off x="26262136" y="1935506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8" name="Rechthoek 1677">
                <a:extLst>
                  <a:ext uri="{FF2B5EF4-FFF2-40B4-BE49-F238E27FC236}">
                    <a16:creationId xmlns:a16="http://schemas.microsoft.com/office/drawing/2014/main" id="{45D2635C-7000-422A-BC6F-BDFF40462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136" y="19355068"/>
                <a:ext cx="542136" cy="669735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9" name="Rechthoek 1678">
                <a:extLst>
                  <a:ext uri="{FF2B5EF4-FFF2-40B4-BE49-F238E27FC236}">
                    <a16:creationId xmlns:a16="http://schemas.microsoft.com/office/drawing/2014/main" id="{9BF36686-D983-4B19-904B-3F9FAB07BAA5}"/>
                  </a:ext>
                </a:extLst>
              </p:cNvPr>
              <p:cNvSpPr/>
              <p:nvPr/>
            </p:nvSpPr>
            <p:spPr>
              <a:xfrm>
                <a:off x="24384530" y="1771377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79" name="Rechthoek 1678">
                <a:extLst>
                  <a:ext uri="{FF2B5EF4-FFF2-40B4-BE49-F238E27FC236}">
                    <a16:creationId xmlns:a16="http://schemas.microsoft.com/office/drawing/2014/main" id="{9BF36686-D983-4B19-904B-3F9FAB07B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530" y="17713776"/>
                <a:ext cx="542136" cy="669735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0" name="Rechthoek 1679">
                <a:extLst>
                  <a:ext uri="{FF2B5EF4-FFF2-40B4-BE49-F238E27FC236}">
                    <a16:creationId xmlns:a16="http://schemas.microsoft.com/office/drawing/2014/main" id="{F9E473B3-0CF9-4F32-86CD-60DE4945209D}"/>
                  </a:ext>
                </a:extLst>
              </p:cNvPr>
              <p:cNvSpPr/>
              <p:nvPr/>
            </p:nvSpPr>
            <p:spPr>
              <a:xfrm>
                <a:off x="24993739" y="1774054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80" name="Rechthoek 1679">
                <a:extLst>
                  <a:ext uri="{FF2B5EF4-FFF2-40B4-BE49-F238E27FC236}">
                    <a16:creationId xmlns:a16="http://schemas.microsoft.com/office/drawing/2014/main" id="{F9E473B3-0CF9-4F32-86CD-60DE49452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739" y="17740540"/>
                <a:ext cx="542136" cy="66973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1" name="Rechthoek 1680">
                <a:extLst>
                  <a:ext uri="{FF2B5EF4-FFF2-40B4-BE49-F238E27FC236}">
                    <a16:creationId xmlns:a16="http://schemas.microsoft.com/office/drawing/2014/main" id="{CF57C9C3-F406-4ED4-BECB-BE3855A18C6D}"/>
                  </a:ext>
                </a:extLst>
              </p:cNvPr>
              <p:cNvSpPr/>
              <p:nvPr/>
            </p:nvSpPr>
            <p:spPr>
              <a:xfrm>
                <a:off x="25602948" y="1780734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81" name="Rechthoek 1680">
                <a:extLst>
                  <a:ext uri="{FF2B5EF4-FFF2-40B4-BE49-F238E27FC236}">
                    <a16:creationId xmlns:a16="http://schemas.microsoft.com/office/drawing/2014/main" id="{CF57C9C3-F406-4ED4-BECB-BE3855A18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2948" y="17807347"/>
                <a:ext cx="542136" cy="66973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2" name="Rechthoek 1681">
                <a:extLst>
                  <a:ext uri="{FF2B5EF4-FFF2-40B4-BE49-F238E27FC236}">
                    <a16:creationId xmlns:a16="http://schemas.microsoft.com/office/drawing/2014/main" id="{1F31CB17-C813-4821-AC24-C2BC0E73CFD8}"/>
                  </a:ext>
                </a:extLst>
              </p:cNvPr>
              <p:cNvSpPr/>
              <p:nvPr/>
            </p:nvSpPr>
            <p:spPr>
              <a:xfrm>
                <a:off x="26629761" y="1825039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82" name="Rechthoek 1681">
                <a:extLst>
                  <a:ext uri="{FF2B5EF4-FFF2-40B4-BE49-F238E27FC236}">
                    <a16:creationId xmlns:a16="http://schemas.microsoft.com/office/drawing/2014/main" id="{1F31CB17-C813-4821-AC24-C2BC0E73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761" y="18250390"/>
                <a:ext cx="542136" cy="669735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3" name="Rechthoek 1682">
                <a:extLst>
                  <a:ext uri="{FF2B5EF4-FFF2-40B4-BE49-F238E27FC236}">
                    <a16:creationId xmlns:a16="http://schemas.microsoft.com/office/drawing/2014/main" id="{284F02E8-FF28-44E0-881F-6F0CE46DBE24}"/>
                  </a:ext>
                </a:extLst>
              </p:cNvPr>
              <p:cNvSpPr/>
              <p:nvPr/>
            </p:nvSpPr>
            <p:spPr>
              <a:xfrm>
                <a:off x="26707216" y="1888139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683" name="Rechthoek 1682">
                <a:extLst>
                  <a:ext uri="{FF2B5EF4-FFF2-40B4-BE49-F238E27FC236}">
                    <a16:creationId xmlns:a16="http://schemas.microsoft.com/office/drawing/2014/main" id="{284F02E8-FF28-44E0-881F-6F0CE46DB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7216" y="18881398"/>
                <a:ext cx="542136" cy="66973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4" name="Vrije vorm: vorm 1683">
            <a:extLst>
              <a:ext uri="{FF2B5EF4-FFF2-40B4-BE49-F238E27FC236}">
                <a16:creationId xmlns:a16="http://schemas.microsoft.com/office/drawing/2014/main" id="{76A9A937-B905-43DA-B709-5BF831834E08}"/>
              </a:ext>
            </a:extLst>
          </p:cNvPr>
          <p:cNvSpPr/>
          <p:nvPr/>
        </p:nvSpPr>
        <p:spPr>
          <a:xfrm>
            <a:off x="23573485" y="19592973"/>
            <a:ext cx="11490296" cy="3014278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rgbClr val="E79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rgbClr val="CC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5" name="Tekstvak 1684">
            <a:extLst>
              <a:ext uri="{FF2B5EF4-FFF2-40B4-BE49-F238E27FC236}">
                <a16:creationId xmlns:a16="http://schemas.microsoft.com/office/drawing/2014/main" id="{FC6B2BC0-F6F2-43FD-BBD6-2CF80519A531}"/>
              </a:ext>
            </a:extLst>
          </p:cNvPr>
          <p:cNvSpPr txBox="1"/>
          <p:nvPr/>
        </p:nvSpPr>
        <p:spPr>
          <a:xfrm>
            <a:off x="33747257" y="22056565"/>
            <a:ext cx="1294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20.3%</a:t>
            </a:r>
          </a:p>
        </p:txBody>
      </p:sp>
      <p:sp>
        <p:nvSpPr>
          <p:cNvPr id="1686" name="Tekstvak 1685">
            <a:extLst>
              <a:ext uri="{FF2B5EF4-FFF2-40B4-BE49-F238E27FC236}">
                <a16:creationId xmlns:a16="http://schemas.microsoft.com/office/drawing/2014/main" id="{94626A34-A612-4549-B259-E27FA58A9CA3}"/>
              </a:ext>
            </a:extLst>
          </p:cNvPr>
          <p:cNvSpPr txBox="1"/>
          <p:nvPr/>
        </p:nvSpPr>
        <p:spPr>
          <a:xfrm>
            <a:off x="24997915" y="22024386"/>
            <a:ext cx="1327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10.1%</a:t>
            </a:r>
          </a:p>
        </p:txBody>
      </p:sp>
      <p:sp>
        <p:nvSpPr>
          <p:cNvPr id="1687" name="Tekstvak 1686">
            <a:extLst>
              <a:ext uri="{FF2B5EF4-FFF2-40B4-BE49-F238E27FC236}">
                <a16:creationId xmlns:a16="http://schemas.microsoft.com/office/drawing/2014/main" id="{8DC42070-3456-43F9-9A29-9F8BDBB09474}"/>
              </a:ext>
            </a:extLst>
          </p:cNvPr>
          <p:cNvSpPr txBox="1"/>
          <p:nvPr/>
        </p:nvSpPr>
        <p:spPr>
          <a:xfrm>
            <a:off x="26590380" y="21972828"/>
            <a:ext cx="10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6.9%</a:t>
            </a:r>
          </a:p>
        </p:txBody>
      </p:sp>
      <p:sp>
        <p:nvSpPr>
          <p:cNvPr id="1688" name="Tekstvak 1687">
            <a:extLst>
              <a:ext uri="{FF2B5EF4-FFF2-40B4-BE49-F238E27FC236}">
                <a16:creationId xmlns:a16="http://schemas.microsoft.com/office/drawing/2014/main" id="{DDC94C26-C7A3-4665-8BC6-20BBBB9AD111}"/>
              </a:ext>
            </a:extLst>
          </p:cNvPr>
          <p:cNvSpPr txBox="1"/>
          <p:nvPr/>
        </p:nvSpPr>
        <p:spPr>
          <a:xfrm>
            <a:off x="27818748" y="21966945"/>
            <a:ext cx="1319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11.7%</a:t>
            </a:r>
          </a:p>
        </p:txBody>
      </p:sp>
      <p:sp>
        <p:nvSpPr>
          <p:cNvPr id="1689" name="Tekstvak 1688">
            <a:extLst>
              <a:ext uri="{FF2B5EF4-FFF2-40B4-BE49-F238E27FC236}">
                <a16:creationId xmlns:a16="http://schemas.microsoft.com/office/drawing/2014/main" id="{6E924D36-E50B-40AE-A086-D2982EE85AC6}"/>
              </a:ext>
            </a:extLst>
          </p:cNvPr>
          <p:cNvSpPr txBox="1"/>
          <p:nvPr/>
        </p:nvSpPr>
        <p:spPr>
          <a:xfrm>
            <a:off x="29245664" y="21988314"/>
            <a:ext cx="1278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13.8%</a:t>
            </a:r>
          </a:p>
        </p:txBody>
      </p:sp>
      <p:sp>
        <p:nvSpPr>
          <p:cNvPr id="1690" name="Tekstvak 1689">
            <a:extLst>
              <a:ext uri="{FF2B5EF4-FFF2-40B4-BE49-F238E27FC236}">
                <a16:creationId xmlns:a16="http://schemas.microsoft.com/office/drawing/2014/main" id="{E2E64D3A-9624-42B4-8920-FD8D0497D5AA}"/>
              </a:ext>
            </a:extLst>
          </p:cNvPr>
          <p:cNvSpPr txBox="1"/>
          <p:nvPr/>
        </p:nvSpPr>
        <p:spPr>
          <a:xfrm>
            <a:off x="30811342" y="22018668"/>
            <a:ext cx="14662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11.4%</a:t>
            </a:r>
          </a:p>
        </p:txBody>
      </p:sp>
      <p:sp>
        <p:nvSpPr>
          <p:cNvPr id="1691" name="Tekstvak 1690">
            <a:extLst>
              <a:ext uri="{FF2B5EF4-FFF2-40B4-BE49-F238E27FC236}">
                <a16:creationId xmlns:a16="http://schemas.microsoft.com/office/drawing/2014/main" id="{BC80F0C4-179D-43B2-B8C3-376A8B8DCE25}"/>
              </a:ext>
            </a:extLst>
          </p:cNvPr>
          <p:cNvSpPr txBox="1"/>
          <p:nvPr/>
        </p:nvSpPr>
        <p:spPr>
          <a:xfrm>
            <a:off x="32331558" y="22013673"/>
            <a:ext cx="1293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19.0%</a:t>
            </a:r>
          </a:p>
        </p:txBody>
      </p:sp>
      <p:sp>
        <p:nvSpPr>
          <p:cNvPr id="1692" name="Rechthoek 1691">
            <a:extLst>
              <a:ext uri="{FF2B5EF4-FFF2-40B4-BE49-F238E27FC236}">
                <a16:creationId xmlns:a16="http://schemas.microsoft.com/office/drawing/2014/main" id="{27C975BC-BCA3-498C-A2F4-8EFF9693231B}"/>
              </a:ext>
            </a:extLst>
          </p:cNvPr>
          <p:cNvSpPr/>
          <p:nvPr/>
        </p:nvSpPr>
        <p:spPr>
          <a:xfrm>
            <a:off x="23610581" y="22626714"/>
            <a:ext cx="11363344" cy="866341"/>
          </a:xfrm>
          <a:prstGeom prst="rect">
            <a:avLst/>
          </a:prstGeom>
          <a:solidFill>
            <a:srgbClr val="DA5A6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693" name="Tekstvak 1692">
            <a:extLst>
              <a:ext uri="{FF2B5EF4-FFF2-40B4-BE49-F238E27FC236}">
                <a16:creationId xmlns:a16="http://schemas.microsoft.com/office/drawing/2014/main" id="{F6368E26-7136-447B-84F9-4C0EDDACF74D}"/>
              </a:ext>
            </a:extLst>
          </p:cNvPr>
          <p:cNvSpPr txBox="1"/>
          <p:nvPr/>
        </p:nvSpPr>
        <p:spPr>
          <a:xfrm>
            <a:off x="23589705" y="21966945"/>
            <a:ext cx="1134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6.8%</a:t>
            </a:r>
          </a:p>
        </p:txBody>
      </p:sp>
      <p:sp>
        <p:nvSpPr>
          <p:cNvPr id="1694" name="Tekstvak 1693">
            <a:extLst>
              <a:ext uri="{FF2B5EF4-FFF2-40B4-BE49-F238E27FC236}">
                <a16:creationId xmlns:a16="http://schemas.microsoft.com/office/drawing/2014/main" id="{484180D3-7AFF-4632-8DF0-4B6F22ED42BF}"/>
              </a:ext>
            </a:extLst>
          </p:cNvPr>
          <p:cNvSpPr txBox="1"/>
          <p:nvPr/>
        </p:nvSpPr>
        <p:spPr>
          <a:xfrm>
            <a:off x="23998923" y="22825622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BB</a:t>
            </a:r>
          </a:p>
        </p:txBody>
      </p:sp>
      <p:sp>
        <p:nvSpPr>
          <p:cNvPr id="1695" name="Tekstvak 1694">
            <a:extLst>
              <a:ext uri="{FF2B5EF4-FFF2-40B4-BE49-F238E27FC236}">
                <a16:creationId xmlns:a16="http://schemas.microsoft.com/office/drawing/2014/main" id="{12B2417A-08F4-4BC7-AD08-7AB16993CA8D}"/>
              </a:ext>
            </a:extLst>
          </p:cNvPr>
          <p:cNvSpPr txBox="1"/>
          <p:nvPr/>
        </p:nvSpPr>
        <p:spPr>
          <a:xfrm>
            <a:off x="26863411" y="22795689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KB</a:t>
            </a:r>
          </a:p>
        </p:txBody>
      </p:sp>
      <p:sp>
        <p:nvSpPr>
          <p:cNvPr id="1696" name="Tekstvak 1695">
            <a:extLst>
              <a:ext uri="{FF2B5EF4-FFF2-40B4-BE49-F238E27FC236}">
                <a16:creationId xmlns:a16="http://schemas.microsoft.com/office/drawing/2014/main" id="{63823C3A-DDFD-41AF-BBCD-FE781CF67E8D}"/>
              </a:ext>
            </a:extLst>
          </p:cNvPr>
          <p:cNvSpPr txBox="1"/>
          <p:nvPr/>
        </p:nvSpPr>
        <p:spPr>
          <a:xfrm>
            <a:off x="28229810" y="22724493"/>
            <a:ext cx="830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</a:t>
            </a:r>
          </a:p>
        </p:txBody>
      </p:sp>
      <p:sp>
        <p:nvSpPr>
          <p:cNvPr id="1697" name="Tekstvak 1696">
            <a:extLst>
              <a:ext uri="{FF2B5EF4-FFF2-40B4-BE49-F238E27FC236}">
                <a16:creationId xmlns:a16="http://schemas.microsoft.com/office/drawing/2014/main" id="{A6E5A130-9A5A-4BC4-B3B1-63C4F9A76059}"/>
              </a:ext>
            </a:extLst>
          </p:cNvPr>
          <p:cNvSpPr txBox="1"/>
          <p:nvPr/>
        </p:nvSpPr>
        <p:spPr>
          <a:xfrm>
            <a:off x="30984332" y="22692535"/>
            <a:ext cx="1063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</a:t>
            </a:r>
          </a:p>
        </p:txBody>
      </p:sp>
      <p:sp>
        <p:nvSpPr>
          <p:cNvPr id="1698" name="Tekstvak 1697">
            <a:extLst>
              <a:ext uri="{FF2B5EF4-FFF2-40B4-BE49-F238E27FC236}">
                <a16:creationId xmlns:a16="http://schemas.microsoft.com/office/drawing/2014/main" id="{F50A5A10-5610-4E17-8DC4-C972DE73D846}"/>
              </a:ext>
            </a:extLst>
          </p:cNvPr>
          <p:cNvSpPr txBox="1"/>
          <p:nvPr/>
        </p:nvSpPr>
        <p:spPr>
          <a:xfrm>
            <a:off x="33907157" y="22761566"/>
            <a:ext cx="10046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vwo</a:t>
            </a:r>
          </a:p>
        </p:txBody>
      </p:sp>
      <p:sp>
        <p:nvSpPr>
          <p:cNvPr id="1699" name="Tekstvak 1698">
            <a:extLst>
              <a:ext uri="{FF2B5EF4-FFF2-40B4-BE49-F238E27FC236}">
                <a16:creationId xmlns:a16="http://schemas.microsoft.com/office/drawing/2014/main" id="{42EE78DF-43C1-4DD0-BF76-6F21B4360BA9}"/>
              </a:ext>
            </a:extLst>
          </p:cNvPr>
          <p:cNvSpPr txBox="1"/>
          <p:nvPr/>
        </p:nvSpPr>
        <p:spPr>
          <a:xfrm>
            <a:off x="32400011" y="22464705"/>
            <a:ext cx="1210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 / vwo</a:t>
            </a:r>
          </a:p>
        </p:txBody>
      </p:sp>
      <p:sp>
        <p:nvSpPr>
          <p:cNvPr id="1700" name="Tekstvak 1699">
            <a:extLst>
              <a:ext uri="{FF2B5EF4-FFF2-40B4-BE49-F238E27FC236}">
                <a16:creationId xmlns:a16="http://schemas.microsoft.com/office/drawing/2014/main" id="{6838EA6A-4936-443C-9D2F-41F361E14A72}"/>
              </a:ext>
            </a:extLst>
          </p:cNvPr>
          <p:cNvSpPr txBox="1"/>
          <p:nvPr/>
        </p:nvSpPr>
        <p:spPr>
          <a:xfrm>
            <a:off x="29610157" y="22482766"/>
            <a:ext cx="10449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 / havo</a:t>
            </a:r>
          </a:p>
        </p:txBody>
      </p:sp>
      <p:sp>
        <p:nvSpPr>
          <p:cNvPr id="1701" name="Tekstvak 1700">
            <a:extLst>
              <a:ext uri="{FF2B5EF4-FFF2-40B4-BE49-F238E27FC236}">
                <a16:creationId xmlns:a16="http://schemas.microsoft.com/office/drawing/2014/main" id="{30B263AC-CA83-4E7B-9EB4-302142E790E9}"/>
              </a:ext>
            </a:extLst>
          </p:cNvPr>
          <p:cNvSpPr txBox="1"/>
          <p:nvPr/>
        </p:nvSpPr>
        <p:spPr>
          <a:xfrm>
            <a:off x="25365294" y="22517809"/>
            <a:ext cx="1116033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400" dirty="0"/>
              <a:t>BB / KB</a:t>
            </a:r>
          </a:p>
        </p:txBody>
      </p:sp>
      <p:cxnSp>
        <p:nvCxnSpPr>
          <p:cNvPr id="1702" name="Rechte verbindingslijn 1701">
            <a:extLst>
              <a:ext uri="{FF2B5EF4-FFF2-40B4-BE49-F238E27FC236}">
                <a16:creationId xmlns:a16="http://schemas.microsoft.com/office/drawing/2014/main" id="{4293ED9E-F765-447E-8FF2-D017B8F62899}"/>
              </a:ext>
            </a:extLst>
          </p:cNvPr>
          <p:cNvCxnSpPr>
            <a:cxnSpLocks/>
            <a:endCxn id="1684" idx="4"/>
          </p:cNvCxnSpPr>
          <p:nvPr/>
        </p:nvCxnSpPr>
        <p:spPr>
          <a:xfrm flipV="1">
            <a:off x="23573485" y="22601049"/>
            <a:ext cx="11490296" cy="6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3" name="Verbindingslijn: gebogen 1702">
            <a:extLst>
              <a:ext uri="{FF2B5EF4-FFF2-40B4-BE49-F238E27FC236}">
                <a16:creationId xmlns:a16="http://schemas.microsoft.com/office/drawing/2014/main" id="{F2109B95-CBB1-4685-9A5D-81AEC3571286}"/>
              </a:ext>
            </a:extLst>
          </p:cNvPr>
          <p:cNvCxnSpPr>
            <a:cxnSpLocks/>
            <a:stCxn id="1682" idx="3"/>
            <a:endCxn id="1704" idx="0"/>
          </p:cNvCxnSpPr>
          <p:nvPr/>
        </p:nvCxnSpPr>
        <p:spPr>
          <a:xfrm>
            <a:off x="27171897" y="18585258"/>
            <a:ext cx="2159048" cy="105694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4" name="Tekstvak 1703">
            <a:extLst>
              <a:ext uri="{FF2B5EF4-FFF2-40B4-BE49-F238E27FC236}">
                <a16:creationId xmlns:a16="http://schemas.microsoft.com/office/drawing/2014/main" id="{E8BC3E6B-2464-4FF0-AFCE-067AAD0F1A75}"/>
              </a:ext>
            </a:extLst>
          </p:cNvPr>
          <p:cNvSpPr txBox="1"/>
          <p:nvPr/>
        </p:nvSpPr>
        <p:spPr>
          <a:xfrm>
            <a:off x="29159263" y="196422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  </a:t>
            </a:r>
          </a:p>
        </p:txBody>
      </p:sp>
      <p:cxnSp>
        <p:nvCxnSpPr>
          <p:cNvPr id="1705" name="Rechte verbindingslijn met pijl 1704">
            <a:extLst>
              <a:ext uri="{FF2B5EF4-FFF2-40B4-BE49-F238E27FC236}">
                <a16:creationId xmlns:a16="http://schemas.microsoft.com/office/drawing/2014/main" id="{03C31034-BDE6-4CF8-B724-FBAF4B9DCE53}"/>
              </a:ext>
            </a:extLst>
          </p:cNvPr>
          <p:cNvCxnSpPr>
            <a:cxnSpLocks/>
          </p:cNvCxnSpPr>
          <p:nvPr/>
        </p:nvCxnSpPr>
        <p:spPr>
          <a:xfrm flipV="1">
            <a:off x="20659575" y="18695561"/>
            <a:ext cx="1870752" cy="20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6" name="Rechthoek 1755">
                <a:extLst>
                  <a:ext uri="{FF2B5EF4-FFF2-40B4-BE49-F238E27FC236}">
                    <a16:creationId xmlns:a16="http://schemas.microsoft.com/office/drawing/2014/main" id="{BA70F6DB-CFE0-4DE2-B56D-0A176DF323F1}"/>
                  </a:ext>
                </a:extLst>
              </p:cNvPr>
              <p:cNvSpPr/>
              <p:nvPr/>
            </p:nvSpPr>
            <p:spPr>
              <a:xfrm>
                <a:off x="26031454" y="2839712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56" name="Rechthoek 1755">
                <a:extLst>
                  <a:ext uri="{FF2B5EF4-FFF2-40B4-BE49-F238E27FC236}">
                    <a16:creationId xmlns:a16="http://schemas.microsoft.com/office/drawing/2014/main" id="{BA70F6DB-CFE0-4DE2-B56D-0A176DF32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454" y="28397123"/>
                <a:ext cx="542136" cy="66973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7" name="Rechthoek 1756">
                <a:extLst>
                  <a:ext uri="{FF2B5EF4-FFF2-40B4-BE49-F238E27FC236}">
                    <a16:creationId xmlns:a16="http://schemas.microsoft.com/office/drawing/2014/main" id="{4F742EB1-5094-40E3-ACE3-8F7B9E1932A0}"/>
                  </a:ext>
                </a:extLst>
              </p:cNvPr>
              <p:cNvSpPr/>
              <p:nvPr/>
            </p:nvSpPr>
            <p:spPr>
              <a:xfrm>
                <a:off x="24639045" y="2969277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57" name="Rechthoek 1756">
                <a:extLst>
                  <a:ext uri="{FF2B5EF4-FFF2-40B4-BE49-F238E27FC236}">
                    <a16:creationId xmlns:a16="http://schemas.microsoft.com/office/drawing/2014/main" id="{4F742EB1-5094-40E3-ACE3-8F7B9E193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045" y="29692774"/>
                <a:ext cx="542136" cy="66973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8" name="Rechthoek 1757">
                <a:extLst>
                  <a:ext uri="{FF2B5EF4-FFF2-40B4-BE49-F238E27FC236}">
                    <a16:creationId xmlns:a16="http://schemas.microsoft.com/office/drawing/2014/main" id="{66174F73-7DE3-4A08-A319-F754745D18C0}"/>
                  </a:ext>
                </a:extLst>
              </p:cNvPr>
              <p:cNvSpPr/>
              <p:nvPr/>
            </p:nvSpPr>
            <p:spPr>
              <a:xfrm>
                <a:off x="24667013" y="2845999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58" name="Rechthoek 1757">
                <a:extLst>
                  <a:ext uri="{FF2B5EF4-FFF2-40B4-BE49-F238E27FC236}">
                    <a16:creationId xmlns:a16="http://schemas.microsoft.com/office/drawing/2014/main" id="{66174F73-7DE3-4A08-A319-F754745D1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013" y="28459991"/>
                <a:ext cx="542136" cy="66973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9" name="Rechthoek 1758">
                <a:extLst>
                  <a:ext uri="{FF2B5EF4-FFF2-40B4-BE49-F238E27FC236}">
                    <a16:creationId xmlns:a16="http://schemas.microsoft.com/office/drawing/2014/main" id="{41F99114-90D4-449C-AA9E-2A69BE907BB6}"/>
                  </a:ext>
                </a:extLst>
              </p:cNvPr>
              <p:cNvSpPr/>
              <p:nvPr/>
            </p:nvSpPr>
            <p:spPr>
              <a:xfrm>
                <a:off x="23176830" y="2853769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59" name="Rechthoek 1758">
                <a:extLst>
                  <a:ext uri="{FF2B5EF4-FFF2-40B4-BE49-F238E27FC236}">
                    <a16:creationId xmlns:a16="http://schemas.microsoft.com/office/drawing/2014/main" id="{41F99114-90D4-449C-AA9E-2A69BE907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6830" y="28537699"/>
                <a:ext cx="542136" cy="66973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0" name="Rechthoek 1759">
                <a:extLst>
                  <a:ext uri="{FF2B5EF4-FFF2-40B4-BE49-F238E27FC236}">
                    <a16:creationId xmlns:a16="http://schemas.microsoft.com/office/drawing/2014/main" id="{AC08E6A3-3C54-4988-A91B-A93C2100A5F2}"/>
                  </a:ext>
                </a:extLst>
              </p:cNvPr>
              <p:cNvSpPr/>
              <p:nvPr/>
            </p:nvSpPr>
            <p:spPr>
              <a:xfrm>
                <a:off x="24952367" y="2869959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0" name="Rechthoek 1759">
                <a:extLst>
                  <a:ext uri="{FF2B5EF4-FFF2-40B4-BE49-F238E27FC236}">
                    <a16:creationId xmlns:a16="http://schemas.microsoft.com/office/drawing/2014/main" id="{AC08E6A3-3C54-4988-A91B-A93C2100A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2367" y="28699590"/>
                <a:ext cx="542136" cy="669735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1" name="Rechthoek 1760">
                <a:extLst>
                  <a:ext uri="{FF2B5EF4-FFF2-40B4-BE49-F238E27FC236}">
                    <a16:creationId xmlns:a16="http://schemas.microsoft.com/office/drawing/2014/main" id="{68D030DF-8D5F-4647-B595-84136998C70B}"/>
                  </a:ext>
                </a:extLst>
              </p:cNvPr>
              <p:cNvSpPr/>
              <p:nvPr/>
            </p:nvSpPr>
            <p:spPr>
              <a:xfrm>
                <a:off x="22863340" y="2882259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1" name="Rechthoek 1760">
                <a:extLst>
                  <a:ext uri="{FF2B5EF4-FFF2-40B4-BE49-F238E27FC236}">
                    <a16:creationId xmlns:a16="http://schemas.microsoft.com/office/drawing/2014/main" id="{68D030DF-8D5F-4647-B595-84136998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3340" y="28822596"/>
                <a:ext cx="542136" cy="66973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2" name="Rechthoek 1761">
                <a:extLst>
                  <a:ext uri="{FF2B5EF4-FFF2-40B4-BE49-F238E27FC236}">
                    <a16:creationId xmlns:a16="http://schemas.microsoft.com/office/drawing/2014/main" id="{AAEC4BA7-B9FB-4ECD-B4D7-46E6DBE597F9}"/>
                  </a:ext>
                </a:extLst>
              </p:cNvPr>
              <p:cNvSpPr/>
              <p:nvPr/>
            </p:nvSpPr>
            <p:spPr>
              <a:xfrm>
                <a:off x="23970582" y="2970950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2" name="Rechthoek 1761">
                <a:extLst>
                  <a:ext uri="{FF2B5EF4-FFF2-40B4-BE49-F238E27FC236}">
                    <a16:creationId xmlns:a16="http://schemas.microsoft.com/office/drawing/2014/main" id="{AAEC4BA7-B9FB-4ECD-B4D7-46E6DBE59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0582" y="29709505"/>
                <a:ext cx="542136" cy="66973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3" name="Rechthoek 1762">
                <a:extLst>
                  <a:ext uri="{FF2B5EF4-FFF2-40B4-BE49-F238E27FC236}">
                    <a16:creationId xmlns:a16="http://schemas.microsoft.com/office/drawing/2014/main" id="{FDD21845-DD90-4F0C-8D2F-71528B1D4E3A}"/>
                  </a:ext>
                </a:extLst>
              </p:cNvPr>
              <p:cNvSpPr/>
              <p:nvPr/>
            </p:nvSpPr>
            <p:spPr>
              <a:xfrm>
                <a:off x="23196607" y="2908781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3" name="Rechthoek 1762">
                <a:extLst>
                  <a:ext uri="{FF2B5EF4-FFF2-40B4-BE49-F238E27FC236}">
                    <a16:creationId xmlns:a16="http://schemas.microsoft.com/office/drawing/2014/main" id="{FDD21845-DD90-4F0C-8D2F-71528B1D4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607" y="29087814"/>
                <a:ext cx="542136" cy="669735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4" name="Rechthoek 1763">
                <a:extLst>
                  <a:ext uri="{FF2B5EF4-FFF2-40B4-BE49-F238E27FC236}">
                    <a16:creationId xmlns:a16="http://schemas.microsoft.com/office/drawing/2014/main" id="{44C78356-403A-4ABB-ADA3-0CB7C0830979}"/>
                  </a:ext>
                </a:extLst>
              </p:cNvPr>
              <p:cNvSpPr/>
              <p:nvPr/>
            </p:nvSpPr>
            <p:spPr>
              <a:xfrm>
                <a:off x="24650675" y="2897332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4" name="Rechthoek 1763">
                <a:extLst>
                  <a:ext uri="{FF2B5EF4-FFF2-40B4-BE49-F238E27FC236}">
                    <a16:creationId xmlns:a16="http://schemas.microsoft.com/office/drawing/2014/main" id="{44C78356-403A-4ABB-ADA3-0CB7C0830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675" y="28973329"/>
                <a:ext cx="542136" cy="66973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5" name="Rechthoek 1764">
                <a:extLst>
                  <a:ext uri="{FF2B5EF4-FFF2-40B4-BE49-F238E27FC236}">
                    <a16:creationId xmlns:a16="http://schemas.microsoft.com/office/drawing/2014/main" id="{A37BD749-769D-4E39-8A05-AF8F7D9E2596}"/>
                  </a:ext>
                </a:extLst>
              </p:cNvPr>
              <p:cNvSpPr/>
              <p:nvPr/>
            </p:nvSpPr>
            <p:spPr>
              <a:xfrm>
                <a:off x="24964336" y="2929028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5" name="Rechthoek 1764">
                <a:extLst>
                  <a:ext uri="{FF2B5EF4-FFF2-40B4-BE49-F238E27FC236}">
                    <a16:creationId xmlns:a16="http://schemas.microsoft.com/office/drawing/2014/main" id="{A37BD749-769D-4E39-8A05-AF8F7D9E2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336" y="29290289"/>
                <a:ext cx="542136" cy="66973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6" name="Rechthoek 1765">
                <a:extLst>
                  <a:ext uri="{FF2B5EF4-FFF2-40B4-BE49-F238E27FC236}">
                    <a16:creationId xmlns:a16="http://schemas.microsoft.com/office/drawing/2014/main" id="{7F2B5D90-3474-4C3D-A0CE-995B4E5712F5}"/>
                  </a:ext>
                </a:extLst>
              </p:cNvPr>
              <p:cNvSpPr/>
              <p:nvPr/>
            </p:nvSpPr>
            <p:spPr>
              <a:xfrm>
                <a:off x="25371894" y="2905730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6" name="Rechthoek 1765">
                <a:extLst>
                  <a:ext uri="{FF2B5EF4-FFF2-40B4-BE49-F238E27FC236}">
                    <a16:creationId xmlns:a16="http://schemas.microsoft.com/office/drawing/2014/main" id="{7F2B5D90-3474-4C3D-A0CE-995B4E571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894" y="29057306"/>
                <a:ext cx="542136" cy="669735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7" name="Rechthoek 1766">
                <a:extLst>
                  <a:ext uri="{FF2B5EF4-FFF2-40B4-BE49-F238E27FC236}">
                    <a16:creationId xmlns:a16="http://schemas.microsoft.com/office/drawing/2014/main" id="{859E31DE-3351-4B60-BAA2-26DCF0A4799B}"/>
                  </a:ext>
                </a:extLst>
              </p:cNvPr>
              <p:cNvSpPr/>
              <p:nvPr/>
            </p:nvSpPr>
            <p:spPr>
              <a:xfrm>
                <a:off x="25696741" y="2869959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7" name="Rechthoek 1766">
                <a:extLst>
                  <a:ext uri="{FF2B5EF4-FFF2-40B4-BE49-F238E27FC236}">
                    <a16:creationId xmlns:a16="http://schemas.microsoft.com/office/drawing/2014/main" id="{859E31DE-3351-4B60-BAA2-26DCF0A47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741" y="28699590"/>
                <a:ext cx="542136" cy="66973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8" name="Rechthoek 1767">
                <a:extLst>
                  <a:ext uri="{FF2B5EF4-FFF2-40B4-BE49-F238E27FC236}">
                    <a16:creationId xmlns:a16="http://schemas.microsoft.com/office/drawing/2014/main" id="{EB10AB63-0819-4FFE-BAEC-375A29D31031}"/>
                  </a:ext>
                </a:extLst>
              </p:cNvPr>
              <p:cNvSpPr/>
              <p:nvPr/>
            </p:nvSpPr>
            <p:spPr>
              <a:xfrm>
                <a:off x="25775618" y="2943412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8" name="Rechthoek 1767">
                <a:extLst>
                  <a:ext uri="{FF2B5EF4-FFF2-40B4-BE49-F238E27FC236}">
                    <a16:creationId xmlns:a16="http://schemas.microsoft.com/office/drawing/2014/main" id="{EB10AB63-0819-4FFE-BAEC-375A29D31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618" y="29434125"/>
                <a:ext cx="542136" cy="66973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9" name="Rechthoek 1768">
                <a:extLst>
                  <a:ext uri="{FF2B5EF4-FFF2-40B4-BE49-F238E27FC236}">
                    <a16:creationId xmlns:a16="http://schemas.microsoft.com/office/drawing/2014/main" id="{AFF3537E-F32A-46BF-98B7-5C7C491317F1}"/>
                  </a:ext>
                </a:extLst>
              </p:cNvPr>
              <p:cNvSpPr/>
              <p:nvPr/>
            </p:nvSpPr>
            <p:spPr>
              <a:xfrm>
                <a:off x="23917826" y="2907138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69" name="Rechthoek 1768">
                <a:extLst>
                  <a:ext uri="{FF2B5EF4-FFF2-40B4-BE49-F238E27FC236}">
                    <a16:creationId xmlns:a16="http://schemas.microsoft.com/office/drawing/2014/main" id="{AFF3537E-F32A-46BF-98B7-5C7C49131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826" y="29071381"/>
                <a:ext cx="542136" cy="66973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0" name="Rechthoek 1769">
                <a:extLst>
                  <a:ext uri="{FF2B5EF4-FFF2-40B4-BE49-F238E27FC236}">
                    <a16:creationId xmlns:a16="http://schemas.microsoft.com/office/drawing/2014/main" id="{D5938DEA-D177-4239-B394-A95CBE1CF3D0}"/>
                  </a:ext>
                </a:extLst>
              </p:cNvPr>
              <p:cNvSpPr/>
              <p:nvPr/>
            </p:nvSpPr>
            <p:spPr>
              <a:xfrm>
                <a:off x="23543033" y="2879225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0" name="Rechthoek 1769">
                <a:extLst>
                  <a:ext uri="{FF2B5EF4-FFF2-40B4-BE49-F238E27FC236}">
                    <a16:creationId xmlns:a16="http://schemas.microsoft.com/office/drawing/2014/main" id="{D5938DEA-D177-4239-B394-A95CBE1CF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3033" y="28792256"/>
                <a:ext cx="542136" cy="66973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1" name="Rechthoek 1770">
                <a:extLst>
                  <a:ext uri="{FF2B5EF4-FFF2-40B4-BE49-F238E27FC236}">
                    <a16:creationId xmlns:a16="http://schemas.microsoft.com/office/drawing/2014/main" id="{D3106F70-9461-4CAA-AEFE-0C08BDB7488B}"/>
                  </a:ext>
                </a:extLst>
              </p:cNvPr>
              <p:cNvSpPr/>
              <p:nvPr/>
            </p:nvSpPr>
            <p:spPr>
              <a:xfrm>
                <a:off x="24325384" y="2863920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1" name="Rechthoek 1770">
                <a:extLst>
                  <a:ext uri="{FF2B5EF4-FFF2-40B4-BE49-F238E27FC236}">
                    <a16:creationId xmlns:a16="http://schemas.microsoft.com/office/drawing/2014/main" id="{D3106F70-9461-4CAA-AEFE-0C08BDB74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384" y="28639209"/>
                <a:ext cx="542136" cy="66973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2" name="Rechthoek 1771">
                <a:extLst>
                  <a:ext uri="{FF2B5EF4-FFF2-40B4-BE49-F238E27FC236}">
                    <a16:creationId xmlns:a16="http://schemas.microsoft.com/office/drawing/2014/main" id="{C8B35C88-79D2-4FD1-9D4C-E6F6BFA5CB07}"/>
                  </a:ext>
                </a:extLst>
              </p:cNvPr>
              <p:cNvSpPr/>
              <p:nvPr/>
            </p:nvSpPr>
            <p:spPr>
              <a:xfrm>
                <a:off x="23361517" y="29321131"/>
                <a:ext cx="2391471" cy="669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2" name="Rechthoek 1771">
                <a:extLst>
                  <a:ext uri="{FF2B5EF4-FFF2-40B4-BE49-F238E27FC236}">
                    <a16:creationId xmlns:a16="http://schemas.microsoft.com/office/drawing/2014/main" id="{C8B35C88-79D2-4FD1-9D4C-E6F6BFA5C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1517" y="29321131"/>
                <a:ext cx="2391471" cy="669735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3" name="Rechthoek 1772">
                <a:extLst>
                  <a:ext uri="{FF2B5EF4-FFF2-40B4-BE49-F238E27FC236}">
                    <a16:creationId xmlns:a16="http://schemas.microsoft.com/office/drawing/2014/main" id="{F14165CB-1F0B-4407-AF5C-A2767C90B250}"/>
                  </a:ext>
                </a:extLst>
              </p:cNvPr>
              <p:cNvSpPr/>
              <p:nvPr/>
            </p:nvSpPr>
            <p:spPr>
              <a:xfrm>
                <a:off x="23552027" y="2941264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3" name="Rechthoek 1772">
                <a:extLst>
                  <a:ext uri="{FF2B5EF4-FFF2-40B4-BE49-F238E27FC236}">
                    <a16:creationId xmlns:a16="http://schemas.microsoft.com/office/drawing/2014/main" id="{F14165CB-1F0B-4407-AF5C-A2767C90B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027" y="29412641"/>
                <a:ext cx="542136" cy="66973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4" name="Rechthoek 1773">
                <a:extLst>
                  <a:ext uri="{FF2B5EF4-FFF2-40B4-BE49-F238E27FC236}">
                    <a16:creationId xmlns:a16="http://schemas.microsoft.com/office/drawing/2014/main" id="{5051C922-6DE0-4307-8D82-FEF89DEA148D}"/>
                  </a:ext>
                </a:extLst>
              </p:cNvPr>
              <p:cNvSpPr/>
              <p:nvPr/>
            </p:nvSpPr>
            <p:spPr>
              <a:xfrm>
                <a:off x="26232733" y="2902813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4" name="Rechthoek 1773">
                <a:extLst>
                  <a:ext uri="{FF2B5EF4-FFF2-40B4-BE49-F238E27FC236}">
                    <a16:creationId xmlns:a16="http://schemas.microsoft.com/office/drawing/2014/main" id="{5051C922-6DE0-4307-8D82-FEF89DEA1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2733" y="29028131"/>
                <a:ext cx="542136" cy="66973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5" name="Rechthoek 1774">
                <a:extLst>
                  <a:ext uri="{FF2B5EF4-FFF2-40B4-BE49-F238E27FC236}">
                    <a16:creationId xmlns:a16="http://schemas.microsoft.com/office/drawing/2014/main" id="{90ADBA4A-02D0-4101-9587-3FE7EE4D389E}"/>
                  </a:ext>
                </a:extLst>
              </p:cNvPr>
              <p:cNvSpPr/>
              <p:nvPr/>
            </p:nvSpPr>
            <p:spPr>
              <a:xfrm>
                <a:off x="25277214" y="2842653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5" name="Rechthoek 1774">
                <a:extLst>
                  <a:ext uri="{FF2B5EF4-FFF2-40B4-BE49-F238E27FC236}">
                    <a16:creationId xmlns:a16="http://schemas.microsoft.com/office/drawing/2014/main" id="{90ADBA4A-02D0-4101-9587-3FE7EE4D3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214" y="28426538"/>
                <a:ext cx="542136" cy="669735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6" name="Rechthoek 1775">
                <a:extLst>
                  <a:ext uri="{FF2B5EF4-FFF2-40B4-BE49-F238E27FC236}">
                    <a16:creationId xmlns:a16="http://schemas.microsoft.com/office/drawing/2014/main" id="{68B4F191-3664-4C80-872E-85ED74BA70EC}"/>
                  </a:ext>
                </a:extLst>
              </p:cNvPr>
              <p:cNvSpPr/>
              <p:nvPr/>
            </p:nvSpPr>
            <p:spPr>
              <a:xfrm>
                <a:off x="23913244" y="2842585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6" name="Rechthoek 1775">
                <a:extLst>
                  <a:ext uri="{FF2B5EF4-FFF2-40B4-BE49-F238E27FC236}">
                    <a16:creationId xmlns:a16="http://schemas.microsoft.com/office/drawing/2014/main" id="{68B4F191-3664-4C80-872E-85ED74BA7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3244" y="28425859"/>
                <a:ext cx="542136" cy="669735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7" name="Rechthoek 1776">
                <a:extLst>
                  <a:ext uri="{FF2B5EF4-FFF2-40B4-BE49-F238E27FC236}">
                    <a16:creationId xmlns:a16="http://schemas.microsoft.com/office/drawing/2014/main" id="{FD7C2343-77E7-4B69-8FDF-D335887D5899}"/>
                  </a:ext>
                </a:extLst>
              </p:cNvPr>
              <p:cNvSpPr/>
              <p:nvPr/>
            </p:nvSpPr>
            <p:spPr>
              <a:xfrm>
                <a:off x="25360665" y="2968807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7" name="Rechthoek 1776">
                <a:extLst>
                  <a:ext uri="{FF2B5EF4-FFF2-40B4-BE49-F238E27FC236}">
                    <a16:creationId xmlns:a16="http://schemas.microsoft.com/office/drawing/2014/main" id="{FD7C2343-77E7-4B69-8FDF-D335887D5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665" y="29688074"/>
                <a:ext cx="542136" cy="66973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8" name="Rechthoek 1777">
                <a:extLst>
                  <a:ext uri="{FF2B5EF4-FFF2-40B4-BE49-F238E27FC236}">
                    <a16:creationId xmlns:a16="http://schemas.microsoft.com/office/drawing/2014/main" id="{6CD4C74B-CA8D-4A27-868D-3AE24182FF14}"/>
                  </a:ext>
                </a:extLst>
              </p:cNvPr>
              <p:cNvSpPr/>
              <p:nvPr/>
            </p:nvSpPr>
            <p:spPr>
              <a:xfrm>
                <a:off x="26232733" y="2964237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8" name="Rechthoek 1777">
                <a:extLst>
                  <a:ext uri="{FF2B5EF4-FFF2-40B4-BE49-F238E27FC236}">
                    <a16:creationId xmlns:a16="http://schemas.microsoft.com/office/drawing/2014/main" id="{6CD4C74B-CA8D-4A27-868D-3AE24182F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2733" y="29642377"/>
                <a:ext cx="542136" cy="669735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9" name="Rechthoek 1778">
                <a:extLst>
                  <a:ext uri="{FF2B5EF4-FFF2-40B4-BE49-F238E27FC236}">
                    <a16:creationId xmlns:a16="http://schemas.microsoft.com/office/drawing/2014/main" id="{8AE6DD27-2E2A-4E55-BCA3-69605A4639C5}"/>
                  </a:ext>
                </a:extLst>
              </p:cNvPr>
              <p:cNvSpPr/>
              <p:nvPr/>
            </p:nvSpPr>
            <p:spPr>
              <a:xfrm>
                <a:off x="24355127" y="2800108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79" name="Rechthoek 1778">
                <a:extLst>
                  <a:ext uri="{FF2B5EF4-FFF2-40B4-BE49-F238E27FC236}">
                    <a16:creationId xmlns:a16="http://schemas.microsoft.com/office/drawing/2014/main" id="{8AE6DD27-2E2A-4E55-BCA3-69605A463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127" y="28001085"/>
                <a:ext cx="542136" cy="669735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0" name="Rechthoek 1779">
                <a:extLst>
                  <a:ext uri="{FF2B5EF4-FFF2-40B4-BE49-F238E27FC236}">
                    <a16:creationId xmlns:a16="http://schemas.microsoft.com/office/drawing/2014/main" id="{F81E6A80-E9CD-4A2C-989B-2FC6FBBF9F70}"/>
                  </a:ext>
                </a:extLst>
              </p:cNvPr>
              <p:cNvSpPr/>
              <p:nvPr/>
            </p:nvSpPr>
            <p:spPr>
              <a:xfrm>
                <a:off x="24964336" y="2802784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80" name="Rechthoek 1779">
                <a:extLst>
                  <a:ext uri="{FF2B5EF4-FFF2-40B4-BE49-F238E27FC236}">
                    <a16:creationId xmlns:a16="http://schemas.microsoft.com/office/drawing/2014/main" id="{F81E6A80-E9CD-4A2C-989B-2FC6FBBF9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336" y="28027849"/>
                <a:ext cx="542136" cy="669735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1" name="Rechthoek 1780">
                <a:extLst>
                  <a:ext uri="{FF2B5EF4-FFF2-40B4-BE49-F238E27FC236}">
                    <a16:creationId xmlns:a16="http://schemas.microsoft.com/office/drawing/2014/main" id="{7B6104A9-EC32-4C03-8C88-01480AC62DB2}"/>
                  </a:ext>
                </a:extLst>
              </p:cNvPr>
              <p:cNvSpPr/>
              <p:nvPr/>
            </p:nvSpPr>
            <p:spPr>
              <a:xfrm>
                <a:off x="25573545" y="2809465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81" name="Rechthoek 1780">
                <a:extLst>
                  <a:ext uri="{FF2B5EF4-FFF2-40B4-BE49-F238E27FC236}">
                    <a16:creationId xmlns:a16="http://schemas.microsoft.com/office/drawing/2014/main" id="{7B6104A9-EC32-4C03-8C88-01480AC62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545" y="28094656"/>
                <a:ext cx="542136" cy="66973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2" name="Rechthoek 1781">
                <a:extLst>
                  <a:ext uri="{FF2B5EF4-FFF2-40B4-BE49-F238E27FC236}">
                    <a16:creationId xmlns:a16="http://schemas.microsoft.com/office/drawing/2014/main" id="{0E38E3A1-524A-4447-AEF8-8D20997C3D7D}"/>
                  </a:ext>
                </a:extLst>
              </p:cNvPr>
              <p:cNvSpPr/>
              <p:nvPr/>
            </p:nvSpPr>
            <p:spPr>
              <a:xfrm>
                <a:off x="26600358" y="28537699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82" name="Rechthoek 1781">
                <a:extLst>
                  <a:ext uri="{FF2B5EF4-FFF2-40B4-BE49-F238E27FC236}">
                    <a16:creationId xmlns:a16="http://schemas.microsoft.com/office/drawing/2014/main" id="{0E38E3A1-524A-4447-AEF8-8D20997C3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358" y="28537699"/>
                <a:ext cx="542136" cy="669735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3" name="Rechthoek 1782">
                <a:extLst>
                  <a:ext uri="{FF2B5EF4-FFF2-40B4-BE49-F238E27FC236}">
                    <a16:creationId xmlns:a16="http://schemas.microsoft.com/office/drawing/2014/main" id="{4D361623-CBC3-4210-A092-04E08A0244D1}"/>
                  </a:ext>
                </a:extLst>
              </p:cNvPr>
              <p:cNvSpPr/>
              <p:nvPr/>
            </p:nvSpPr>
            <p:spPr>
              <a:xfrm>
                <a:off x="26677813" y="2916870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783" name="Rechthoek 1782">
                <a:extLst>
                  <a:ext uri="{FF2B5EF4-FFF2-40B4-BE49-F238E27FC236}">
                    <a16:creationId xmlns:a16="http://schemas.microsoft.com/office/drawing/2014/main" id="{4D361623-CBC3-4210-A092-04E08A024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813" y="29168707"/>
                <a:ext cx="542136" cy="669735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4" name="Vrije vorm: vorm 1783">
            <a:extLst>
              <a:ext uri="{FF2B5EF4-FFF2-40B4-BE49-F238E27FC236}">
                <a16:creationId xmlns:a16="http://schemas.microsoft.com/office/drawing/2014/main" id="{173A4CD9-E2F9-43B6-B7D6-76C8C9B9B78A}"/>
              </a:ext>
            </a:extLst>
          </p:cNvPr>
          <p:cNvSpPr/>
          <p:nvPr/>
        </p:nvSpPr>
        <p:spPr>
          <a:xfrm>
            <a:off x="23544082" y="29880282"/>
            <a:ext cx="11490296" cy="3014278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rgbClr val="E79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rgbClr val="CC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5" name="Tekstvak 1784">
            <a:extLst>
              <a:ext uri="{FF2B5EF4-FFF2-40B4-BE49-F238E27FC236}">
                <a16:creationId xmlns:a16="http://schemas.microsoft.com/office/drawing/2014/main" id="{C983FE95-4740-4658-8C76-305C7D1185BC}"/>
              </a:ext>
            </a:extLst>
          </p:cNvPr>
          <p:cNvSpPr txBox="1"/>
          <p:nvPr/>
        </p:nvSpPr>
        <p:spPr>
          <a:xfrm>
            <a:off x="33717854" y="32343874"/>
            <a:ext cx="1294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20.3%</a:t>
            </a:r>
          </a:p>
        </p:txBody>
      </p:sp>
      <p:sp>
        <p:nvSpPr>
          <p:cNvPr id="1786" name="Tekstvak 1785">
            <a:extLst>
              <a:ext uri="{FF2B5EF4-FFF2-40B4-BE49-F238E27FC236}">
                <a16:creationId xmlns:a16="http://schemas.microsoft.com/office/drawing/2014/main" id="{E87E75D6-A27F-460F-AE6B-517086E226EC}"/>
              </a:ext>
            </a:extLst>
          </p:cNvPr>
          <p:cNvSpPr txBox="1"/>
          <p:nvPr/>
        </p:nvSpPr>
        <p:spPr>
          <a:xfrm>
            <a:off x="24968512" y="32311695"/>
            <a:ext cx="1327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10.1%</a:t>
            </a:r>
          </a:p>
        </p:txBody>
      </p:sp>
      <p:sp>
        <p:nvSpPr>
          <p:cNvPr id="1787" name="Tekstvak 1786">
            <a:extLst>
              <a:ext uri="{FF2B5EF4-FFF2-40B4-BE49-F238E27FC236}">
                <a16:creationId xmlns:a16="http://schemas.microsoft.com/office/drawing/2014/main" id="{C683AC6E-5EF5-441D-9BEE-FBED34AFCA10}"/>
              </a:ext>
            </a:extLst>
          </p:cNvPr>
          <p:cNvSpPr txBox="1"/>
          <p:nvPr/>
        </p:nvSpPr>
        <p:spPr>
          <a:xfrm>
            <a:off x="26560977" y="32260137"/>
            <a:ext cx="10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6.9%</a:t>
            </a:r>
          </a:p>
        </p:txBody>
      </p:sp>
      <p:sp>
        <p:nvSpPr>
          <p:cNvPr id="1788" name="Tekstvak 1787">
            <a:extLst>
              <a:ext uri="{FF2B5EF4-FFF2-40B4-BE49-F238E27FC236}">
                <a16:creationId xmlns:a16="http://schemas.microsoft.com/office/drawing/2014/main" id="{397D5D2A-1436-4325-9458-9558EC17EE5D}"/>
              </a:ext>
            </a:extLst>
          </p:cNvPr>
          <p:cNvSpPr txBox="1"/>
          <p:nvPr/>
        </p:nvSpPr>
        <p:spPr>
          <a:xfrm>
            <a:off x="27789345" y="32254254"/>
            <a:ext cx="1319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11.7%</a:t>
            </a:r>
          </a:p>
        </p:txBody>
      </p:sp>
      <p:sp>
        <p:nvSpPr>
          <p:cNvPr id="1789" name="Tekstvak 1788">
            <a:extLst>
              <a:ext uri="{FF2B5EF4-FFF2-40B4-BE49-F238E27FC236}">
                <a16:creationId xmlns:a16="http://schemas.microsoft.com/office/drawing/2014/main" id="{615E586F-59F5-4AA6-AF20-A2BBF050CCDC}"/>
              </a:ext>
            </a:extLst>
          </p:cNvPr>
          <p:cNvSpPr txBox="1"/>
          <p:nvPr/>
        </p:nvSpPr>
        <p:spPr>
          <a:xfrm>
            <a:off x="29216261" y="32275623"/>
            <a:ext cx="1278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13.8%</a:t>
            </a:r>
          </a:p>
        </p:txBody>
      </p:sp>
      <p:sp>
        <p:nvSpPr>
          <p:cNvPr id="1790" name="Tekstvak 1789">
            <a:extLst>
              <a:ext uri="{FF2B5EF4-FFF2-40B4-BE49-F238E27FC236}">
                <a16:creationId xmlns:a16="http://schemas.microsoft.com/office/drawing/2014/main" id="{97195840-EC5E-423F-9400-03427400D176}"/>
              </a:ext>
            </a:extLst>
          </p:cNvPr>
          <p:cNvSpPr txBox="1"/>
          <p:nvPr/>
        </p:nvSpPr>
        <p:spPr>
          <a:xfrm>
            <a:off x="30781939" y="32305977"/>
            <a:ext cx="14662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11.4%</a:t>
            </a:r>
          </a:p>
        </p:txBody>
      </p:sp>
      <p:sp>
        <p:nvSpPr>
          <p:cNvPr id="1791" name="Tekstvak 1790">
            <a:extLst>
              <a:ext uri="{FF2B5EF4-FFF2-40B4-BE49-F238E27FC236}">
                <a16:creationId xmlns:a16="http://schemas.microsoft.com/office/drawing/2014/main" id="{AFF8F2CD-1F2A-4B97-80AB-8F80012961DF}"/>
              </a:ext>
            </a:extLst>
          </p:cNvPr>
          <p:cNvSpPr txBox="1"/>
          <p:nvPr/>
        </p:nvSpPr>
        <p:spPr>
          <a:xfrm>
            <a:off x="32302155" y="32300982"/>
            <a:ext cx="1293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19.0%</a:t>
            </a:r>
          </a:p>
        </p:txBody>
      </p:sp>
      <p:sp>
        <p:nvSpPr>
          <p:cNvPr id="1792" name="Rechthoek 1791">
            <a:extLst>
              <a:ext uri="{FF2B5EF4-FFF2-40B4-BE49-F238E27FC236}">
                <a16:creationId xmlns:a16="http://schemas.microsoft.com/office/drawing/2014/main" id="{DF4BE717-E7A4-4FCE-BA7A-61731E887957}"/>
              </a:ext>
            </a:extLst>
          </p:cNvPr>
          <p:cNvSpPr/>
          <p:nvPr/>
        </p:nvSpPr>
        <p:spPr>
          <a:xfrm>
            <a:off x="23581178" y="32914023"/>
            <a:ext cx="11363344" cy="866341"/>
          </a:xfrm>
          <a:prstGeom prst="rect">
            <a:avLst/>
          </a:prstGeom>
          <a:solidFill>
            <a:srgbClr val="DA5A6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793" name="Tekstvak 1792">
            <a:extLst>
              <a:ext uri="{FF2B5EF4-FFF2-40B4-BE49-F238E27FC236}">
                <a16:creationId xmlns:a16="http://schemas.microsoft.com/office/drawing/2014/main" id="{E3468A07-316E-4B89-AB90-150186BF1F98}"/>
              </a:ext>
            </a:extLst>
          </p:cNvPr>
          <p:cNvSpPr txBox="1"/>
          <p:nvPr/>
        </p:nvSpPr>
        <p:spPr>
          <a:xfrm>
            <a:off x="23560302" y="32254254"/>
            <a:ext cx="1134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6.8%</a:t>
            </a:r>
          </a:p>
        </p:txBody>
      </p:sp>
      <p:sp>
        <p:nvSpPr>
          <p:cNvPr id="1794" name="Tekstvak 1793">
            <a:extLst>
              <a:ext uri="{FF2B5EF4-FFF2-40B4-BE49-F238E27FC236}">
                <a16:creationId xmlns:a16="http://schemas.microsoft.com/office/drawing/2014/main" id="{3F95ED64-B8B0-48B8-B3FF-AD2513087FB0}"/>
              </a:ext>
            </a:extLst>
          </p:cNvPr>
          <p:cNvSpPr txBox="1"/>
          <p:nvPr/>
        </p:nvSpPr>
        <p:spPr>
          <a:xfrm>
            <a:off x="23969520" y="33112931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BB</a:t>
            </a:r>
          </a:p>
        </p:txBody>
      </p:sp>
      <p:sp>
        <p:nvSpPr>
          <p:cNvPr id="1795" name="Tekstvak 1794">
            <a:extLst>
              <a:ext uri="{FF2B5EF4-FFF2-40B4-BE49-F238E27FC236}">
                <a16:creationId xmlns:a16="http://schemas.microsoft.com/office/drawing/2014/main" id="{CACF788E-89D6-43A8-97A7-23ED97C3E3C7}"/>
              </a:ext>
            </a:extLst>
          </p:cNvPr>
          <p:cNvSpPr txBox="1"/>
          <p:nvPr/>
        </p:nvSpPr>
        <p:spPr>
          <a:xfrm>
            <a:off x="26834008" y="33082998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KB</a:t>
            </a:r>
          </a:p>
        </p:txBody>
      </p:sp>
      <p:sp>
        <p:nvSpPr>
          <p:cNvPr id="1796" name="Tekstvak 1795">
            <a:extLst>
              <a:ext uri="{FF2B5EF4-FFF2-40B4-BE49-F238E27FC236}">
                <a16:creationId xmlns:a16="http://schemas.microsoft.com/office/drawing/2014/main" id="{5C26E7E4-5A22-422D-9BA2-EF0EB8273FDB}"/>
              </a:ext>
            </a:extLst>
          </p:cNvPr>
          <p:cNvSpPr txBox="1"/>
          <p:nvPr/>
        </p:nvSpPr>
        <p:spPr>
          <a:xfrm>
            <a:off x="28200407" y="33011802"/>
            <a:ext cx="830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</a:t>
            </a:r>
          </a:p>
        </p:txBody>
      </p:sp>
      <p:sp>
        <p:nvSpPr>
          <p:cNvPr id="1797" name="Tekstvak 1796">
            <a:extLst>
              <a:ext uri="{FF2B5EF4-FFF2-40B4-BE49-F238E27FC236}">
                <a16:creationId xmlns:a16="http://schemas.microsoft.com/office/drawing/2014/main" id="{635B3467-B3AF-4E5D-AB76-1B13451EF306}"/>
              </a:ext>
            </a:extLst>
          </p:cNvPr>
          <p:cNvSpPr txBox="1"/>
          <p:nvPr/>
        </p:nvSpPr>
        <p:spPr>
          <a:xfrm>
            <a:off x="30954929" y="32979844"/>
            <a:ext cx="1063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</a:t>
            </a:r>
          </a:p>
        </p:txBody>
      </p:sp>
      <p:sp>
        <p:nvSpPr>
          <p:cNvPr id="1798" name="Tekstvak 1797">
            <a:extLst>
              <a:ext uri="{FF2B5EF4-FFF2-40B4-BE49-F238E27FC236}">
                <a16:creationId xmlns:a16="http://schemas.microsoft.com/office/drawing/2014/main" id="{7F6576E6-453A-4553-B1E0-FA84DAE8A054}"/>
              </a:ext>
            </a:extLst>
          </p:cNvPr>
          <p:cNvSpPr txBox="1"/>
          <p:nvPr/>
        </p:nvSpPr>
        <p:spPr>
          <a:xfrm>
            <a:off x="33877754" y="33048875"/>
            <a:ext cx="10046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vwo</a:t>
            </a:r>
          </a:p>
        </p:txBody>
      </p:sp>
      <p:sp>
        <p:nvSpPr>
          <p:cNvPr id="1799" name="Tekstvak 1798">
            <a:extLst>
              <a:ext uri="{FF2B5EF4-FFF2-40B4-BE49-F238E27FC236}">
                <a16:creationId xmlns:a16="http://schemas.microsoft.com/office/drawing/2014/main" id="{A8C4E6F0-2E13-4271-A074-179F28CDD70A}"/>
              </a:ext>
            </a:extLst>
          </p:cNvPr>
          <p:cNvSpPr txBox="1"/>
          <p:nvPr/>
        </p:nvSpPr>
        <p:spPr>
          <a:xfrm>
            <a:off x="32370608" y="32752014"/>
            <a:ext cx="1210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 / vwo</a:t>
            </a:r>
          </a:p>
        </p:txBody>
      </p:sp>
      <p:sp>
        <p:nvSpPr>
          <p:cNvPr id="1800" name="Tekstvak 1799">
            <a:extLst>
              <a:ext uri="{FF2B5EF4-FFF2-40B4-BE49-F238E27FC236}">
                <a16:creationId xmlns:a16="http://schemas.microsoft.com/office/drawing/2014/main" id="{393EE12A-42DF-49C6-AA97-84B8FF3C6647}"/>
              </a:ext>
            </a:extLst>
          </p:cNvPr>
          <p:cNvSpPr txBox="1"/>
          <p:nvPr/>
        </p:nvSpPr>
        <p:spPr>
          <a:xfrm>
            <a:off x="29580754" y="32770075"/>
            <a:ext cx="10449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 / havo</a:t>
            </a:r>
          </a:p>
        </p:txBody>
      </p:sp>
      <p:sp>
        <p:nvSpPr>
          <p:cNvPr id="1801" name="Tekstvak 1800">
            <a:extLst>
              <a:ext uri="{FF2B5EF4-FFF2-40B4-BE49-F238E27FC236}">
                <a16:creationId xmlns:a16="http://schemas.microsoft.com/office/drawing/2014/main" id="{6FA72117-E7B7-4DCB-8D7C-DBAD8C9C0DEA}"/>
              </a:ext>
            </a:extLst>
          </p:cNvPr>
          <p:cNvSpPr txBox="1"/>
          <p:nvPr/>
        </p:nvSpPr>
        <p:spPr>
          <a:xfrm>
            <a:off x="25335891" y="32805118"/>
            <a:ext cx="1116033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400" dirty="0"/>
              <a:t>BB / KB</a:t>
            </a:r>
          </a:p>
        </p:txBody>
      </p:sp>
      <p:cxnSp>
        <p:nvCxnSpPr>
          <p:cNvPr id="1802" name="Rechte verbindingslijn 1801">
            <a:extLst>
              <a:ext uri="{FF2B5EF4-FFF2-40B4-BE49-F238E27FC236}">
                <a16:creationId xmlns:a16="http://schemas.microsoft.com/office/drawing/2014/main" id="{1A572621-7292-43A5-B144-8CDBF3BB9CAE}"/>
              </a:ext>
            </a:extLst>
          </p:cNvPr>
          <p:cNvCxnSpPr>
            <a:cxnSpLocks/>
            <a:endCxn id="1784" idx="4"/>
          </p:cNvCxnSpPr>
          <p:nvPr/>
        </p:nvCxnSpPr>
        <p:spPr>
          <a:xfrm flipV="1">
            <a:off x="23544082" y="32888358"/>
            <a:ext cx="11490296" cy="6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3" name="Verbindingslijn: gebogen 1802">
            <a:extLst>
              <a:ext uri="{FF2B5EF4-FFF2-40B4-BE49-F238E27FC236}">
                <a16:creationId xmlns:a16="http://schemas.microsoft.com/office/drawing/2014/main" id="{3AD883BE-CCFF-4D97-83E6-564E90C1E0DC}"/>
              </a:ext>
            </a:extLst>
          </p:cNvPr>
          <p:cNvCxnSpPr>
            <a:cxnSpLocks/>
            <a:stCxn id="1782" idx="3"/>
            <a:endCxn id="1804" idx="0"/>
          </p:cNvCxnSpPr>
          <p:nvPr/>
        </p:nvCxnSpPr>
        <p:spPr>
          <a:xfrm>
            <a:off x="27142494" y="28872567"/>
            <a:ext cx="2159048" cy="105694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4" name="Tekstvak 1803">
            <a:extLst>
              <a:ext uri="{FF2B5EF4-FFF2-40B4-BE49-F238E27FC236}">
                <a16:creationId xmlns:a16="http://schemas.microsoft.com/office/drawing/2014/main" id="{E51A1083-DDF8-46CA-BB9D-BA3865BD7B59}"/>
              </a:ext>
            </a:extLst>
          </p:cNvPr>
          <p:cNvSpPr txBox="1"/>
          <p:nvPr/>
        </p:nvSpPr>
        <p:spPr>
          <a:xfrm>
            <a:off x="29129860" y="299295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  </a:t>
            </a:r>
          </a:p>
        </p:txBody>
      </p:sp>
      <p:cxnSp>
        <p:nvCxnSpPr>
          <p:cNvPr id="1805" name="Rechte verbindingslijn met pijl 1804">
            <a:extLst>
              <a:ext uri="{FF2B5EF4-FFF2-40B4-BE49-F238E27FC236}">
                <a16:creationId xmlns:a16="http://schemas.microsoft.com/office/drawing/2014/main" id="{E2A4FF0D-7687-4C4B-8C9A-406E8CFB9C7B}"/>
              </a:ext>
            </a:extLst>
          </p:cNvPr>
          <p:cNvCxnSpPr>
            <a:cxnSpLocks/>
          </p:cNvCxnSpPr>
          <p:nvPr/>
        </p:nvCxnSpPr>
        <p:spPr>
          <a:xfrm flipV="1">
            <a:off x="20630172" y="28982870"/>
            <a:ext cx="1870752" cy="20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6" name="Rechthoek 1805">
                <a:extLst>
                  <a:ext uri="{FF2B5EF4-FFF2-40B4-BE49-F238E27FC236}">
                    <a16:creationId xmlns:a16="http://schemas.microsoft.com/office/drawing/2014/main" id="{B2F7ABEC-AB01-4A93-985B-BD75CD5E510D}"/>
                  </a:ext>
                </a:extLst>
              </p:cNvPr>
              <p:cNvSpPr/>
              <p:nvPr/>
            </p:nvSpPr>
            <p:spPr>
              <a:xfrm>
                <a:off x="26085631" y="41343460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06" name="Rechthoek 1805">
                <a:extLst>
                  <a:ext uri="{FF2B5EF4-FFF2-40B4-BE49-F238E27FC236}">
                    <a16:creationId xmlns:a16="http://schemas.microsoft.com/office/drawing/2014/main" id="{B2F7ABEC-AB01-4A93-985B-BD75CD5E5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631" y="41343460"/>
                <a:ext cx="542136" cy="66973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7" name="Rechthoek 1806">
                <a:extLst>
                  <a:ext uri="{FF2B5EF4-FFF2-40B4-BE49-F238E27FC236}">
                    <a16:creationId xmlns:a16="http://schemas.microsoft.com/office/drawing/2014/main" id="{49161069-76B5-4EE9-8A8A-89C2FBC81626}"/>
                  </a:ext>
                </a:extLst>
              </p:cNvPr>
              <p:cNvSpPr/>
              <p:nvPr/>
            </p:nvSpPr>
            <p:spPr>
              <a:xfrm>
                <a:off x="24693222" y="4263911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07" name="Rechthoek 1806">
                <a:extLst>
                  <a:ext uri="{FF2B5EF4-FFF2-40B4-BE49-F238E27FC236}">
                    <a16:creationId xmlns:a16="http://schemas.microsoft.com/office/drawing/2014/main" id="{49161069-76B5-4EE9-8A8A-89C2FBC81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222" y="42639111"/>
                <a:ext cx="542136" cy="66973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8" name="Rechthoek 1807">
                <a:extLst>
                  <a:ext uri="{FF2B5EF4-FFF2-40B4-BE49-F238E27FC236}">
                    <a16:creationId xmlns:a16="http://schemas.microsoft.com/office/drawing/2014/main" id="{8F38BC2C-3AA2-4DFF-BEFC-0B4E3706C63F}"/>
                  </a:ext>
                </a:extLst>
              </p:cNvPr>
              <p:cNvSpPr/>
              <p:nvPr/>
            </p:nvSpPr>
            <p:spPr>
              <a:xfrm>
                <a:off x="24721190" y="4140632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08" name="Rechthoek 1807">
                <a:extLst>
                  <a:ext uri="{FF2B5EF4-FFF2-40B4-BE49-F238E27FC236}">
                    <a16:creationId xmlns:a16="http://schemas.microsoft.com/office/drawing/2014/main" id="{8F38BC2C-3AA2-4DFF-BEFC-0B4E3706C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190" y="41406328"/>
                <a:ext cx="542136" cy="66973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9" name="Rechthoek 1808">
                <a:extLst>
                  <a:ext uri="{FF2B5EF4-FFF2-40B4-BE49-F238E27FC236}">
                    <a16:creationId xmlns:a16="http://schemas.microsoft.com/office/drawing/2014/main" id="{E201BF9E-291E-4800-BC91-28C4A8C5CDD6}"/>
                  </a:ext>
                </a:extLst>
              </p:cNvPr>
              <p:cNvSpPr/>
              <p:nvPr/>
            </p:nvSpPr>
            <p:spPr>
              <a:xfrm>
                <a:off x="23231007" y="4148403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09" name="Rechthoek 1808">
                <a:extLst>
                  <a:ext uri="{FF2B5EF4-FFF2-40B4-BE49-F238E27FC236}">
                    <a16:creationId xmlns:a16="http://schemas.microsoft.com/office/drawing/2014/main" id="{E201BF9E-291E-4800-BC91-28C4A8C5C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007" y="41484036"/>
                <a:ext cx="542136" cy="66973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0" name="Rechthoek 1809">
                <a:extLst>
                  <a:ext uri="{FF2B5EF4-FFF2-40B4-BE49-F238E27FC236}">
                    <a16:creationId xmlns:a16="http://schemas.microsoft.com/office/drawing/2014/main" id="{2F412243-0B67-44A6-A985-2A3F6F70B072}"/>
                  </a:ext>
                </a:extLst>
              </p:cNvPr>
              <p:cNvSpPr/>
              <p:nvPr/>
            </p:nvSpPr>
            <p:spPr>
              <a:xfrm>
                <a:off x="25006544" y="4164592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0" name="Rechthoek 1809">
                <a:extLst>
                  <a:ext uri="{FF2B5EF4-FFF2-40B4-BE49-F238E27FC236}">
                    <a16:creationId xmlns:a16="http://schemas.microsoft.com/office/drawing/2014/main" id="{2F412243-0B67-44A6-A985-2A3F6F70B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544" y="41645927"/>
                <a:ext cx="542136" cy="66973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1" name="Rechthoek 1810">
                <a:extLst>
                  <a:ext uri="{FF2B5EF4-FFF2-40B4-BE49-F238E27FC236}">
                    <a16:creationId xmlns:a16="http://schemas.microsoft.com/office/drawing/2014/main" id="{9A878925-D504-4BD8-A3FC-E89588A14DD1}"/>
                  </a:ext>
                </a:extLst>
              </p:cNvPr>
              <p:cNvSpPr/>
              <p:nvPr/>
            </p:nvSpPr>
            <p:spPr>
              <a:xfrm>
                <a:off x="22917517" y="4176893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1" name="Rechthoek 1810">
                <a:extLst>
                  <a:ext uri="{FF2B5EF4-FFF2-40B4-BE49-F238E27FC236}">
                    <a16:creationId xmlns:a16="http://schemas.microsoft.com/office/drawing/2014/main" id="{9A878925-D504-4BD8-A3FC-E89588A14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7517" y="41768933"/>
                <a:ext cx="542136" cy="66973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" name="Rechthoek 1811">
                <a:extLst>
                  <a:ext uri="{FF2B5EF4-FFF2-40B4-BE49-F238E27FC236}">
                    <a16:creationId xmlns:a16="http://schemas.microsoft.com/office/drawing/2014/main" id="{F7BF655F-4F53-4C33-9623-978C1DB45349}"/>
                  </a:ext>
                </a:extLst>
              </p:cNvPr>
              <p:cNvSpPr/>
              <p:nvPr/>
            </p:nvSpPr>
            <p:spPr>
              <a:xfrm>
                <a:off x="24024759" y="4265584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2" name="Rechthoek 1811">
                <a:extLst>
                  <a:ext uri="{FF2B5EF4-FFF2-40B4-BE49-F238E27FC236}">
                    <a16:creationId xmlns:a16="http://schemas.microsoft.com/office/drawing/2014/main" id="{F7BF655F-4F53-4C33-9623-978C1DB45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759" y="42655842"/>
                <a:ext cx="542136" cy="66973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3" name="Rechthoek 1812">
                <a:extLst>
                  <a:ext uri="{FF2B5EF4-FFF2-40B4-BE49-F238E27FC236}">
                    <a16:creationId xmlns:a16="http://schemas.microsoft.com/office/drawing/2014/main" id="{B44CC249-E29A-450B-857E-B26612C06F45}"/>
                  </a:ext>
                </a:extLst>
              </p:cNvPr>
              <p:cNvSpPr/>
              <p:nvPr/>
            </p:nvSpPr>
            <p:spPr>
              <a:xfrm>
                <a:off x="23250784" y="4203415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3" name="Rechthoek 1812">
                <a:extLst>
                  <a:ext uri="{FF2B5EF4-FFF2-40B4-BE49-F238E27FC236}">
                    <a16:creationId xmlns:a16="http://schemas.microsoft.com/office/drawing/2014/main" id="{B44CC249-E29A-450B-857E-B26612C06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84" y="42034151"/>
                <a:ext cx="542136" cy="66973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4" name="Rechthoek 1813">
                <a:extLst>
                  <a:ext uri="{FF2B5EF4-FFF2-40B4-BE49-F238E27FC236}">
                    <a16:creationId xmlns:a16="http://schemas.microsoft.com/office/drawing/2014/main" id="{418FD393-57E3-4438-A2FF-093AC7567AD3}"/>
                  </a:ext>
                </a:extLst>
              </p:cNvPr>
              <p:cNvSpPr/>
              <p:nvPr/>
            </p:nvSpPr>
            <p:spPr>
              <a:xfrm>
                <a:off x="24704852" y="4191966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4" name="Rechthoek 1813">
                <a:extLst>
                  <a:ext uri="{FF2B5EF4-FFF2-40B4-BE49-F238E27FC236}">
                    <a16:creationId xmlns:a16="http://schemas.microsoft.com/office/drawing/2014/main" id="{418FD393-57E3-4438-A2FF-093AC756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852" y="41919666"/>
                <a:ext cx="542136" cy="66973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5" name="Rechthoek 1814">
                <a:extLst>
                  <a:ext uri="{FF2B5EF4-FFF2-40B4-BE49-F238E27FC236}">
                    <a16:creationId xmlns:a16="http://schemas.microsoft.com/office/drawing/2014/main" id="{88D12378-7D46-4A30-BBE3-7E5AA4F24E0A}"/>
                  </a:ext>
                </a:extLst>
              </p:cNvPr>
              <p:cNvSpPr/>
              <p:nvPr/>
            </p:nvSpPr>
            <p:spPr>
              <a:xfrm>
                <a:off x="25018513" y="4223662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5" name="Rechthoek 1814">
                <a:extLst>
                  <a:ext uri="{FF2B5EF4-FFF2-40B4-BE49-F238E27FC236}">
                    <a16:creationId xmlns:a16="http://schemas.microsoft.com/office/drawing/2014/main" id="{88D12378-7D46-4A30-BBE3-7E5AA4F24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513" y="42236626"/>
                <a:ext cx="542136" cy="66973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6" name="Rechthoek 1815">
                <a:extLst>
                  <a:ext uri="{FF2B5EF4-FFF2-40B4-BE49-F238E27FC236}">
                    <a16:creationId xmlns:a16="http://schemas.microsoft.com/office/drawing/2014/main" id="{26E11EA5-CF8D-41B0-BB21-8CBEE648BF3B}"/>
                  </a:ext>
                </a:extLst>
              </p:cNvPr>
              <p:cNvSpPr/>
              <p:nvPr/>
            </p:nvSpPr>
            <p:spPr>
              <a:xfrm>
                <a:off x="25426071" y="4200364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6" name="Rechthoek 1815">
                <a:extLst>
                  <a:ext uri="{FF2B5EF4-FFF2-40B4-BE49-F238E27FC236}">
                    <a16:creationId xmlns:a16="http://schemas.microsoft.com/office/drawing/2014/main" id="{26E11EA5-CF8D-41B0-BB21-8CBEE648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071" y="42003643"/>
                <a:ext cx="542136" cy="66973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7" name="Rechthoek 1816">
                <a:extLst>
                  <a:ext uri="{FF2B5EF4-FFF2-40B4-BE49-F238E27FC236}">
                    <a16:creationId xmlns:a16="http://schemas.microsoft.com/office/drawing/2014/main" id="{3D7EE343-358F-4004-A0F6-98A7BADB2D46}"/>
                  </a:ext>
                </a:extLst>
              </p:cNvPr>
              <p:cNvSpPr/>
              <p:nvPr/>
            </p:nvSpPr>
            <p:spPr>
              <a:xfrm>
                <a:off x="25750918" y="41645927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7" name="Rechthoek 1816">
                <a:extLst>
                  <a:ext uri="{FF2B5EF4-FFF2-40B4-BE49-F238E27FC236}">
                    <a16:creationId xmlns:a16="http://schemas.microsoft.com/office/drawing/2014/main" id="{3D7EE343-358F-4004-A0F6-98A7BADB2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918" y="41645927"/>
                <a:ext cx="542136" cy="669735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8" name="Rechthoek 1817">
                <a:extLst>
                  <a:ext uri="{FF2B5EF4-FFF2-40B4-BE49-F238E27FC236}">
                    <a16:creationId xmlns:a16="http://schemas.microsoft.com/office/drawing/2014/main" id="{4983E4D6-7135-4103-BEDB-ACC3E9C06E98}"/>
                  </a:ext>
                </a:extLst>
              </p:cNvPr>
              <p:cNvSpPr/>
              <p:nvPr/>
            </p:nvSpPr>
            <p:spPr>
              <a:xfrm>
                <a:off x="25829795" y="4238046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8" name="Rechthoek 1817">
                <a:extLst>
                  <a:ext uri="{FF2B5EF4-FFF2-40B4-BE49-F238E27FC236}">
                    <a16:creationId xmlns:a16="http://schemas.microsoft.com/office/drawing/2014/main" id="{4983E4D6-7135-4103-BEDB-ACC3E9C06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795" y="42380462"/>
                <a:ext cx="542136" cy="669735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9" name="Rechthoek 1818">
                <a:extLst>
                  <a:ext uri="{FF2B5EF4-FFF2-40B4-BE49-F238E27FC236}">
                    <a16:creationId xmlns:a16="http://schemas.microsoft.com/office/drawing/2014/main" id="{4B67D26B-F550-4B16-B20D-810AA42CDC6C}"/>
                  </a:ext>
                </a:extLst>
              </p:cNvPr>
              <p:cNvSpPr/>
              <p:nvPr/>
            </p:nvSpPr>
            <p:spPr>
              <a:xfrm>
                <a:off x="23972003" y="4201771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19" name="Rechthoek 1818">
                <a:extLst>
                  <a:ext uri="{FF2B5EF4-FFF2-40B4-BE49-F238E27FC236}">
                    <a16:creationId xmlns:a16="http://schemas.microsoft.com/office/drawing/2014/main" id="{4B67D26B-F550-4B16-B20D-810AA42CD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003" y="42017718"/>
                <a:ext cx="542136" cy="669735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0" name="Rechthoek 1819">
                <a:extLst>
                  <a:ext uri="{FF2B5EF4-FFF2-40B4-BE49-F238E27FC236}">
                    <a16:creationId xmlns:a16="http://schemas.microsoft.com/office/drawing/2014/main" id="{AB31452F-5B82-4A84-B589-A8A44F756358}"/>
                  </a:ext>
                </a:extLst>
              </p:cNvPr>
              <p:cNvSpPr/>
              <p:nvPr/>
            </p:nvSpPr>
            <p:spPr>
              <a:xfrm>
                <a:off x="23597210" y="4173859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0" name="Rechthoek 1819">
                <a:extLst>
                  <a:ext uri="{FF2B5EF4-FFF2-40B4-BE49-F238E27FC236}">
                    <a16:creationId xmlns:a16="http://schemas.microsoft.com/office/drawing/2014/main" id="{AB31452F-5B82-4A84-B589-A8A44F756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210" y="41738593"/>
                <a:ext cx="542136" cy="669735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1" name="Rechthoek 1820">
                <a:extLst>
                  <a:ext uri="{FF2B5EF4-FFF2-40B4-BE49-F238E27FC236}">
                    <a16:creationId xmlns:a16="http://schemas.microsoft.com/office/drawing/2014/main" id="{95640815-2987-4BC4-B1BB-5A3C7EF2D7A3}"/>
                  </a:ext>
                </a:extLst>
              </p:cNvPr>
              <p:cNvSpPr/>
              <p:nvPr/>
            </p:nvSpPr>
            <p:spPr>
              <a:xfrm>
                <a:off x="24379561" y="4158554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1" name="Rechthoek 1820">
                <a:extLst>
                  <a:ext uri="{FF2B5EF4-FFF2-40B4-BE49-F238E27FC236}">
                    <a16:creationId xmlns:a16="http://schemas.microsoft.com/office/drawing/2014/main" id="{95640815-2987-4BC4-B1BB-5A3C7EF2D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561" y="41585546"/>
                <a:ext cx="542136" cy="669735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2" name="Rechthoek 1821">
                <a:extLst>
                  <a:ext uri="{FF2B5EF4-FFF2-40B4-BE49-F238E27FC236}">
                    <a16:creationId xmlns:a16="http://schemas.microsoft.com/office/drawing/2014/main" id="{72D49EB5-A6CE-4003-AA15-B1D6A58E7629}"/>
                  </a:ext>
                </a:extLst>
              </p:cNvPr>
              <p:cNvSpPr/>
              <p:nvPr/>
            </p:nvSpPr>
            <p:spPr>
              <a:xfrm>
                <a:off x="23415694" y="42267468"/>
                <a:ext cx="2391471" cy="669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2" name="Rechthoek 1821">
                <a:extLst>
                  <a:ext uri="{FF2B5EF4-FFF2-40B4-BE49-F238E27FC236}">
                    <a16:creationId xmlns:a16="http://schemas.microsoft.com/office/drawing/2014/main" id="{72D49EB5-A6CE-4003-AA15-B1D6A58E7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694" y="42267468"/>
                <a:ext cx="2391471" cy="669735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3" name="Rechthoek 1822">
                <a:extLst>
                  <a:ext uri="{FF2B5EF4-FFF2-40B4-BE49-F238E27FC236}">
                    <a16:creationId xmlns:a16="http://schemas.microsoft.com/office/drawing/2014/main" id="{F6290639-2586-4A92-9A7C-FF3DC432D71E}"/>
                  </a:ext>
                </a:extLst>
              </p:cNvPr>
              <p:cNvSpPr/>
              <p:nvPr/>
            </p:nvSpPr>
            <p:spPr>
              <a:xfrm>
                <a:off x="23606204" y="4235897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3" name="Rechthoek 1822">
                <a:extLst>
                  <a:ext uri="{FF2B5EF4-FFF2-40B4-BE49-F238E27FC236}">
                    <a16:creationId xmlns:a16="http://schemas.microsoft.com/office/drawing/2014/main" id="{F6290639-2586-4A92-9A7C-FF3DC432D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204" y="42358978"/>
                <a:ext cx="542136" cy="669735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4" name="Rechthoek 1823">
                <a:extLst>
                  <a:ext uri="{FF2B5EF4-FFF2-40B4-BE49-F238E27FC236}">
                    <a16:creationId xmlns:a16="http://schemas.microsoft.com/office/drawing/2014/main" id="{00046D08-9912-41B6-8525-7A05E9D55349}"/>
                  </a:ext>
                </a:extLst>
              </p:cNvPr>
              <p:cNvSpPr/>
              <p:nvPr/>
            </p:nvSpPr>
            <p:spPr>
              <a:xfrm>
                <a:off x="26286910" y="41974468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4" name="Rechthoek 1823">
                <a:extLst>
                  <a:ext uri="{FF2B5EF4-FFF2-40B4-BE49-F238E27FC236}">
                    <a16:creationId xmlns:a16="http://schemas.microsoft.com/office/drawing/2014/main" id="{00046D08-9912-41B6-8525-7A05E9D55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910" y="41974468"/>
                <a:ext cx="542136" cy="669735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5" name="Rechthoek 1824">
                <a:extLst>
                  <a:ext uri="{FF2B5EF4-FFF2-40B4-BE49-F238E27FC236}">
                    <a16:creationId xmlns:a16="http://schemas.microsoft.com/office/drawing/2014/main" id="{02BFB100-D061-46D6-B3D8-42F6BB4E8B76}"/>
                  </a:ext>
                </a:extLst>
              </p:cNvPr>
              <p:cNvSpPr/>
              <p:nvPr/>
            </p:nvSpPr>
            <p:spPr>
              <a:xfrm>
                <a:off x="25331391" y="41372875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5" name="Rechthoek 1824">
                <a:extLst>
                  <a:ext uri="{FF2B5EF4-FFF2-40B4-BE49-F238E27FC236}">
                    <a16:creationId xmlns:a16="http://schemas.microsoft.com/office/drawing/2014/main" id="{02BFB100-D061-46D6-B3D8-42F6BB4E8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391" y="41372875"/>
                <a:ext cx="542136" cy="669735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6" name="Rechthoek 1825">
                <a:extLst>
                  <a:ext uri="{FF2B5EF4-FFF2-40B4-BE49-F238E27FC236}">
                    <a16:creationId xmlns:a16="http://schemas.microsoft.com/office/drawing/2014/main" id="{15A5B976-BD83-4746-ABC4-E8F778A4F277}"/>
                  </a:ext>
                </a:extLst>
              </p:cNvPr>
              <p:cNvSpPr/>
              <p:nvPr/>
            </p:nvSpPr>
            <p:spPr>
              <a:xfrm>
                <a:off x="23967421" y="4137219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6" name="Rechthoek 1825">
                <a:extLst>
                  <a:ext uri="{FF2B5EF4-FFF2-40B4-BE49-F238E27FC236}">
                    <a16:creationId xmlns:a16="http://schemas.microsoft.com/office/drawing/2014/main" id="{15A5B976-BD83-4746-ABC4-E8F778A4F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421" y="41372196"/>
                <a:ext cx="542136" cy="669735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7" name="Rechthoek 1826">
                <a:extLst>
                  <a:ext uri="{FF2B5EF4-FFF2-40B4-BE49-F238E27FC236}">
                    <a16:creationId xmlns:a16="http://schemas.microsoft.com/office/drawing/2014/main" id="{39644E4F-572B-4EF5-B154-13D36E4E9BB4}"/>
                  </a:ext>
                </a:extLst>
              </p:cNvPr>
              <p:cNvSpPr/>
              <p:nvPr/>
            </p:nvSpPr>
            <p:spPr>
              <a:xfrm>
                <a:off x="25414842" y="42634411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7" name="Rechthoek 1826">
                <a:extLst>
                  <a:ext uri="{FF2B5EF4-FFF2-40B4-BE49-F238E27FC236}">
                    <a16:creationId xmlns:a16="http://schemas.microsoft.com/office/drawing/2014/main" id="{39644E4F-572B-4EF5-B154-13D36E4E9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4842" y="42634411"/>
                <a:ext cx="542136" cy="669735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8" name="Rechthoek 1827">
                <a:extLst>
                  <a:ext uri="{FF2B5EF4-FFF2-40B4-BE49-F238E27FC236}">
                    <a16:creationId xmlns:a16="http://schemas.microsoft.com/office/drawing/2014/main" id="{6C92708F-B775-4DAC-BE6E-3ED2C44F61E5}"/>
                  </a:ext>
                </a:extLst>
              </p:cNvPr>
              <p:cNvSpPr/>
              <p:nvPr/>
            </p:nvSpPr>
            <p:spPr>
              <a:xfrm>
                <a:off x="26286910" y="4258871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8" name="Rechthoek 1827">
                <a:extLst>
                  <a:ext uri="{FF2B5EF4-FFF2-40B4-BE49-F238E27FC236}">
                    <a16:creationId xmlns:a16="http://schemas.microsoft.com/office/drawing/2014/main" id="{6C92708F-B775-4DAC-BE6E-3ED2C44F6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910" y="42588714"/>
                <a:ext cx="542136" cy="66973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9" name="Rechthoek 1828">
                <a:extLst>
                  <a:ext uri="{FF2B5EF4-FFF2-40B4-BE49-F238E27FC236}">
                    <a16:creationId xmlns:a16="http://schemas.microsoft.com/office/drawing/2014/main" id="{611C3883-FEB9-4BF5-BA42-49971A1B5DA6}"/>
                  </a:ext>
                </a:extLst>
              </p:cNvPr>
              <p:cNvSpPr/>
              <p:nvPr/>
            </p:nvSpPr>
            <p:spPr>
              <a:xfrm>
                <a:off x="24409304" y="40947422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29" name="Rechthoek 1828">
                <a:extLst>
                  <a:ext uri="{FF2B5EF4-FFF2-40B4-BE49-F238E27FC236}">
                    <a16:creationId xmlns:a16="http://schemas.microsoft.com/office/drawing/2014/main" id="{611C3883-FEB9-4BF5-BA42-49971A1B5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9304" y="40947422"/>
                <a:ext cx="542136" cy="669735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0" name="Rechthoek 1829">
                <a:extLst>
                  <a:ext uri="{FF2B5EF4-FFF2-40B4-BE49-F238E27FC236}">
                    <a16:creationId xmlns:a16="http://schemas.microsoft.com/office/drawing/2014/main" id="{3D7F1C8C-446E-49E1-BD9E-940430394ED3}"/>
                  </a:ext>
                </a:extLst>
              </p:cNvPr>
              <p:cNvSpPr/>
              <p:nvPr/>
            </p:nvSpPr>
            <p:spPr>
              <a:xfrm>
                <a:off x="25018513" y="4097418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30" name="Rechthoek 1829">
                <a:extLst>
                  <a:ext uri="{FF2B5EF4-FFF2-40B4-BE49-F238E27FC236}">
                    <a16:creationId xmlns:a16="http://schemas.microsoft.com/office/drawing/2014/main" id="{3D7F1C8C-446E-49E1-BD9E-940430394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513" y="40974186"/>
                <a:ext cx="542136" cy="669735"/>
              </a:xfrm>
              <a:prstGeom prst="rect">
                <a:avLst/>
              </a:prstGeom>
              <a:blipFill>
                <a:blip r:embed="rId1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1" name="Rechthoek 1830">
                <a:extLst>
                  <a:ext uri="{FF2B5EF4-FFF2-40B4-BE49-F238E27FC236}">
                    <a16:creationId xmlns:a16="http://schemas.microsoft.com/office/drawing/2014/main" id="{E4A571F8-EF51-4244-9629-36782A81A898}"/>
                  </a:ext>
                </a:extLst>
              </p:cNvPr>
              <p:cNvSpPr/>
              <p:nvPr/>
            </p:nvSpPr>
            <p:spPr>
              <a:xfrm>
                <a:off x="25627722" y="41040993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31" name="Rechthoek 1830">
                <a:extLst>
                  <a:ext uri="{FF2B5EF4-FFF2-40B4-BE49-F238E27FC236}">
                    <a16:creationId xmlns:a16="http://schemas.microsoft.com/office/drawing/2014/main" id="{E4A571F8-EF51-4244-9629-36782A81A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722" y="41040993"/>
                <a:ext cx="542136" cy="669735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Rechthoek 1831">
                <a:extLst>
                  <a:ext uri="{FF2B5EF4-FFF2-40B4-BE49-F238E27FC236}">
                    <a16:creationId xmlns:a16="http://schemas.microsoft.com/office/drawing/2014/main" id="{293B68B8-9CEE-454A-AE97-4743853654A5}"/>
                  </a:ext>
                </a:extLst>
              </p:cNvPr>
              <p:cNvSpPr/>
              <p:nvPr/>
            </p:nvSpPr>
            <p:spPr>
              <a:xfrm>
                <a:off x="26654535" y="41484036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32" name="Rechthoek 1831">
                <a:extLst>
                  <a:ext uri="{FF2B5EF4-FFF2-40B4-BE49-F238E27FC236}">
                    <a16:creationId xmlns:a16="http://schemas.microsoft.com/office/drawing/2014/main" id="{293B68B8-9CEE-454A-AE97-474385365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535" y="41484036"/>
                <a:ext cx="542136" cy="669735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3" name="Rechthoek 1832">
                <a:extLst>
                  <a:ext uri="{FF2B5EF4-FFF2-40B4-BE49-F238E27FC236}">
                    <a16:creationId xmlns:a16="http://schemas.microsoft.com/office/drawing/2014/main" id="{697B9BC0-2BF5-4F1B-A920-5C4E85E93A41}"/>
                  </a:ext>
                </a:extLst>
              </p:cNvPr>
              <p:cNvSpPr/>
              <p:nvPr/>
            </p:nvSpPr>
            <p:spPr>
              <a:xfrm>
                <a:off x="26731990" y="42115044"/>
                <a:ext cx="542136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nl-NL" sz="3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1833" name="Rechthoek 1832">
                <a:extLst>
                  <a:ext uri="{FF2B5EF4-FFF2-40B4-BE49-F238E27FC236}">
                    <a16:creationId xmlns:a16="http://schemas.microsoft.com/office/drawing/2014/main" id="{697B9BC0-2BF5-4F1B-A920-5C4E85E93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1990" y="42115044"/>
                <a:ext cx="542136" cy="669735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4" name="Vrije vorm: vorm 1833">
            <a:extLst>
              <a:ext uri="{FF2B5EF4-FFF2-40B4-BE49-F238E27FC236}">
                <a16:creationId xmlns:a16="http://schemas.microsoft.com/office/drawing/2014/main" id="{3A13043D-5C1E-4293-919F-80B9F7942CCC}"/>
              </a:ext>
            </a:extLst>
          </p:cNvPr>
          <p:cNvSpPr/>
          <p:nvPr/>
        </p:nvSpPr>
        <p:spPr>
          <a:xfrm>
            <a:off x="23598259" y="42826619"/>
            <a:ext cx="11490296" cy="3014278"/>
          </a:xfrm>
          <a:custGeom>
            <a:avLst/>
            <a:gdLst>
              <a:gd name="connsiteX0" fmla="*/ 0 w 8593585"/>
              <a:gd name="connsiteY0" fmla="*/ 4314550 h 4314550"/>
              <a:gd name="connsiteX1" fmla="*/ 1766657 w 8593585"/>
              <a:gd name="connsiteY1" fmla="*/ 3506682 h 4314550"/>
              <a:gd name="connsiteX2" fmla="*/ 4287915 w 8593585"/>
              <a:gd name="connsiteY2" fmla="*/ 2 h 4314550"/>
              <a:gd name="connsiteX3" fmla="*/ 6835806 w 8593585"/>
              <a:gd name="connsiteY3" fmla="*/ 3524437 h 4314550"/>
              <a:gd name="connsiteX4" fmla="*/ 8593585 w 8593585"/>
              <a:gd name="connsiteY4" fmla="*/ 4305672 h 43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3585" h="4314550">
                <a:moveTo>
                  <a:pt x="0" y="4314550"/>
                </a:moveTo>
                <a:cubicBezTo>
                  <a:pt x="526002" y="4270161"/>
                  <a:pt x="1052005" y="4225773"/>
                  <a:pt x="1766657" y="3506682"/>
                </a:cubicBezTo>
                <a:cubicBezTo>
                  <a:pt x="2481309" y="2787591"/>
                  <a:pt x="3443057" y="-2957"/>
                  <a:pt x="4287915" y="2"/>
                </a:cubicBezTo>
                <a:cubicBezTo>
                  <a:pt x="5132773" y="2961"/>
                  <a:pt x="6118194" y="2806825"/>
                  <a:pt x="6835806" y="3524437"/>
                </a:cubicBezTo>
                <a:cubicBezTo>
                  <a:pt x="7553418" y="4242049"/>
                  <a:pt x="8073501" y="4273860"/>
                  <a:pt x="8593585" y="4305672"/>
                </a:cubicBezTo>
              </a:path>
            </a:pathLst>
          </a:custGeom>
          <a:solidFill>
            <a:srgbClr val="E79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>
              <a:ln w="0"/>
              <a:solidFill>
                <a:srgbClr val="CC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5" name="Tekstvak 1834">
            <a:extLst>
              <a:ext uri="{FF2B5EF4-FFF2-40B4-BE49-F238E27FC236}">
                <a16:creationId xmlns:a16="http://schemas.microsoft.com/office/drawing/2014/main" id="{0F882FB6-4996-4CC9-AB57-FA0B386ABBDB}"/>
              </a:ext>
            </a:extLst>
          </p:cNvPr>
          <p:cNvSpPr txBox="1"/>
          <p:nvPr/>
        </p:nvSpPr>
        <p:spPr>
          <a:xfrm>
            <a:off x="33772031" y="45290211"/>
            <a:ext cx="1294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20.3%</a:t>
            </a:r>
          </a:p>
        </p:txBody>
      </p:sp>
      <p:sp>
        <p:nvSpPr>
          <p:cNvPr id="1836" name="Tekstvak 1835">
            <a:extLst>
              <a:ext uri="{FF2B5EF4-FFF2-40B4-BE49-F238E27FC236}">
                <a16:creationId xmlns:a16="http://schemas.microsoft.com/office/drawing/2014/main" id="{89904B22-1F7E-48CB-881E-3E8C45E1C573}"/>
              </a:ext>
            </a:extLst>
          </p:cNvPr>
          <p:cNvSpPr txBox="1"/>
          <p:nvPr/>
        </p:nvSpPr>
        <p:spPr>
          <a:xfrm>
            <a:off x="25022689" y="45258032"/>
            <a:ext cx="1327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10.1%</a:t>
            </a:r>
          </a:p>
        </p:txBody>
      </p:sp>
      <p:sp>
        <p:nvSpPr>
          <p:cNvPr id="1837" name="Tekstvak 1836">
            <a:extLst>
              <a:ext uri="{FF2B5EF4-FFF2-40B4-BE49-F238E27FC236}">
                <a16:creationId xmlns:a16="http://schemas.microsoft.com/office/drawing/2014/main" id="{642B3633-08FD-4B98-B776-015745B83ADF}"/>
              </a:ext>
            </a:extLst>
          </p:cNvPr>
          <p:cNvSpPr txBox="1"/>
          <p:nvPr/>
        </p:nvSpPr>
        <p:spPr>
          <a:xfrm>
            <a:off x="26615154" y="45206474"/>
            <a:ext cx="10687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6.9%</a:t>
            </a:r>
          </a:p>
        </p:txBody>
      </p:sp>
      <p:sp>
        <p:nvSpPr>
          <p:cNvPr id="1838" name="Tekstvak 1837">
            <a:extLst>
              <a:ext uri="{FF2B5EF4-FFF2-40B4-BE49-F238E27FC236}">
                <a16:creationId xmlns:a16="http://schemas.microsoft.com/office/drawing/2014/main" id="{A3A70D2B-852E-4590-A32C-C2DEB241C15C}"/>
              </a:ext>
            </a:extLst>
          </p:cNvPr>
          <p:cNvSpPr txBox="1"/>
          <p:nvPr/>
        </p:nvSpPr>
        <p:spPr>
          <a:xfrm>
            <a:off x="27843522" y="45200591"/>
            <a:ext cx="13191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11.7%</a:t>
            </a:r>
          </a:p>
        </p:txBody>
      </p:sp>
      <p:sp>
        <p:nvSpPr>
          <p:cNvPr id="1839" name="Tekstvak 1838">
            <a:extLst>
              <a:ext uri="{FF2B5EF4-FFF2-40B4-BE49-F238E27FC236}">
                <a16:creationId xmlns:a16="http://schemas.microsoft.com/office/drawing/2014/main" id="{C844F55B-0851-40C3-9C68-8D7A6DBFF1C7}"/>
              </a:ext>
            </a:extLst>
          </p:cNvPr>
          <p:cNvSpPr txBox="1"/>
          <p:nvPr/>
        </p:nvSpPr>
        <p:spPr>
          <a:xfrm>
            <a:off x="29270438" y="45221960"/>
            <a:ext cx="1278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13.8%</a:t>
            </a:r>
          </a:p>
        </p:txBody>
      </p:sp>
      <p:sp>
        <p:nvSpPr>
          <p:cNvPr id="1840" name="Tekstvak 1839">
            <a:extLst>
              <a:ext uri="{FF2B5EF4-FFF2-40B4-BE49-F238E27FC236}">
                <a16:creationId xmlns:a16="http://schemas.microsoft.com/office/drawing/2014/main" id="{EC8AF586-E73D-4440-8731-7F9AC631BBC7}"/>
              </a:ext>
            </a:extLst>
          </p:cNvPr>
          <p:cNvSpPr txBox="1"/>
          <p:nvPr/>
        </p:nvSpPr>
        <p:spPr>
          <a:xfrm>
            <a:off x="30836116" y="45252314"/>
            <a:ext cx="14662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11.4%</a:t>
            </a:r>
          </a:p>
        </p:txBody>
      </p:sp>
      <p:sp>
        <p:nvSpPr>
          <p:cNvPr id="1841" name="Tekstvak 1840">
            <a:extLst>
              <a:ext uri="{FF2B5EF4-FFF2-40B4-BE49-F238E27FC236}">
                <a16:creationId xmlns:a16="http://schemas.microsoft.com/office/drawing/2014/main" id="{149F2EAA-0FE2-4A26-97D5-F4E33D24BDAF}"/>
              </a:ext>
            </a:extLst>
          </p:cNvPr>
          <p:cNvSpPr txBox="1"/>
          <p:nvPr/>
        </p:nvSpPr>
        <p:spPr>
          <a:xfrm>
            <a:off x="32356332" y="45247319"/>
            <a:ext cx="1293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19.0%</a:t>
            </a:r>
          </a:p>
        </p:txBody>
      </p:sp>
      <p:sp>
        <p:nvSpPr>
          <p:cNvPr id="1842" name="Rechthoek 1841">
            <a:extLst>
              <a:ext uri="{FF2B5EF4-FFF2-40B4-BE49-F238E27FC236}">
                <a16:creationId xmlns:a16="http://schemas.microsoft.com/office/drawing/2014/main" id="{743BDC4A-09E1-4C5B-A4C9-E0ED0B4D016B}"/>
              </a:ext>
            </a:extLst>
          </p:cNvPr>
          <p:cNvSpPr/>
          <p:nvPr/>
        </p:nvSpPr>
        <p:spPr>
          <a:xfrm>
            <a:off x="23635355" y="45860360"/>
            <a:ext cx="11363344" cy="866341"/>
          </a:xfrm>
          <a:prstGeom prst="rect">
            <a:avLst/>
          </a:prstGeom>
          <a:solidFill>
            <a:srgbClr val="DA5A6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2800" dirty="0"/>
          </a:p>
        </p:txBody>
      </p:sp>
      <p:sp>
        <p:nvSpPr>
          <p:cNvPr id="1843" name="Tekstvak 1842">
            <a:extLst>
              <a:ext uri="{FF2B5EF4-FFF2-40B4-BE49-F238E27FC236}">
                <a16:creationId xmlns:a16="http://schemas.microsoft.com/office/drawing/2014/main" id="{0C8CD6FC-0712-4344-A42B-BB8873A947BC}"/>
              </a:ext>
            </a:extLst>
          </p:cNvPr>
          <p:cNvSpPr txBox="1"/>
          <p:nvPr/>
        </p:nvSpPr>
        <p:spPr>
          <a:xfrm>
            <a:off x="23614479" y="45200591"/>
            <a:ext cx="1134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6.8%</a:t>
            </a:r>
          </a:p>
        </p:txBody>
      </p:sp>
      <p:sp>
        <p:nvSpPr>
          <p:cNvPr id="1844" name="Tekstvak 1843">
            <a:extLst>
              <a:ext uri="{FF2B5EF4-FFF2-40B4-BE49-F238E27FC236}">
                <a16:creationId xmlns:a16="http://schemas.microsoft.com/office/drawing/2014/main" id="{986B615C-379F-4B5D-A964-6FB273A98A1E}"/>
              </a:ext>
            </a:extLst>
          </p:cNvPr>
          <p:cNvSpPr txBox="1"/>
          <p:nvPr/>
        </p:nvSpPr>
        <p:spPr>
          <a:xfrm>
            <a:off x="24023697" y="46059268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BB</a:t>
            </a:r>
          </a:p>
        </p:txBody>
      </p:sp>
      <p:sp>
        <p:nvSpPr>
          <p:cNvPr id="1845" name="Tekstvak 1844">
            <a:extLst>
              <a:ext uri="{FF2B5EF4-FFF2-40B4-BE49-F238E27FC236}">
                <a16:creationId xmlns:a16="http://schemas.microsoft.com/office/drawing/2014/main" id="{B35B4CC9-420B-4D6F-89B6-EA25DB5D5EAD}"/>
              </a:ext>
            </a:extLst>
          </p:cNvPr>
          <p:cNvSpPr txBox="1"/>
          <p:nvPr/>
        </p:nvSpPr>
        <p:spPr>
          <a:xfrm>
            <a:off x="26888185" y="46029335"/>
            <a:ext cx="6586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KB</a:t>
            </a:r>
          </a:p>
        </p:txBody>
      </p:sp>
      <p:sp>
        <p:nvSpPr>
          <p:cNvPr id="1846" name="Tekstvak 1845">
            <a:extLst>
              <a:ext uri="{FF2B5EF4-FFF2-40B4-BE49-F238E27FC236}">
                <a16:creationId xmlns:a16="http://schemas.microsoft.com/office/drawing/2014/main" id="{D459DC6E-2C1D-4133-BD3B-A1071E27854B}"/>
              </a:ext>
            </a:extLst>
          </p:cNvPr>
          <p:cNvSpPr txBox="1"/>
          <p:nvPr/>
        </p:nvSpPr>
        <p:spPr>
          <a:xfrm>
            <a:off x="28254584" y="45958139"/>
            <a:ext cx="8309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</a:t>
            </a:r>
          </a:p>
        </p:txBody>
      </p:sp>
      <p:sp>
        <p:nvSpPr>
          <p:cNvPr id="1847" name="Tekstvak 1846">
            <a:extLst>
              <a:ext uri="{FF2B5EF4-FFF2-40B4-BE49-F238E27FC236}">
                <a16:creationId xmlns:a16="http://schemas.microsoft.com/office/drawing/2014/main" id="{40DB34FC-A205-4D99-B0BA-8CDB9E19DF50}"/>
              </a:ext>
            </a:extLst>
          </p:cNvPr>
          <p:cNvSpPr txBox="1"/>
          <p:nvPr/>
        </p:nvSpPr>
        <p:spPr>
          <a:xfrm>
            <a:off x="31009106" y="45926181"/>
            <a:ext cx="1063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</a:t>
            </a:r>
          </a:p>
        </p:txBody>
      </p:sp>
      <p:sp>
        <p:nvSpPr>
          <p:cNvPr id="1848" name="Tekstvak 1847">
            <a:extLst>
              <a:ext uri="{FF2B5EF4-FFF2-40B4-BE49-F238E27FC236}">
                <a16:creationId xmlns:a16="http://schemas.microsoft.com/office/drawing/2014/main" id="{3C33495F-22AF-4DB7-90D2-FCE5573E0C74}"/>
              </a:ext>
            </a:extLst>
          </p:cNvPr>
          <p:cNvSpPr txBox="1"/>
          <p:nvPr/>
        </p:nvSpPr>
        <p:spPr>
          <a:xfrm>
            <a:off x="33931931" y="45995212"/>
            <a:ext cx="10046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vwo</a:t>
            </a:r>
          </a:p>
        </p:txBody>
      </p:sp>
      <p:sp>
        <p:nvSpPr>
          <p:cNvPr id="1849" name="Tekstvak 1848">
            <a:extLst>
              <a:ext uri="{FF2B5EF4-FFF2-40B4-BE49-F238E27FC236}">
                <a16:creationId xmlns:a16="http://schemas.microsoft.com/office/drawing/2014/main" id="{818FA83D-5587-4063-9176-781B06596599}"/>
              </a:ext>
            </a:extLst>
          </p:cNvPr>
          <p:cNvSpPr txBox="1"/>
          <p:nvPr/>
        </p:nvSpPr>
        <p:spPr>
          <a:xfrm>
            <a:off x="32424785" y="45698351"/>
            <a:ext cx="12103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Havo / vwo</a:t>
            </a:r>
          </a:p>
        </p:txBody>
      </p:sp>
      <p:sp>
        <p:nvSpPr>
          <p:cNvPr id="1850" name="Tekstvak 1849">
            <a:extLst>
              <a:ext uri="{FF2B5EF4-FFF2-40B4-BE49-F238E27FC236}">
                <a16:creationId xmlns:a16="http://schemas.microsoft.com/office/drawing/2014/main" id="{9CBB91A3-3525-4A2F-A75E-771D8E7B5BBC}"/>
              </a:ext>
            </a:extLst>
          </p:cNvPr>
          <p:cNvSpPr txBox="1"/>
          <p:nvPr/>
        </p:nvSpPr>
        <p:spPr>
          <a:xfrm>
            <a:off x="29634931" y="45716412"/>
            <a:ext cx="10449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GT / havo</a:t>
            </a:r>
          </a:p>
        </p:txBody>
      </p:sp>
      <p:sp>
        <p:nvSpPr>
          <p:cNvPr id="1851" name="Tekstvak 1850">
            <a:extLst>
              <a:ext uri="{FF2B5EF4-FFF2-40B4-BE49-F238E27FC236}">
                <a16:creationId xmlns:a16="http://schemas.microsoft.com/office/drawing/2014/main" id="{6E98FFF0-0FDB-4DFC-97FA-63BB2941ACE9}"/>
              </a:ext>
            </a:extLst>
          </p:cNvPr>
          <p:cNvSpPr txBox="1"/>
          <p:nvPr/>
        </p:nvSpPr>
        <p:spPr>
          <a:xfrm>
            <a:off x="25390068" y="45751455"/>
            <a:ext cx="1116033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3400" dirty="0"/>
              <a:t>BB / KB</a:t>
            </a:r>
          </a:p>
        </p:txBody>
      </p:sp>
      <p:cxnSp>
        <p:nvCxnSpPr>
          <p:cNvPr id="1852" name="Rechte verbindingslijn 1851">
            <a:extLst>
              <a:ext uri="{FF2B5EF4-FFF2-40B4-BE49-F238E27FC236}">
                <a16:creationId xmlns:a16="http://schemas.microsoft.com/office/drawing/2014/main" id="{0CD5D6BD-2A79-4DC8-84FB-7B2F80B48352}"/>
              </a:ext>
            </a:extLst>
          </p:cNvPr>
          <p:cNvCxnSpPr>
            <a:cxnSpLocks/>
            <a:endCxn id="1834" idx="4"/>
          </p:cNvCxnSpPr>
          <p:nvPr/>
        </p:nvCxnSpPr>
        <p:spPr>
          <a:xfrm flipV="1">
            <a:off x="23598259" y="45834695"/>
            <a:ext cx="11490296" cy="6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3" name="Verbindingslijn: gebogen 1852">
            <a:extLst>
              <a:ext uri="{FF2B5EF4-FFF2-40B4-BE49-F238E27FC236}">
                <a16:creationId xmlns:a16="http://schemas.microsoft.com/office/drawing/2014/main" id="{BCCFE5AC-D058-4323-9C71-3749F2C37CF9}"/>
              </a:ext>
            </a:extLst>
          </p:cNvPr>
          <p:cNvCxnSpPr>
            <a:cxnSpLocks/>
            <a:stCxn id="1832" idx="3"/>
            <a:endCxn id="1854" idx="0"/>
          </p:cNvCxnSpPr>
          <p:nvPr/>
        </p:nvCxnSpPr>
        <p:spPr>
          <a:xfrm>
            <a:off x="27196671" y="41818904"/>
            <a:ext cx="2159048" cy="105694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4" name="Tekstvak 1853">
            <a:extLst>
              <a:ext uri="{FF2B5EF4-FFF2-40B4-BE49-F238E27FC236}">
                <a16:creationId xmlns:a16="http://schemas.microsoft.com/office/drawing/2014/main" id="{54560473-CCB4-4A60-A926-392E52B66411}"/>
              </a:ext>
            </a:extLst>
          </p:cNvPr>
          <p:cNvSpPr txBox="1"/>
          <p:nvPr/>
        </p:nvSpPr>
        <p:spPr>
          <a:xfrm>
            <a:off x="29184037" y="428758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  </a:t>
            </a:r>
          </a:p>
        </p:txBody>
      </p:sp>
      <p:cxnSp>
        <p:nvCxnSpPr>
          <p:cNvPr id="1855" name="Rechte verbindingslijn met pijl 1854">
            <a:extLst>
              <a:ext uri="{FF2B5EF4-FFF2-40B4-BE49-F238E27FC236}">
                <a16:creationId xmlns:a16="http://schemas.microsoft.com/office/drawing/2014/main" id="{F6D05607-A91D-4327-99D0-53C130983D5D}"/>
              </a:ext>
            </a:extLst>
          </p:cNvPr>
          <p:cNvCxnSpPr>
            <a:cxnSpLocks/>
          </p:cNvCxnSpPr>
          <p:nvPr/>
        </p:nvCxnSpPr>
        <p:spPr>
          <a:xfrm flipV="1">
            <a:off x="20684349" y="41929207"/>
            <a:ext cx="1870752" cy="20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8" name="Tekstvak 3187">
            <a:extLst>
              <a:ext uri="{FF2B5EF4-FFF2-40B4-BE49-F238E27FC236}">
                <a16:creationId xmlns:a16="http://schemas.microsoft.com/office/drawing/2014/main" id="{85F2B35D-A0FB-46F5-B161-74FA47186F13}"/>
              </a:ext>
            </a:extLst>
          </p:cNvPr>
          <p:cNvSpPr txBox="1"/>
          <p:nvPr/>
        </p:nvSpPr>
        <p:spPr>
          <a:xfrm>
            <a:off x="302470" y="16366182"/>
            <a:ext cx="3808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1. </a:t>
            </a:r>
            <a:r>
              <a:rPr lang="nl-NL" sz="4000" dirty="0" err="1"/>
              <a:t>Given</a:t>
            </a:r>
            <a:r>
              <a:rPr lang="nl-NL" sz="4000" dirty="0"/>
              <a:t> </a:t>
            </a:r>
            <a:r>
              <a:rPr lang="nl-NL" sz="4000" dirty="0" err="1"/>
              <a:t>each</a:t>
            </a:r>
            <a:r>
              <a:rPr lang="nl-NL" sz="4000" dirty="0"/>
              <a:t> </a:t>
            </a:r>
            <a:r>
              <a:rPr lang="nl-NL" sz="4000" dirty="0" err="1"/>
              <a:t>true</a:t>
            </a:r>
            <a:r>
              <a:rPr lang="nl-NL" sz="4000" dirty="0"/>
              <a:t> </a:t>
            </a:r>
            <a:r>
              <a:rPr lang="nl-NL" sz="4000" dirty="0" err="1"/>
              <a:t>ability</a:t>
            </a:r>
            <a:r>
              <a:rPr lang="nl-NL" sz="4000" dirty="0"/>
              <a:t>,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ability</a:t>
            </a:r>
            <a:r>
              <a:rPr lang="nl-NL" sz="4000" dirty="0"/>
              <a:t> is </a:t>
            </a:r>
            <a:r>
              <a:rPr lang="nl-NL" sz="4000" dirty="0" err="1"/>
              <a:t>estimated</a:t>
            </a:r>
            <a:r>
              <a:rPr lang="nl-NL" sz="4000" dirty="0"/>
              <a:t> </a:t>
            </a:r>
            <a:r>
              <a:rPr lang="nl-NL" sz="4000" dirty="0" err="1"/>
              <a:t>using</a:t>
            </a:r>
            <a:r>
              <a:rPr lang="nl-NL" sz="4000" dirty="0"/>
              <a:t> different teacher-</a:t>
            </a:r>
            <a:r>
              <a:rPr lang="nl-NL" sz="4000" dirty="0" err="1"/>
              <a:t>based</a:t>
            </a:r>
            <a:r>
              <a:rPr lang="nl-NL" sz="4000" dirty="0"/>
              <a:t> routing designs.</a:t>
            </a:r>
          </a:p>
        </p:txBody>
      </p:sp>
      <p:sp>
        <p:nvSpPr>
          <p:cNvPr id="3189" name="Tekstvak 3188">
            <a:extLst>
              <a:ext uri="{FF2B5EF4-FFF2-40B4-BE49-F238E27FC236}">
                <a16:creationId xmlns:a16="http://schemas.microsoft.com/office/drawing/2014/main" id="{186F3789-A8B2-48B8-9798-1C632F82DD65}"/>
              </a:ext>
            </a:extLst>
          </p:cNvPr>
          <p:cNvSpPr txBox="1"/>
          <p:nvPr/>
        </p:nvSpPr>
        <p:spPr>
          <a:xfrm>
            <a:off x="24693222" y="36752584"/>
            <a:ext cx="8509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2. The </a:t>
            </a:r>
            <a:r>
              <a:rPr lang="nl-NL" sz="4000" dirty="0" err="1"/>
              <a:t>estimated</a:t>
            </a:r>
            <a:r>
              <a:rPr lang="nl-NL" sz="4000" dirty="0"/>
              <a:t> </a:t>
            </a:r>
            <a:r>
              <a:rPr lang="nl-NL" sz="4000" dirty="0" err="1"/>
              <a:t>abliity</a:t>
            </a:r>
            <a:r>
              <a:rPr lang="nl-NL" sz="4000" dirty="0"/>
              <a:t> is </a:t>
            </a:r>
            <a:r>
              <a:rPr lang="nl-NL" sz="4000" dirty="0" err="1"/>
              <a:t>matched</a:t>
            </a:r>
            <a:r>
              <a:rPr lang="nl-NL" sz="4000" dirty="0"/>
              <a:t> </a:t>
            </a:r>
            <a:r>
              <a:rPr lang="nl-NL" sz="4000" dirty="0" err="1"/>
              <a:t>to</a:t>
            </a:r>
            <a:r>
              <a:rPr lang="nl-NL" sz="4000" dirty="0"/>
              <a:t> a track </a:t>
            </a:r>
            <a:r>
              <a:rPr lang="nl-NL" sz="4000" dirty="0" err="1"/>
              <a:t>recommendation</a:t>
            </a:r>
            <a:endParaRPr lang="nl-NL" sz="4000" dirty="0"/>
          </a:p>
        </p:txBody>
      </p:sp>
      <p:sp>
        <p:nvSpPr>
          <p:cNvPr id="3190" name="Tekstvak 3189">
            <a:extLst>
              <a:ext uri="{FF2B5EF4-FFF2-40B4-BE49-F238E27FC236}">
                <a16:creationId xmlns:a16="http://schemas.microsoft.com/office/drawing/2014/main" id="{0961674A-3380-4223-8AA0-D4998B9B998B}"/>
              </a:ext>
            </a:extLst>
          </p:cNvPr>
          <p:cNvSpPr txBox="1"/>
          <p:nvPr/>
        </p:nvSpPr>
        <p:spPr>
          <a:xfrm>
            <a:off x="25844613" y="48342506"/>
            <a:ext cx="8670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err="1"/>
              <a:t>Because</a:t>
            </a:r>
            <a:r>
              <a:rPr lang="nl-NL" sz="4000" dirty="0"/>
              <a:t> </a:t>
            </a:r>
            <a:r>
              <a:rPr lang="nl-NL" sz="4000" dirty="0" err="1"/>
              <a:t>this</a:t>
            </a:r>
            <a:r>
              <a:rPr lang="nl-NL" sz="4000" dirty="0"/>
              <a:t> percentage of </a:t>
            </a:r>
            <a:r>
              <a:rPr lang="nl-NL" sz="4000" dirty="0" err="1"/>
              <a:t>the</a:t>
            </a:r>
            <a:r>
              <a:rPr lang="nl-NL" sz="4000" dirty="0"/>
              <a:t> </a:t>
            </a:r>
            <a:r>
              <a:rPr lang="nl-NL" sz="4000" dirty="0" err="1"/>
              <a:t>population</a:t>
            </a:r>
            <a:r>
              <a:rPr lang="nl-NL" sz="4000" dirty="0"/>
              <a:t> </a:t>
            </a:r>
            <a:r>
              <a:rPr lang="nl-NL" sz="4000" dirty="0" err="1"/>
              <a:t>got</a:t>
            </a:r>
            <a:r>
              <a:rPr lang="nl-NL" sz="4000" dirty="0"/>
              <a:t> </a:t>
            </a:r>
            <a:r>
              <a:rPr lang="nl-NL" sz="4000" dirty="0" err="1"/>
              <a:t>each</a:t>
            </a:r>
            <a:r>
              <a:rPr lang="nl-NL" sz="4000" dirty="0"/>
              <a:t> track </a:t>
            </a:r>
            <a:r>
              <a:rPr lang="nl-NL" sz="4000" dirty="0" err="1"/>
              <a:t>recommendation</a:t>
            </a:r>
            <a:r>
              <a:rPr lang="nl-NL" sz="4000" dirty="0"/>
              <a:t> in 2014/2015</a:t>
            </a:r>
          </a:p>
        </p:txBody>
      </p:sp>
      <p:cxnSp>
        <p:nvCxnSpPr>
          <p:cNvPr id="3191" name="Verbindingslijn: gekromd 3190">
            <a:extLst>
              <a:ext uri="{FF2B5EF4-FFF2-40B4-BE49-F238E27FC236}">
                <a16:creationId xmlns:a16="http://schemas.microsoft.com/office/drawing/2014/main" id="{C7C528D3-619B-48F4-B2B0-05E6B3B4840C}"/>
              </a:ext>
            </a:extLst>
          </p:cNvPr>
          <p:cNvCxnSpPr>
            <a:cxnSpLocks/>
            <a:stCxn id="3189" idx="2"/>
          </p:cNvCxnSpPr>
          <p:nvPr/>
        </p:nvCxnSpPr>
        <p:spPr>
          <a:xfrm rot="5400000">
            <a:off x="26328624" y="38985839"/>
            <a:ext cx="3529404" cy="17097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6" name="Verbindingslijn: gekromd 3195">
            <a:extLst>
              <a:ext uri="{FF2B5EF4-FFF2-40B4-BE49-F238E27FC236}">
                <a16:creationId xmlns:a16="http://schemas.microsoft.com/office/drawing/2014/main" id="{EEB4B8E2-DB6F-418F-9C1F-364312597D45}"/>
              </a:ext>
            </a:extLst>
          </p:cNvPr>
          <p:cNvCxnSpPr>
            <a:cxnSpLocks/>
            <a:stCxn id="1843" idx="1"/>
            <a:endCxn id="3190" idx="1"/>
          </p:cNvCxnSpPr>
          <p:nvPr/>
        </p:nvCxnSpPr>
        <p:spPr>
          <a:xfrm rot="10800000" flipH="1" flipV="1">
            <a:off x="23614479" y="45508368"/>
            <a:ext cx="2230134" cy="3803634"/>
          </a:xfrm>
          <a:prstGeom prst="curvedConnector3">
            <a:avLst>
              <a:gd name="adj1" fmla="val -39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6" name="Afbeelding 1505">
            <a:extLst>
              <a:ext uri="{FF2B5EF4-FFF2-40B4-BE49-F238E27FC236}">
                <a16:creationId xmlns:a16="http://schemas.microsoft.com/office/drawing/2014/main" id="{F087552F-73E4-42EC-987A-5C79793FE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-71853" y="24174989"/>
            <a:ext cx="2141190" cy="1803616"/>
          </a:xfrm>
          <a:prstGeom prst="rect">
            <a:avLst/>
          </a:prstGeom>
        </p:spPr>
      </p:pic>
      <p:sp>
        <p:nvSpPr>
          <p:cNvPr id="28" name="Ovaal 763">
            <a:extLst>
              <a:ext uri="{FF2B5EF4-FFF2-40B4-BE49-F238E27FC236}">
                <a16:creationId xmlns:a16="http://schemas.microsoft.com/office/drawing/2014/main" id="{572C46A0-9D36-4A8F-A0BB-F001229BD6DF}"/>
              </a:ext>
            </a:extLst>
          </p:cNvPr>
          <p:cNvSpPr/>
          <p:nvPr/>
        </p:nvSpPr>
        <p:spPr>
          <a:xfrm>
            <a:off x="2647910" y="24621156"/>
            <a:ext cx="904609" cy="475013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30" name="Ovaal 763">
            <a:extLst>
              <a:ext uri="{FF2B5EF4-FFF2-40B4-BE49-F238E27FC236}">
                <a16:creationId xmlns:a16="http://schemas.microsoft.com/office/drawing/2014/main" id="{AC53485C-AA33-4E76-BAFE-0FF4B0B0EC7F}"/>
              </a:ext>
            </a:extLst>
          </p:cNvPr>
          <p:cNvSpPr/>
          <p:nvPr/>
        </p:nvSpPr>
        <p:spPr>
          <a:xfrm>
            <a:off x="1254628" y="24687111"/>
            <a:ext cx="904609" cy="475013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31" name="Ovaal 763">
            <a:extLst>
              <a:ext uri="{FF2B5EF4-FFF2-40B4-BE49-F238E27FC236}">
                <a16:creationId xmlns:a16="http://schemas.microsoft.com/office/drawing/2014/main" id="{5AB31AFB-5CCE-4B29-B8A0-D5015498C360}"/>
              </a:ext>
            </a:extLst>
          </p:cNvPr>
          <p:cNvSpPr/>
          <p:nvPr/>
        </p:nvSpPr>
        <p:spPr>
          <a:xfrm>
            <a:off x="3366418" y="25096602"/>
            <a:ext cx="904609" cy="475013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32" name="Ovaal 763">
            <a:extLst>
              <a:ext uri="{FF2B5EF4-FFF2-40B4-BE49-F238E27FC236}">
                <a16:creationId xmlns:a16="http://schemas.microsoft.com/office/drawing/2014/main" id="{99826CF9-831D-431E-81ED-1B2CD13A9036}"/>
              </a:ext>
            </a:extLst>
          </p:cNvPr>
          <p:cNvSpPr/>
          <p:nvPr/>
        </p:nvSpPr>
        <p:spPr>
          <a:xfrm>
            <a:off x="505101" y="25120322"/>
            <a:ext cx="904609" cy="475013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33" name="Ovaal 763">
            <a:extLst>
              <a:ext uri="{FF2B5EF4-FFF2-40B4-BE49-F238E27FC236}">
                <a16:creationId xmlns:a16="http://schemas.microsoft.com/office/drawing/2014/main" id="{196168C6-8872-48C8-8374-65A19592C420}"/>
              </a:ext>
            </a:extLst>
          </p:cNvPr>
          <p:cNvSpPr/>
          <p:nvPr/>
        </p:nvSpPr>
        <p:spPr>
          <a:xfrm>
            <a:off x="1985676" y="24214163"/>
            <a:ext cx="904609" cy="569172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E38A3DEB-27B7-49A4-B321-AFEBC673765E}"/>
              </a:ext>
            </a:extLst>
          </p:cNvPr>
          <p:cNvCxnSpPr>
            <a:cxnSpLocks/>
          </p:cNvCxnSpPr>
          <p:nvPr/>
        </p:nvCxnSpPr>
        <p:spPr>
          <a:xfrm>
            <a:off x="37560" y="27845563"/>
            <a:ext cx="4582433" cy="0"/>
          </a:xfrm>
          <a:prstGeom prst="line">
            <a:avLst/>
          </a:prstGeom>
          <a:ln w="762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al 20">
            <a:extLst>
              <a:ext uri="{FF2B5EF4-FFF2-40B4-BE49-F238E27FC236}">
                <a16:creationId xmlns:a16="http://schemas.microsoft.com/office/drawing/2014/main" id="{2645560C-CB42-4CF8-8476-5018B32F7BF6}"/>
              </a:ext>
            </a:extLst>
          </p:cNvPr>
          <p:cNvSpPr/>
          <p:nvPr/>
        </p:nvSpPr>
        <p:spPr>
          <a:xfrm>
            <a:off x="779672" y="24576455"/>
            <a:ext cx="437702" cy="465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pic>
        <p:nvPicPr>
          <p:cNvPr id="1507" name="Afbeelding 1506">
            <a:extLst>
              <a:ext uri="{FF2B5EF4-FFF2-40B4-BE49-F238E27FC236}">
                <a16:creationId xmlns:a16="http://schemas.microsoft.com/office/drawing/2014/main" id="{77532062-82A7-499F-B3CF-9E1D51B5C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353660" y="24206768"/>
            <a:ext cx="2091527" cy="1803616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7A705651-CA8F-4697-8908-4F2D2B8DF19A}"/>
              </a:ext>
            </a:extLst>
          </p:cNvPr>
          <p:cNvSpPr/>
          <p:nvPr/>
        </p:nvSpPr>
        <p:spPr>
          <a:xfrm>
            <a:off x="2229368" y="23748673"/>
            <a:ext cx="437702" cy="465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C4B70DD1-544C-45AA-AF41-3DDC6912A426}"/>
              </a:ext>
            </a:extLst>
          </p:cNvPr>
          <p:cNvSpPr/>
          <p:nvPr/>
        </p:nvSpPr>
        <p:spPr>
          <a:xfrm>
            <a:off x="1481142" y="24146274"/>
            <a:ext cx="437702" cy="465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B7FFDB21-908C-4131-A448-6BA83C3136EC}"/>
              </a:ext>
            </a:extLst>
          </p:cNvPr>
          <p:cNvSpPr/>
          <p:nvPr/>
        </p:nvSpPr>
        <p:spPr>
          <a:xfrm>
            <a:off x="2160692" y="24641844"/>
            <a:ext cx="437702" cy="465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CE598409-184A-4802-AEC8-54A1E4B5CFAC}"/>
              </a:ext>
            </a:extLst>
          </p:cNvPr>
          <p:cNvSpPr/>
          <p:nvPr/>
        </p:nvSpPr>
        <p:spPr>
          <a:xfrm>
            <a:off x="2890285" y="24090466"/>
            <a:ext cx="437702" cy="465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DE0AF44-E71C-43DC-97CC-58A5A6073324}"/>
              </a:ext>
            </a:extLst>
          </p:cNvPr>
          <p:cNvSpPr/>
          <p:nvPr/>
        </p:nvSpPr>
        <p:spPr>
          <a:xfrm>
            <a:off x="3562767" y="24527994"/>
            <a:ext cx="437702" cy="4650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B8BDBC1-03B7-4EEB-96A1-622FEF2F0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1375750" y="23346279"/>
            <a:ext cx="2141190" cy="1803616"/>
          </a:xfrm>
          <a:prstGeom prst="rect">
            <a:avLst/>
          </a:prstGeom>
        </p:spPr>
      </p:pic>
      <p:pic>
        <p:nvPicPr>
          <p:cNvPr id="1505" name="Afbeelding 1504">
            <a:extLst>
              <a:ext uri="{FF2B5EF4-FFF2-40B4-BE49-F238E27FC236}">
                <a16:creationId xmlns:a16="http://schemas.microsoft.com/office/drawing/2014/main" id="{60114846-925B-428A-935A-7E55AB1E0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6"/>
          <a:stretch/>
        </p:blipFill>
        <p:spPr>
          <a:xfrm>
            <a:off x="2069337" y="23685819"/>
            <a:ext cx="2091527" cy="1803616"/>
          </a:xfrm>
          <a:prstGeom prst="rect">
            <a:avLst/>
          </a:prstGeom>
        </p:spPr>
      </p:pic>
      <p:sp>
        <p:nvSpPr>
          <p:cNvPr id="26" name="Ovaal 763">
            <a:extLst>
              <a:ext uri="{FF2B5EF4-FFF2-40B4-BE49-F238E27FC236}">
                <a16:creationId xmlns:a16="http://schemas.microsoft.com/office/drawing/2014/main" id="{7A4C3558-1490-4B4D-A70A-32C5BD6EA370}"/>
              </a:ext>
            </a:extLst>
          </p:cNvPr>
          <p:cNvSpPr/>
          <p:nvPr/>
        </p:nvSpPr>
        <p:spPr>
          <a:xfrm>
            <a:off x="2687160" y="24605699"/>
            <a:ext cx="904609" cy="475013"/>
          </a:xfrm>
          <a:custGeom>
            <a:avLst/>
            <a:gdLst>
              <a:gd name="connsiteX0" fmla="*/ 0 w 352615"/>
              <a:gd name="connsiteY0" fmla="*/ 180430 h 360860"/>
              <a:gd name="connsiteX1" fmla="*/ 176308 w 352615"/>
              <a:gd name="connsiteY1" fmla="*/ 0 h 360860"/>
              <a:gd name="connsiteX2" fmla="*/ 352616 w 352615"/>
              <a:gd name="connsiteY2" fmla="*/ 180430 h 360860"/>
              <a:gd name="connsiteX3" fmla="*/ 176308 w 352615"/>
              <a:gd name="connsiteY3" fmla="*/ 360860 h 360860"/>
              <a:gd name="connsiteX4" fmla="*/ 0 w 352615"/>
              <a:gd name="connsiteY4" fmla="*/ 180430 h 360860"/>
              <a:gd name="connsiteX0" fmla="*/ 0 w 352616"/>
              <a:gd name="connsiteY0" fmla="*/ 180430 h 224577"/>
              <a:gd name="connsiteX1" fmla="*/ 176308 w 352616"/>
              <a:gd name="connsiteY1" fmla="*/ 0 h 224577"/>
              <a:gd name="connsiteX2" fmla="*/ 352616 w 352616"/>
              <a:gd name="connsiteY2" fmla="*/ 180430 h 224577"/>
              <a:gd name="connsiteX3" fmla="*/ 176308 w 352616"/>
              <a:gd name="connsiteY3" fmla="*/ 179885 h 224577"/>
              <a:gd name="connsiteX4" fmla="*/ 0 w 352616"/>
              <a:gd name="connsiteY4" fmla="*/ 180430 h 224577"/>
              <a:gd name="connsiteX0" fmla="*/ 0 w 360925"/>
              <a:gd name="connsiteY0" fmla="*/ 180430 h 197360"/>
              <a:gd name="connsiteX1" fmla="*/ 176308 w 360925"/>
              <a:gd name="connsiteY1" fmla="*/ 0 h 197360"/>
              <a:gd name="connsiteX2" fmla="*/ 352616 w 360925"/>
              <a:gd name="connsiteY2" fmla="*/ 180430 h 197360"/>
              <a:gd name="connsiteX3" fmla="*/ 315141 w 360925"/>
              <a:gd name="connsiteY3" fmla="*/ 182939 h 197360"/>
              <a:gd name="connsiteX4" fmla="*/ 176308 w 360925"/>
              <a:gd name="connsiteY4" fmla="*/ 179885 h 197360"/>
              <a:gd name="connsiteX5" fmla="*/ 0 w 360925"/>
              <a:gd name="connsiteY5" fmla="*/ 180430 h 197360"/>
              <a:gd name="connsiteX0" fmla="*/ 3342 w 364267"/>
              <a:gd name="connsiteY0" fmla="*/ 180430 h 197360"/>
              <a:gd name="connsiteX1" fmla="*/ 179650 w 364267"/>
              <a:gd name="connsiteY1" fmla="*/ 0 h 197360"/>
              <a:gd name="connsiteX2" fmla="*/ 355958 w 364267"/>
              <a:gd name="connsiteY2" fmla="*/ 180430 h 197360"/>
              <a:gd name="connsiteX3" fmla="*/ 318483 w 364267"/>
              <a:gd name="connsiteY3" fmla="*/ 182939 h 197360"/>
              <a:gd name="connsiteX4" fmla="*/ 179650 w 364267"/>
              <a:gd name="connsiteY4" fmla="*/ 179885 h 197360"/>
              <a:gd name="connsiteX5" fmla="*/ 72738 w 364267"/>
              <a:gd name="connsiteY5" fmla="*/ 179129 h 197360"/>
              <a:gd name="connsiteX6" fmla="*/ 3342 w 364267"/>
              <a:gd name="connsiteY6" fmla="*/ 180430 h 197360"/>
              <a:gd name="connsiteX0" fmla="*/ 3433 w 362453"/>
              <a:gd name="connsiteY0" fmla="*/ 157651 h 197441"/>
              <a:gd name="connsiteX1" fmla="*/ 177836 w 362453"/>
              <a:gd name="connsiteY1" fmla="*/ 81 h 197441"/>
              <a:gd name="connsiteX2" fmla="*/ 354144 w 362453"/>
              <a:gd name="connsiteY2" fmla="*/ 180511 h 197441"/>
              <a:gd name="connsiteX3" fmla="*/ 316669 w 362453"/>
              <a:gd name="connsiteY3" fmla="*/ 183020 h 197441"/>
              <a:gd name="connsiteX4" fmla="*/ 177836 w 362453"/>
              <a:gd name="connsiteY4" fmla="*/ 179966 h 197441"/>
              <a:gd name="connsiteX5" fmla="*/ 70924 w 362453"/>
              <a:gd name="connsiteY5" fmla="*/ 179210 h 197441"/>
              <a:gd name="connsiteX6" fmla="*/ 3433 w 362453"/>
              <a:gd name="connsiteY6" fmla="*/ 157651 h 197441"/>
              <a:gd name="connsiteX0" fmla="*/ 448 w 359468"/>
              <a:gd name="connsiteY0" fmla="*/ 157697 h 199615"/>
              <a:gd name="connsiteX1" fmla="*/ 174851 w 359468"/>
              <a:gd name="connsiteY1" fmla="*/ 127 h 199615"/>
              <a:gd name="connsiteX2" fmla="*/ 351159 w 359468"/>
              <a:gd name="connsiteY2" fmla="*/ 180557 h 199615"/>
              <a:gd name="connsiteX3" fmla="*/ 313684 w 359468"/>
              <a:gd name="connsiteY3" fmla="*/ 183066 h 199615"/>
              <a:gd name="connsiteX4" fmla="*/ 174851 w 359468"/>
              <a:gd name="connsiteY4" fmla="*/ 180012 h 199615"/>
              <a:gd name="connsiteX5" fmla="*/ 67939 w 359468"/>
              <a:gd name="connsiteY5" fmla="*/ 179256 h 199615"/>
              <a:gd name="connsiteX6" fmla="*/ 448 w 359468"/>
              <a:gd name="connsiteY6" fmla="*/ 157697 h 199615"/>
              <a:gd name="connsiteX0" fmla="*/ 425 w 352936"/>
              <a:gd name="connsiteY0" fmla="*/ 161258 h 203176"/>
              <a:gd name="connsiteX1" fmla="*/ 174828 w 352936"/>
              <a:gd name="connsiteY1" fmla="*/ 3688 h 203176"/>
              <a:gd name="connsiteX2" fmla="*/ 307945 w 352936"/>
              <a:gd name="connsiteY2" fmla="*/ 60898 h 203176"/>
              <a:gd name="connsiteX3" fmla="*/ 351136 w 352936"/>
              <a:gd name="connsiteY3" fmla="*/ 184118 h 203176"/>
              <a:gd name="connsiteX4" fmla="*/ 313661 w 352936"/>
              <a:gd name="connsiteY4" fmla="*/ 186627 h 203176"/>
              <a:gd name="connsiteX5" fmla="*/ 174828 w 352936"/>
              <a:gd name="connsiteY5" fmla="*/ 183573 h 203176"/>
              <a:gd name="connsiteX6" fmla="*/ 67916 w 352936"/>
              <a:gd name="connsiteY6" fmla="*/ 182817 h 203176"/>
              <a:gd name="connsiteX7" fmla="*/ 425 w 352936"/>
              <a:gd name="connsiteY7" fmla="*/ 161258 h 203176"/>
              <a:gd name="connsiteX0" fmla="*/ 30 w 352541"/>
              <a:gd name="connsiteY0" fmla="*/ 159273 h 191326"/>
              <a:gd name="connsiteX1" fmla="*/ 75140 w 352541"/>
              <a:gd name="connsiteY1" fmla="*/ 28433 h 191326"/>
              <a:gd name="connsiteX2" fmla="*/ 174433 w 352541"/>
              <a:gd name="connsiteY2" fmla="*/ 1703 h 191326"/>
              <a:gd name="connsiteX3" fmla="*/ 307550 w 352541"/>
              <a:gd name="connsiteY3" fmla="*/ 58913 h 191326"/>
              <a:gd name="connsiteX4" fmla="*/ 350741 w 352541"/>
              <a:gd name="connsiteY4" fmla="*/ 182133 h 191326"/>
              <a:gd name="connsiteX5" fmla="*/ 313266 w 352541"/>
              <a:gd name="connsiteY5" fmla="*/ 184642 h 191326"/>
              <a:gd name="connsiteX6" fmla="*/ 174433 w 352541"/>
              <a:gd name="connsiteY6" fmla="*/ 181588 h 191326"/>
              <a:gd name="connsiteX7" fmla="*/ 67521 w 352541"/>
              <a:gd name="connsiteY7" fmla="*/ 180832 h 191326"/>
              <a:gd name="connsiteX8" fmla="*/ 30 w 352541"/>
              <a:gd name="connsiteY8" fmla="*/ 159273 h 191326"/>
              <a:gd name="connsiteX0" fmla="*/ 1657 w 354168"/>
              <a:gd name="connsiteY0" fmla="*/ 158444 h 190497"/>
              <a:gd name="connsiteX1" fmla="*/ 25332 w 354168"/>
              <a:gd name="connsiteY1" fmla="*/ 82849 h 190497"/>
              <a:gd name="connsiteX2" fmla="*/ 76767 w 354168"/>
              <a:gd name="connsiteY2" fmla="*/ 27604 h 190497"/>
              <a:gd name="connsiteX3" fmla="*/ 176060 w 354168"/>
              <a:gd name="connsiteY3" fmla="*/ 874 h 190497"/>
              <a:gd name="connsiteX4" fmla="*/ 309177 w 354168"/>
              <a:gd name="connsiteY4" fmla="*/ 58084 h 190497"/>
              <a:gd name="connsiteX5" fmla="*/ 352368 w 354168"/>
              <a:gd name="connsiteY5" fmla="*/ 181304 h 190497"/>
              <a:gd name="connsiteX6" fmla="*/ 314893 w 354168"/>
              <a:gd name="connsiteY6" fmla="*/ 183813 h 190497"/>
              <a:gd name="connsiteX7" fmla="*/ 176060 w 354168"/>
              <a:gd name="connsiteY7" fmla="*/ 180759 h 190497"/>
              <a:gd name="connsiteX8" fmla="*/ 69148 w 354168"/>
              <a:gd name="connsiteY8" fmla="*/ 180003 h 190497"/>
              <a:gd name="connsiteX9" fmla="*/ 1657 w 354168"/>
              <a:gd name="connsiteY9" fmla="*/ 158444 h 190497"/>
              <a:gd name="connsiteX0" fmla="*/ 1657 w 354168"/>
              <a:gd name="connsiteY0" fmla="*/ 158444 h 183858"/>
              <a:gd name="connsiteX1" fmla="*/ 25332 w 354168"/>
              <a:gd name="connsiteY1" fmla="*/ 82849 h 183858"/>
              <a:gd name="connsiteX2" fmla="*/ 76767 w 354168"/>
              <a:gd name="connsiteY2" fmla="*/ 27604 h 183858"/>
              <a:gd name="connsiteX3" fmla="*/ 176060 w 354168"/>
              <a:gd name="connsiteY3" fmla="*/ 874 h 183858"/>
              <a:gd name="connsiteX4" fmla="*/ 309177 w 354168"/>
              <a:gd name="connsiteY4" fmla="*/ 58084 h 183858"/>
              <a:gd name="connsiteX5" fmla="*/ 352368 w 354168"/>
              <a:gd name="connsiteY5" fmla="*/ 166064 h 183858"/>
              <a:gd name="connsiteX6" fmla="*/ 314893 w 354168"/>
              <a:gd name="connsiteY6" fmla="*/ 183813 h 183858"/>
              <a:gd name="connsiteX7" fmla="*/ 176060 w 354168"/>
              <a:gd name="connsiteY7" fmla="*/ 180759 h 183858"/>
              <a:gd name="connsiteX8" fmla="*/ 69148 w 354168"/>
              <a:gd name="connsiteY8" fmla="*/ 180003 h 183858"/>
              <a:gd name="connsiteX9" fmla="*/ 1657 w 354168"/>
              <a:gd name="connsiteY9" fmla="*/ 158444 h 1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168" h="183858">
                <a:moveTo>
                  <a:pt x="1657" y="158444"/>
                </a:moveTo>
                <a:cubicBezTo>
                  <a:pt x="-5646" y="142252"/>
                  <a:pt x="12814" y="104656"/>
                  <a:pt x="25332" y="82849"/>
                </a:cubicBezTo>
                <a:cubicBezTo>
                  <a:pt x="37850" y="61042"/>
                  <a:pt x="52598" y="41267"/>
                  <a:pt x="76767" y="27604"/>
                </a:cubicBezTo>
                <a:cubicBezTo>
                  <a:pt x="100936" y="13942"/>
                  <a:pt x="137325" y="-4206"/>
                  <a:pt x="176060" y="874"/>
                </a:cubicBezTo>
                <a:cubicBezTo>
                  <a:pt x="214795" y="5954"/>
                  <a:pt x="279792" y="28012"/>
                  <a:pt x="309177" y="58084"/>
                </a:cubicBezTo>
                <a:cubicBezTo>
                  <a:pt x="338562" y="88156"/>
                  <a:pt x="345065" y="147014"/>
                  <a:pt x="352368" y="166064"/>
                </a:cubicBezTo>
                <a:cubicBezTo>
                  <a:pt x="359671" y="185114"/>
                  <a:pt x="344278" y="183904"/>
                  <a:pt x="314893" y="183813"/>
                </a:cubicBezTo>
                <a:cubicBezTo>
                  <a:pt x="285508" y="183722"/>
                  <a:pt x="217017" y="181394"/>
                  <a:pt x="176060" y="180759"/>
                </a:cubicBezTo>
                <a:lnTo>
                  <a:pt x="69148" y="180003"/>
                </a:lnTo>
                <a:cubicBezTo>
                  <a:pt x="39763" y="180094"/>
                  <a:pt x="8960" y="174636"/>
                  <a:pt x="1657" y="15844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117AD3B-10BF-4425-BED3-AC81DB9F65EF}"/>
              </a:ext>
            </a:extLst>
          </p:cNvPr>
          <p:cNvCxnSpPr/>
          <p:nvPr/>
        </p:nvCxnSpPr>
        <p:spPr>
          <a:xfrm>
            <a:off x="302470" y="25740360"/>
            <a:ext cx="432588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0" name="Rechte verbindingslijn met pijl 439">
            <a:extLst>
              <a:ext uri="{FF2B5EF4-FFF2-40B4-BE49-F238E27FC236}">
                <a16:creationId xmlns:a16="http://schemas.microsoft.com/office/drawing/2014/main" id="{06DC0F1D-492E-49BF-811B-DFFEDF2D9D6F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15023481" y="13440757"/>
            <a:ext cx="1344004" cy="285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245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822</Words>
  <Application>Microsoft Office PowerPoint</Application>
  <PresentationFormat>Aangepast</PresentationFormat>
  <Paragraphs>347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Marie Buijs</dc:creator>
  <cp:lastModifiedBy>Marie Buijs</cp:lastModifiedBy>
  <cp:revision>38</cp:revision>
  <dcterms:created xsi:type="dcterms:W3CDTF">2020-04-27T09:30:10Z</dcterms:created>
  <dcterms:modified xsi:type="dcterms:W3CDTF">2020-05-09T15:14:09Z</dcterms:modified>
</cp:coreProperties>
</file>