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7104063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6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08" y="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8BE1C-CBA5-4311-AD0E-8325491D4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203AD2-A996-47B5-BDCA-A6B76266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8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72C18C-C830-4CE9-A305-D5DD98CA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7A6785-DAD6-4895-BE24-69FF19D0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57CB00-E675-4DA2-95F5-D525E30E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7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DDC8B-F4F5-44EF-BD46-3492BB0A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65D9AF1-F76B-4BB5-997C-C739D146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49BDCA-EAE0-4605-919A-A8552A8F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B72BEC-9F18-4EF7-B943-2D5F16DB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94DC93-625E-477E-9DFD-1393465F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2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0064E5-B4BF-4484-8D13-C0DAB09B3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CC5D432-5547-4F38-8360-263EA1ED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6866BD-41A8-4A62-88B2-D11A2A30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CA0F38-6F3F-4F55-96E6-9C8C1E2D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F8EC6-D931-4A6B-9064-F16472CE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65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F60AC-66EF-462D-8A25-C1C9D152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560C7A-FD3C-4959-9622-E80C1B4A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093B43-E4CC-4BC4-9E81-3EE4299B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3961A3-59B9-4268-A3DD-9B3A4698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2049F6-8AD6-4623-9734-22CCBCC5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54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8BBF9-981F-4D6E-A61E-9B2FE94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D9D5F1-4F01-4FD3-984C-71D4A3A9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278E34-DC1A-489E-964A-D75330A9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FFCEA0-0860-4A74-8C26-70D5613A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C8BEE3-1CA4-49BC-9BDF-0B4038EF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26100-1C53-4920-B1D9-E2CECE9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D8FDD1-22CF-43D9-BF24-F5DC1B2D1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8A6442-D17D-43AC-8C39-B55BBA46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CC6FFE-E918-4EBA-9316-EC49FD94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6A2E66-F60C-49A0-ACFE-A7690B1E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6C7297-6BE8-4249-85EB-AB493797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1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B69EE-309B-48A5-A262-98A6F30C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5544B1-E712-4DD4-BA7E-009F53FC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0EF2CD-D173-4CE5-AEE9-EBC32455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D1E28EE-7FE9-4674-A6C0-465C90E6E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0B6606D-7F52-4509-9852-5397EB028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E5CD7F0-06B2-470F-AA04-30012582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D19A418-157A-49C1-8298-D823CC2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1E5C019-9E9E-4F20-A251-0999CB6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321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9E6AF-1950-498B-ADB0-DAF0DA9E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08E37E6-3FB4-4C4D-BED6-1ED84377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A49F98-F62E-42F7-A27B-2C8D492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8D11E08-76D2-4B75-871C-4057115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0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9C38324-2A55-4F7E-8DDE-A9DA38E6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A6C1194-0455-4002-B4CF-F7A63177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CE0A01-3DCE-47FF-850E-0FBF3DE4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72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8749D-F5DC-4CF6-986C-95BA4C3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E01ABE-2017-4B62-A89C-CE6755AD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FD0F717-24FD-485C-A22E-540335515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796F20-BFD6-4B9B-895C-6B51DD08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EE23A4-473A-4BEF-8C41-FD13F540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CF2899-D8EB-4D79-8037-49F10E3B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1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1AB21-9631-4474-B874-9B810A90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6DC3D12-29DC-42E6-A6CF-20E263793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812325-32C8-4C40-85F2-BF7122AF8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A8E776-0545-4085-BDA1-84C2632E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49AB26-7C95-485B-B7A6-8FBAAE7D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7F11D-632B-4913-9384-FD7CAF72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6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78B1911-A426-4CC1-A2CB-F3FEACF7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FD8B35-2CC9-4BD0-8BAE-788F9DF1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6C2BF9-BC89-4DB3-818A-C81E4285B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BAFE-B9EE-4AEA-AB2B-6E33CCC0F92A}" type="datetimeFigureOut">
              <a:rPr lang="nl-NL" smtClean="0"/>
              <a:t>8-12-2019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E5B465-12B3-45EB-B037-2F0AB3EB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A29006-294D-42A3-895E-0D4AB1645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75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jl: gebogen 154">
            <a:extLst>
              <a:ext uri="{FF2B5EF4-FFF2-40B4-BE49-F238E27FC236}">
                <a16:creationId xmlns:a16="http://schemas.microsoft.com/office/drawing/2014/main" id="{2E17ED77-5836-4969-992C-82BACD26658B}"/>
              </a:ext>
            </a:extLst>
          </p:cNvPr>
          <p:cNvSpPr/>
          <p:nvPr/>
        </p:nvSpPr>
        <p:spPr>
          <a:xfrm rot="5400000">
            <a:off x="6944098" y="5501076"/>
            <a:ext cx="637780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4" name="Pijl: gebogen 153">
            <a:extLst>
              <a:ext uri="{FF2B5EF4-FFF2-40B4-BE49-F238E27FC236}">
                <a16:creationId xmlns:a16="http://schemas.microsoft.com/office/drawing/2014/main" id="{E307AE2F-AE4A-4A7F-BBF5-1A2F6CF6E8B4}"/>
              </a:ext>
            </a:extLst>
          </p:cNvPr>
          <p:cNvSpPr/>
          <p:nvPr/>
        </p:nvSpPr>
        <p:spPr>
          <a:xfrm rot="5400000">
            <a:off x="6747888" y="4756875"/>
            <a:ext cx="666131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3" name="Pijl: gebogen 152">
            <a:extLst>
              <a:ext uri="{FF2B5EF4-FFF2-40B4-BE49-F238E27FC236}">
                <a16:creationId xmlns:a16="http://schemas.microsoft.com/office/drawing/2014/main" id="{6608C73C-5BC6-4B89-A778-16D2034809CB}"/>
              </a:ext>
            </a:extLst>
          </p:cNvPr>
          <p:cNvSpPr/>
          <p:nvPr/>
        </p:nvSpPr>
        <p:spPr>
          <a:xfrm rot="5400000">
            <a:off x="6582515" y="4063334"/>
            <a:ext cx="611312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1" name="Pijl: gebogen 150">
            <a:extLst>
              <a:ext uri="{FF2B5EF4-FFF2-40B4-BE49-F238E27FC236}">
                <a16:creationId xmlns:a16="http://schemas.microsoft.com/office/drawing/2014/main" id="{6C83BBAF-8696-443E-8923-EE622D643925}"/>
              </a:ext>
            </a:extLst>
          </p:cNvPr>
          <p:cNvSpPr/>
          <p:nvPr/>
        </p:nvSpPr>
        <p:spPr>
          <a:xfrm rot="5400000">
            <a:off x="5984615" y="1262506"/>
            <a:ext cx="1192419" cy="558420"/>
          </a:xfrm>
          <a:prstGeom prst="bentArrow">
            <a:avLst>
              <a:gd name="adj1" fmla="val 984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2" name="Pijl: gebogen 151">
            <a:extLst>
              <a:ext uri="{FF2B5EF4-FFF2-40B4-BE49-F238E27FC236}">
                <a16:creationId xmlns:a16="http://schemas.microsoft.com/office/drawing/2014/main" id="{F9307532-8464-420E-AACD-892F280E87FA}"/>
              </a:ext>
            </a:extLst>
          </p:cNvPr>
          <p:cNvSpPr/>
          <p:nvPr/>
        </p:nvSpPr>
        <p:spPr>
          <a:xfrm rot="5400000">
            <a:off x="5855041" y="2798418"/>
            <a:ext cx="1742903" cy="558420"/>
          </a:xfrm>
          <a:prstGeom prst="bentArrow">
            <a:avLst>
              <a:gd name="adj1" fmla="val 13635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4" name="Rechthoek: afgeronde hoeken 93">
            <a:extLst>
              <a:ext uri="{FF2B5EF4-FFF2-40B4-BE49-F238E27FC236}">
                <a16:creationId xmlns:a16="http://schemas.microsoft.com/office/drawing/2014/main" id="{1D96DC7D-63C1-461C-B6B3-FB9F80549039}"/>
              </a:ext>
            </a:extLst>
          </p:cNvPr>
          <p:cNvSpPr/>
          <p:nvPr/>
        </p:nvSpPr>
        <p:spPr>
          <a:xfrm>
            <a:off x="7563614" y="2839521"/>
            <a:ext cx="2870432" cy="3923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CF533B9-01A1-4627-90DA-283A1BB511FE}"/>
              </a:ext>
            </a:extLst>
          </p:cNvPr>
          <p:cNvSpPr/>
          <p:nvPr/>
        </p:nvSpPr>
        <p:spPr>
          <a:xfrm>
            <a:off x="7577411" y="137397"/>
            <a:ext cx="2870432" cy="2641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9EAB5B8-69FD-41DE-BBB6-D71DC5EF51B7}"/>
              </a:ext>
            </a:extLst>
          </p:cNvPr>
          <p:cNvSpPr txBox="1"/>
          <p:nvPr/>
        </p:nvSpPr>
        <p:spPr>
          <a:xfrm>
            <a:off x="7576272" y="138926"/>
            <a:ext cx="2857773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Higher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49" name="Rechthoek: afgeronde hoeken 48">
            <a:extLst>
              <a:ext uri="{FF2B5EF4-FFF2-40B4-BE49-F238E27FC236}">
                <a16:creationId xmlns:a16="http://schemas.microsoft.com/office/drawing/2014/main" id="{A725290D-FAEE-477B-966A-7375184F6817}"/>
              </a:ext>
            </a:extLst>
          </p:cNvPr>
          <p:cNvSpPr/>
          <p:nvPr/>
        </p:nvSpPr>
        <p:spPr>
          <a:xfrm>
            <a:off x="7754143" y="3295034"/>
            <a:ext cx="2476455" cy="32746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B3967725-1617-4D56-95F3-3562F8F29A93}"/>
              </a:ext>
            </a:extLst>
          </p:cNvPr>
          <p:cNvSpPr txBox="1"/>
          <p:nvPr/>
        </p:nvSpPr>
        <p:spPr>
          <a:xfrm>
            <a:off x="7738892" y="3265554"/>
            <a:ext cx="2476454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MBO</a:t>
            </a: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5DAA4509-35EB-4C75-9FF1-DEC5B6BACD38}"/>
              </a:ext>
            </a:extLst>
          </p:cNvPr>
          <p:cNvSpPr/>
          <p:nvPr/>
        </p:nvSpPr>
        <p:spPr>
          <a:xfrm>
            <a:off x="7978192" y="3792125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: afgeronde hoeken 49">
            <a:extLst>
              <a:ext uri="{FF2B5EF4-FFF2-40B4-BE49-F238E27FC236}">
                <a16:creationId xmlns:a16="http://schemas.microsoft.com/office/drawing/2014/main" id="{17734EC4-88ED-4A3A-96BA-2AFC3CB2E782}"/>
              </a:ext>
            </a:extLst>
          </p:cNvPr>
          <p:cNvSpPr/>
          <p:nvPr/>
        </p:nvSpPr>
        <p:spPr>
          <a:xfrm>
            <a:off x="7978192" y="4508356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: afgeronde hoeken 50">
            <a:extLst>
              <a:ext uri="{FF2B5EF4-FFF2-40B4-BE49-F238E27FC236}">
                <a16:creationId xmlns:a16="http://schemas.microsoft.com/office/drawing/2014/main" id="{43CD4E11-8020-422A-8182-3620B4DDD966}"/>
              </a:ext>
            </a:extLst>
          </p:cNvPr>
          <p:cNvSpPr/>
          <p:nvPr/>
        </p:nvSpPr>
        <p:spPr>
          <a:xfrm>
            <a:off x="7978192" y="5222154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7FAB7F6E-A358-473F-A5E0-FE77EB9826EE}"/>
              </a:ext>
            </a:extLst>
          </p:cNvPr>
          <p:cNvSpPr/>
          <p:nvPr/>
        </p:nvSpPr>
        <p:spPr>
          <a:xfrm>
            <a:off x="7978192" y="5942631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F810B0F3-B6D4-44BB-9BA5-07420352CC08}"/>
              </a:ext>
            </a:extLst>
          </p:cNvPr>
          <p:cNvSpPr/>
          <p:nvPr/>
        </p:nvSpPr>
        <p:spPr>
          <a:xfrm>
            <a:off x="3866324" y="131392"/>
            <a:ext cx="2870432" cy="6639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10C75BD-90A6-4806-8DCA-BA8A8257422B}"/>
              </a:ext>
            </a:extLst>
          </p:cNvPr>
          <p:cNvSpPr txBox="1"/>
          <p:nvPr/>
        </p:nvSpPr>
        <p:spPr>
          <a:xfrm>
            <a:off x="3876602" y="143461"/>
            <a:ext cx="2781135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Secondary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64" name="Rechthoek: afgeronde hoeken 63">
            <a:extLst>
              <a:ext uri="{FF2B5EF4-FFF2-40B4-BE49-F238E27FC236}">
                <a16:creationId xmlns:a16="http://schemas.microsoft.com/office/drawing/2014/main" id="{859CA1BB-15B8-46F4-959B-629ADFCBDE65}"/>
              </a:ext>
            </a:extLst>
          </p:cNvPr>
          <p:cNvSpPr/>
          <p:nvPr/>
        </p:nvSpPr>
        <p:spPr>
          <a:xfrm>
            <a:off x="4067716" y="592083"/>
            <a:ext cx="2476455" cy="934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: afgeronde hoeken 64">
            <a:extLst>
              <a:ext uri="{FF2B5EF4-FFF2-40B4-BE49-F238E27FC236}">
                <a16:creationId xmlns:a16="http://schemas.microsoft.com/office/drawing/2014/main" id="{A29EA73A-24F4-4E94-8C4E-244C561BA19A}"/>
              </a:ext>
            </a:extLst>
          </p:cNvPr>
          <p:cNvSpPr/>
          <p:nvPr/>
        </p:nvSpPr>
        <p:spPr>
          <a:xfrm>
            <a:off x="4052461" y="1770720"/>
            <a:ext cx="2476455" cy="9346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hthoek: afgeronde hoeken 65">
            <a:extLst>
              <a:ext uri="{FF2B5EF4-FFF2-40B4-BE49-F238E27FC236}">
                <a16:creationId xmlns:a16="http://schemas.microsoft.com/office/drawing/2014/main" id="{AD0C6E1B-8649-4BAF-87A3-247EAEC6CE13}"/>
              </a:ext>
            </a:extLst>
          </p:cNvPr>
          <p:cNvSpPr/>
          <p:nvPr/>
        </p:nvSpPr>
        <p:spPr>
          <a:xfrm>
            <a:off x="4073936" y="3266658"/>
            <a:ext cx="2476455" cy="32722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6D3C5FA4-DD74-417A-96B9-337D41AE9134}"/>
              </a:ext>
            </a:extLst>
          </p:cNvPr>
          <p:cNvSpPr/>
          <p:nvPr/>
        </p:nvSpPr>
        <p:spPr>
          <a:xfrm>
            <a:off x="4289563" y="3792125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5A039D35-2F69-4E68-81DC-91407411F01B}"/>
              </a:ext>
            </a:extLst>
          </p:cNvPr>
          <p:cNvSpPr/>
          <p:nvPr/>
        </p:nvSpPr>
        <p:spPr>
          <a:xfrm>
            <a:off x="4289563" y="5937084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Rechthoek: afgeronde hoeken 68">
            <a:extLst>
              <a:ext uri="{FF2B5EF4-FFF2-40B4-BE49-F238E27FC236}">
                <a16:creationId xmlns:a16="http://schemas.microsoft.com/office/drawing/2014/main" id="{103B221C-B977-4478-B317-9D075DA44D3F}"/>
              </a:ext>
            </a:extLst>
          </p:cNvPr>
          <p:cNvSpPr/>
          <p:nvPr/>
        </p:nvSpPr>
        <p:spPr>
          <a:xfrm>
            <a:off x="4291524" y="5223541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hthoek: afgeronde hoeken 69">
            <a:extLst>
              <a:ext uri="{FF2B5EF4-FFF2-40B4-BE49-F238E27FC236}">
                <a16:creationId xmlns:a16="http://schemas.microsoft.com/office/drawing/2014/main" id="{562A3D20-886F-4478-8DE2-D76B3FFF9F37}"/>
              </a:ext>
            </a:extLst>
          </p:cNvPr>
          <p:cNvSpPr/>
          <p:nvPr/>
        </p:nvSpPr>
        <p:spPr>
          <a:xfrm>
            <a:off x="4279878" y="4509610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9E07B3F2-F3F8-43B7-AD29-551F2EB2921D}"/>
              </a:ext>
            </a:extLst>
          </p:cNvPr>
          <p:cNvSpPr txBox="1"/>
          <p:nvPr/>
        </p:nvSpPr>
        <p:spPr>
          <a:xfrm>
            <a:off x="4095058" y="3276062"/>
            <a:ext cx="245533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68A2C05B-1719-485A-AA6C-8324FFDEA18E}"/>
              </a:ext>
            </a:extLst>
          </p:cNvPr>
          <p:cNvSpPr txBox="1"/>
          <p:nvPr/>
        </p:nvSpPr>
        <p:spPr>
          <a:xfrm>
            <a:off x="4028942" y="2069674"/>
            <a:ext cx="2476455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HAVO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80B04049-0AE6-4EB3-BE5C-71F8EC8B7BA4}"/>
              </a:ext>
            </a:extLst>
          </p:cNvPr>
          <p:cNvSpPr txBox="1"/>
          <p:nvPr/>
        </p:nvSpPr>
        <p:spPr>
          <a:xfrm>
            <a:off x="4039502" y="889867"/>
            <a:ext cx="245533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VWO</a:t>
            </a: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25EFF08E-E0CD-4EB1-9280-DAD2EC066023}"/>
              </a:ext>
            </a:extLst>
          </p:cNvPr>
          <p:cNvSpPr txBox="1"/>
          <p:nvPr/>
        </p:nvSpPr>
        <p:spPr>
          <a:xfrm>
            <a:off x="4299249" y="3859068"/>
            <a:ext cx="2041274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TL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101C65E9-6BA9-412A-BF61-341F48EEBA90}"/>
              </a:ext>
            </a:extLst>
          </p:cNvPr>
          <p:cNvSpPr txBox="1"/>
          <p:nvPr/>
        </p:nvSpPr>
        <p:spPr>
          <a:xfrm>
            <a:off x="4270193" y="4599377"/>
            <a:ext cx="205096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GL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E1BB22DA-7214-467F-BA5C-48BF3E263423}"/>
              </a:ext>
            </a:extLst>
          </p:cNvPr>
          <p:cNvSpPr txBox="1"/>
          <p:nvPr/>
        </p:nvSpPr>
        <p:spPr>
          <a:xfrm>
            <a:off x="4279877" y="6000414"/>
            <a:ext cx="205096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BB 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F2FF9BE9-E55A-48AA-8C89-3111C2284B2F}"/>
              </a:ext>
            </a:extLst>
          </p:cNvPr>
          <p:cNvSpPr txBox="1"/>
          <p:nvPr/>
        </p:nvSpPr>
        <p:spPr>
          <a:xfrm>
            <a:off x="4289560" y="5266403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KB</a:t>
            </a:r>
          </a:p>
        </p:txBody>
      </p:sp>
      <p:sp>
        <p:nvSpPr>
          <p:cNvPr id="77" name="Rechthoek: afgeronde hoeken 76">
            <a:extLst>
              <a:ext uri="{FF2B5EF4-FFF2-40B4-BE49-F238E27FC236}">
                <a16:creationId xmlns:a16="http://schemas.microsoft.com/office/drawing/2014/main" id="{B9260FF2-A1B9-46FC-80DD-E6B9A3610202}"/>
              </a:ext>
            </a:extLst>
          </p:cNvPr>
          <p:cNvSpPr/>
          <p:nvPr/>
        </p:nvSpPr>
        <p:spPr>
          <a:xfrm>
            <a:off x="156375" y="131392"/>
            <a:ext cx="2870432" cy="6639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36E1BC24-7BC4-4397-B9E7-C78F07EFD6AD}"/>
              </a:ext>
            </a:extLst>
          </p:cNvPr>
          <p:cNvSpPr txBox="1"/>
          <p:nvPr/>
        </p:nvSpPr>
        <p:spPr>
          <a:xfrm>
            <a:off x="141949" y="163993"/>
            <a:ext cx="2870432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Primary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3014A2DA-AB18-4DB4-AFD6-2BEE1F87B9C7}"/>
              </a:ext>
            </a:extLst>
          </p:cNvPr>
          <p:cNvSpPr/>
          <p:nvPr/>
        </p:nvSpPr>
        <p:spPr>
          <a:xfrm>
            <a:off x="381979" y="603431"/>
            <a:ext cx="2383581" cy="59651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FDA103DC-9867-427D-AB7D-6326E2823BD6}"/>
              </a:ext>
            </a:extLst>
          </p:cNvPr>
          <p:cNvSpPr txBox="1"/>
          <p:nvPr/>
        </p:nvSpPr>
        <p:spPr>
          <a:xfrm>
            <a:off x="409716" y="3152619"/>
            <a:ext cx="238358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err="1"/>
              <a:t>Primary</a:t>
            </a:r>
            <a:r>
              <a:rPr lang="nl-NL" b="1" dirty="0"/>
              <a:t> School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E3DE750D-3F4D-490C-A3AE-2F5E4BDE2B47}"/>
              </a:ext>
            </a:extLst>
          </p:cNvPr>
          <p:cNvSpPr txBox="1"/>
          <p:nvPr/>
        </p:nvSpPr>
        <p:spPr>
          <a:xfrm>
            <a:off x="7977758" y="3869416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4</a:t>
            </a:r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E462150C-5BA9-4F5A-BE93-2D1288AF9485}"/>
              </a:ext>
            </a:extLst>
          </p:cNvPr>
          <p:cNvSpPr txBox="1"/>
          <p:nvPr/>
        </p:nvSpPr>
        <p:spPr>
          <a:xfrm>
            <a:off x="7978192" y="4563623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3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54415F01-5333-4EED-B5C0-FB8E28F60951}"/>
              </a:ext>
            </a:extLst>
          </p:cNvPr>
          <p:cNvSpPr txBox="1"/>
          <p:nvPr/>
        </p:nvSpPr>
        <p:spPr>
          <a:xfrm>
            <a:off x="7978192" y="5284028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2</a:t>
            </a:r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637A9747-4A64-4CC0-9DB1-75D8F3AF4C98}"/>
              </a:ext>
            </a:extLst>
          </p:cNvPr>
          <p:cNvSpPr txBox="1"/>
          <p:nvPr/>
        </p:nvSpPr>
        <p:spPr>
          <a:xfrm>
            <a:off x="7971730" y="6046237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1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6349CBC8-9D7F-495A-B25D-3E1A1CFC26F3}"/>
              </a:ext>
            </a:extLst>
          </p:cNvPr>
          <p:cNvSpPr txBox="1"/>
          <p:nvPr/>
        </p:nvSpPr>
        <p:spPr>
          <a:xfrm>
            <a:off x="7576273" y="2818165"/>
            <a:ext cx="2870431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Vocational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127" name="Rechthoek: afgeronde hoeken 126">
            <a:extLst>
              <a:ext uri="{FF2B5EF4-FFF2-40B4-BE49-F238E27FC236}">
                <a16:creationId xmlns:a16="http://schemas.microsoft.com/office/drawing/2014/main" id="{82E1E264-2379-4BB2-ADF5-7010F04B37EC}"/>
              </a:ext>
            </a:extLst>
          </p:cNvPr>
          <p:cNvSpPr/>
          <p:nvPr/>
        </p:nvSpPr>
        <p:spPr>
          <a:xfrm>
            <a:off x="7738892" y="1750728"/>
            <a:ext cx="2476455" cy="9346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Rechthoek: afgeronde hoeken 127">
            <a:extLst>
              <a:ext uri="{FF2B5EF4-FFF2-40B4-BE49-F238E27FC236}">
                <a16:creationId xmlns:a16="http://schemas.microsoft.com/office/drawing/2014/main" id="{B6B0FDED-4032-4587-84ED-EACEF4EDA940}"/>
              </a:ext>
            </a:extLst>
          </p:cNvPr>
          <p:cNvSpPr/>
          <p:nvPr/>
        </p:nvSpPr>
        <p:spPr>
          <a:xfrm>
            <a:off x="7733025" y="599858"/>
            <a:ext cx="2476455" cy="934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: afgeronde hoeken 56">
            <a:extLst>
              <a:ext uri="{FF2B5EF4-FFF2-40B4-BE49-F238E27FC236}">
                <a16:creationId xmlns:a16="http://schemas.microsoft.com/office/drawing/2014/main" id="{138E0C2F-2F0A-43E9-AC67-20262E0BBDDD}"/>
              </a:ext>
            </a:extLst>
          </p:cNvPr>
          <p:cNvSpPr/>
          <p:nvPr/>
        </p:nvSpPr>
        <p:spPr>
          <a:xfrm>
            <a:off x="7827451" y="2104367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EFA0296E-F15B-4F8D-AC5C-7232A956E6FF}"/>
              </a:ext>
            </a:extLst>
          </p:cNvPr>
          <p:cNvSpPr txBox="1"/>
          <p:nvPr/>
        </p:nvSpPr>
        <p:spPr>
          <a:xfrm>
            <a:off x="7738890" y="1747856"/>
            <a:ext cx="2464722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HBO</a:t>
            </a:r>
          </a:p>
        </p:txBody>
      </p: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D7B8AB7E-EF4C-47F5-A3DB-9AF50A546A0B}"/>
              </a:ext>
            </a:extLst>
          </p:cNvPr>
          <p:cNvSpPr/>
          <p:nvPr/>
        </p:nvSpPr>
        <p:spPr>
          <a:xfrm>
            <a:off x="7827450" y="957717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: afgeronde hoeken 54">
            <a:extLst>
              <a:ext uri="{FF2B5EF4-FFF2-40B4-BE49-F238E27FC236}">
                <a16:creationId xmlns:a16="http://schemas.microsoft.com/office/drawing/2014/main" id="{AA29CA97-BA97-4694-9827-BC088651D41F}"/>
              </a:ext>
            </a:extLst>
          </p:cNvPr>
          <p:cNvSpPr/>
          <p:nvPr/>
        </p:nvSpPr>
        <p:spPr>
          <a:xfrm>
            <a:off x="9053151" y="944497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EFEA37BD-5600-4FC4-921F-AAB07D19E97C}"/>
              </a:ext>
            </a:extLst>
          </p:cNvPr>
          <p:cNvSpPr txBox="1"/>
          <p:nvPr/>
        </p:nvSpPr>
        <p:spPr>
          <a:xfrm>
            <a:off x="7827450" y="2151685"/>
            <a:ext cx="107233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Bachelor</a:t>
            </a:r>
          </a:p>
        </p:txBody>
      </p:sp>
      <p:sp>
        <p:nvSpPr>
          <p:cNvPr id="60" name="Rechthoek: afgeronde hoeken 59">
            <a:extLst>
              <a:ext uri="{FF2B5EF4-FFF2-40B4-BE49-F238E27FC236}">
                <a16:creationId xmlns:a16="http://schemas.microsoft.com/office/drawing/2014/main" id="{1BF86D03-328B-473E-8FAF-A963D458F1A2}"/>
              </a:ext>
            </a:extLst>
          </p:cNvPr>
          <p:cNvSpPr/>
          <p:nvPr/>
        </p:nvSpPr>
        <p:spPr>
          <a:xfrm>
            <a:off x="9053151" y="2112476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317BA26B-2D5C-4E89-9832-969EAEE8B597}"/>
              </a:ext>
            </a:extLst>
          </p:cNvPr>
          <p:cNvSpPr txBox="1"/>
          <p:nvPr/>
        </p:nvSpPr>
        <p:spPr>
          <a:xfrm>
            <a:off x="9061269" y="2158944"/>
            <a:ext cx="105353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Master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626567DD-60F9-4ED1-A5E2-01FD6DF15C8D}"/>
              </a:ext>
            </a:extLst>
          </p:cNvPr>
          <p:cNvSpPr txBox="1"/>
          <p:nvPr/>
        </p:nvSpPr>
        <p:spPr>
          <a:xfrm>
            <a:off x="7815715" y="1053372"/>
            <a:ext cx="107233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Bachelor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7B281A4D-C853-4258-AE5E-3D70FE6178CD}"/>
              </a:ext>
            </a:extLst>
          </p:cNvPr>
          <p:cNvSpPr txBox="1"/>
          <p:nvPr/>
        </p:nvSpPr>
        <p:spPr>
          <a:xfrm>
            <a:off x="9068561" y="1053372"/>
            <a:ext cx="107233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Master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1985630E-A3E6-4B15-9480-1AA337153047}"/>
              </a:ext>
            </a:extLst>
          </p:cNvPr>
          <p:cNvSpPr txBox="1"/>
          <p:nvPr/>
        </p:nvSpPr>
        <p:spPr>
          <a:xfrm>
            <a:off x="7733022" y="580586"/>
            <a:ext cx="2477595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WO</a:t>
            </a:r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B1BBBD79-08C0-4E95-93BD-2929590752CF}"/>
              </a:ext>
            </a:extLst>
          </p:cNvPr>
          <p:cNvSpPr/>
          <p:nvPr/>
        </p:nvSpPr>
        <p:spPr>
          <a:xfrm>
            <a:off x="6558358" y="877084"/>
            <a:ext cx="119578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Pijl: draaiend 89">
            <a:extLst>
              <a:ext uri="{FF2B5EF4-FFF2-40B4-BE49-F238E27FC236}">
                <a16:creationId xmlns:a16="http://schemas.microsoft.com/office/drawing/2014/main" id="{A014A850-2C21-4442-B0EF-6824D9160600}"/>
              </a:ext>
            </a:extLst>
          </p:cNvPr>
          <p:cNvSpPr/>
          <p:nvPr/>
        </p:nvSpPr>
        <p:spPr>
          <a:xfrm rot="16200000">
            <a:off x="3983561" y="5364268"/>
            <a:ext cx="645047" cy="96765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0453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5" name="Pijl: draaiend 94">
            <a:extLst>
              <a:ext uri="{FF2B5EF4-FFF2-40B4-BE49-F238E27FC236}">
                <a16:creationId xmlns:a16="http://schemas.microsoft.com/office/drawing/2014/main" id="{E4C6A7F1-5765-468F-8B0C-E37AEB18217B}"/>
              </a:ext>
            </a:extLst>
          </p:cNvPr>
          <p:cNvSpPr/>
          <p:nvPr/>
        </p:nvSpPr>
        <p:spPr>
          <a:xfrm rot="16200000" flipV="1">
            <a:off x="9674631" y="3876450"/>
            <a:ext cx="668896" cy="931812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8" name="Pijl: draaiend 97">
            <a:extLst>
              <a:ext uri="{FF2B5EF4-FFF2-40B4-BE49-F238E27FC236}">
                <a16:creationId xmlns:a16="http://schemas.microsoft.com/office/drawing/2014/main" id="{19CD7AD4-6D2D-4A1F-92C6-B2E88CDC538F}"/>
              </a:ext>
            </a:extLst>
          </p:cNvPr>
          <p:cNvSpPr/>
          <p:nvPr/>
        </p:nvSpPr>
        <p:spPr>
          <a:xfrm rot="16200000">
            <a:off x="3842177" y="1295774"/>
            <a:ext cx="645047" cy="718357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9" name="Pijl: draaiend 98">
            <a:extLst>
              <a:ext uri="{FF2B5EF4-FFF2-40B4-BE49-F238E27FC236}">
                <a16:creationId xmlns:a16="http://schemas.microsoft.com/office/drawing/2014/main" id="{20A5669C-761E-47D4-97E4-AC2753CF40CC}"/>
              </a:ext>
            </a:extLst>
          </p:cNvPr>
          <p:cNvSpPr/>
          <p:nvPr/>
        </p:nvSpPr>
        <p:spPr>
          <a:xfrm rot="16200000" flipV="1">
            <a:off x="9677861" y="4638110"/>
            <a:ext cx="668896" cy="924030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0" name="Pijl: draaiend 99">
            <a:extLst>
              <a:ext uri="{FF2B5EF4-FFF2-40B4-BE49-F238E27FC236}">
                <a16:creationId xmlns:a16="http://schemas.microsoft.com/office/drawing/2014/main" id="{AE573791-987D-47D4-A43D-FADC8A296FCC}"/>
              </a:ext>
            </a:extLst>
          </p:cNvPr>
          <p:cNvSpPr/>
          <p:nvPr/>
        </p:nvSpPr>
        <p:spPr>
          <a:xfrm rot="16200000" flipV="1">
            <a:off x="9685019" y="5436607"/>
            <a:ext cx="668896" cy="911039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1" name="Pijl: draaiend 100">
            <a:extLst>
              <a:ext uri="{FF2B5EF4-FFF2-40B4-BE49-F238E27FC236}">
                <a16:creationId xmlns:a16="http://schemas.microsoft.com/office/drawing/2014/main" id="{E9FDA30F-0880-4314-994E-58528323AF90}"/>
              </a:ext>
            </a:extLst>
          </p:cNvPr>
          <p:cNvSpPr/>
          <p:nvPr/>
        </p:nvSpPr>
        <p:spPr>
          <a:xfrm rot="16200000">
            <a:off x="7511670" y="1280915"/>
            <a:ext cx="668896" cy="726177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8" name="Pijl: draaiend 107">
            <a:extLst>
              <a:ext uri="{FF2B5EF4-FFF2-40B4-BE49-F238E27FC236}">
                <a16:creationId xmlns:a16="http://schemas.microsoft.com/office/drawing/2014/main" id="{8F79F32E-0F35-4C57-B0A0-A88DA902289A}"/>
              </a:ext>
            </a:extLst>
          </p:cNvPr>
          <p:cNvSpPr/>
          <p:nvPr/>
        </p:nvSpPr>
        <p:spPr>
          <a:xfrm rot="16200000">
            <a:off x="3745275" y="2659833"/>
            <a:ext cx="1508772" cy="1354814"/>
          </a:xfrm>
          <a:prstGeom prst="circularArrow">
            <a:avLst>
              <a:gd name="adj1" fmla="val 5444"/>
              <a:gd name="adj2" fmla="val 449184"/>
              <a:gd name="adj3" fmla="val 19700024"/>
              <a:gd name="adj4" fmla="val 11987236"/>
              <a:gd name="adj5" fmla="val 5746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9" name="Pijl: draaiend 108">
            <a:extLst>
              <a:ext uri="{FF2B5EF4-FFF2-40B4-BE49-F238E27FC236}">
                <a16:creationId xmlns:a16="http://schemas.microsoft.com/office/drawing/2014/main" id="{BBECE278-76AE-457B-B1DE-D96D4E17201F}"/>
              </a:ext>
            </a:extLst>
          </p:cNvPr>
          <p:cNvSpPr/>
          <p:nvPr/>
        </p:nvSpPr>
        <p:spPr>
          <a:xfrm rot="16200000">
            <a:off x="7406048" y="2555808"/>
            <a:ext cx="1508772" cy="1354814"/>
          </a:xfrm>
          <a:prstGeom prst="circularArrow">
            <a:avLst>
              <a:gd name="adj1" fmla="val 5444"/>
              <a:gd name="adj2" fmla="val 449184"/>
              <a:gd name="adj3" fmla="val 19700024"/>
              <a:gd name="adj4" fmla="val 11994271"/>
              <a:gd name="adj5" fmla="val 5746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1" name="Pijl: draaiend 110">
            <a:extLst>
              <a:ext uri="{FF2B5EF4-FFF2-40B4-BE49-F238E27FC236}">
                <a16:creationId xmlns:a16="http://schemas.microsoft.com/office/drawing/2014/main" id="{139957B2-03E0-47FF-9375-1A11674E2BF4}"/>
              </a:ext>
            </a:extLst>
          </p:cNvPr>
          <p:cNvSpPr/>
          <p:nvPr/>
        </p:nvSpPr>
        <p:spPr>
          <a:xfrm rot="16200000">
            <a:off x="3983562" y="4630579"/>
            <a:ext cx="645047" cy="96765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0453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2" name="Pijl: draaiend 111">
            <a:extLst>
              <a:ext uri="{FF2B5EF4-FFF2-40B4-BE49-F238E27FC236}">
                <a16:creationId xmlns:a16="http://schemas.microsoft.com/office/drawing/2014/main" id="{18D759A6-3A1C-434A-B505-ED4C2839EDAE}"/>
              </a:ext>
            </a:extLst>
          </p:cNvPr>
          <p:cNvSpPr/>
          <p:nvPr/>
        </p:nvSpPr>
        <p:spPr>
          <a:xfrm rot="16200000">
            <a:off x="3966824" y="3915190"/>
            <a:ext cx="645047" cy="96765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0453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6" name="Pijl: rechts 155">
            <a:extLst>
              <a:ext uri="{FF2B5EF4-FFF2-40B4-BE49-F238E27FC236}">
                <a16:creationId xmlns:a16="http://schemas.microsoft.com/office/drawing/2014/main" id="{30974363-8B43-4672-A678-501F69068990}"/>
              </a:ext>
            </a:extLst>
          </p:cNvPr>
          <p:cNvSpPr/>
          <p:nvPr/>
        </p:nvSpPr>
        <p:spPr>
          <a:xfrm>
            <a:off x="6527300" y="2082194"/>
            <a:ext cx="119578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7" name="Pijl: rechts 156">
            <a:extLst>
              <a:ext uri="{FF2B5EF4-FFF2-40B4-BE49-F238E27FC236}">
                <a16:creationId xmlns:a16="http://schemas.microsoft.com/office/drawing/2014/main" id="{50E4306D-0249-4168-AEB7-8A28B88676A6}"/>
              </a:ext>
            </a:extLst>
          </p:cNvPr>
          <p:cNvSpPr/>
          <p:nvPr/>
        </p:nvSpPr>
        <p:spPr>
          <a:xfrm>
            <a:off x="6327539" y="3894263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8" name="Pijl: rechts 157">
            <a:extLst>
              <a:ext uri="{FF2B5EF4-FFF2-40B4-BE49-F238E27FC236}">
                <a16:creationId xmlns:a16="http://schemas.microsoft.com/office/drawing/2014/main" id="{EF8E22BC-4F3A-4004-9D60-166ED1479380}"/>
              </a:ext>
            </a:extLst>
          </p:cNvPr>
          <p:cNvSpPr/>
          <p:nvPr/>
        </p:nvSpPr>
        <p:spPr>
          <a:xfrm>
            <a:off x="6333006" y="4600631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Pijl: rechts 158">
            <a:extLst>
              <a:ext uri="{FF2B5EF4-FFF2-40B4-BE49-F238E27FC236}">
                <a16:creationId xmlns:a16="http://schemas.microsoft.com/office/drawing/2014/main" id="{29EBE7B7-1BB5-4A2C-85CB-B2EB1632F8A5}"/>
              </a:ext>
            </a:extLst>
          </p:cNvPr>
          <p:cNvSpPr/>
          <p:nvPr/>
        </p:nvSpPr>
        <p:spPr>
          <a:xfrm>
            <a:off x="6332596" y="5321460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0" name="Pijl: rechts 159">
            <a:extLst>
              <a:ext uri="{FF2B5EF4-FFF2-40B4-BE49-F238E27FC236}">
                <a16:creationId xmlns:a16="http://schemas.microsoft.com/office/drawing/2014/main" id="{041F9F0C-43D9-4C21-976D-C5081248A79C}"/>
              </a:ext>
            </a:extLst>
          </p:cNvPr>
          <p:cNvSpPr/>
          <p:nvPr/>
        </p:nvSpPr>
        <p:spPr>
          <a:xfrm>
            <a:off x="6321511" y="6051744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Pijl: gebogen 2">
            <a:extLst>
              <a:ext uri="{FF2B5EF4-FFF2-40B4-BE49-F238E27FC236}">
                <a16:creationId xmlns:a16="http://schemas.microsoft.com/office/drawing/2014/main" id="{74E81D79-06AA-4C22-8F23-57ACF27C1759}"/>
              </a:ext>
            </a:extLst>
          </p:cNvPr>
          <p:cNvSpPr/>
          <p:nvPr/>
        </p:nvSpPr>
        <p:spPr>
          <a:xfrm rot="10800000" flipH="1">
            <a:off x="3313170" y="2372464"/>
            <a:ext cx="824779" cy="1321627"/>
          </a:xfrm>
          <a:prstGeom prst="bentArrow">
            <a:avLst>
              <a:gd name="adj1" fmla="val 21920"/>
              <a:gd name="adj2" fmla="val 2637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6" name="Pijl: gebogen 85">
            <a:extLst>
              <a:ext uri="{FF2B5EF4-FFF2-40B4-BE49-F238E27FC236}">
                <a16:creationId xmlns:a16="http://schemas.microsoft.com/office/drawing/2014/main" id="{F6459270-3F37-48E6-8B81-2AD94FC301A9}"/>
              </a:ext>
            </a:extLst>
          </p:cNvPr>
          <p:cNvSpPr/>
          <p:nvPr/>
        </p:nvSpPr>
        <p:spPr>
          <a:xfrm rot="10800000" flipH="1" flipV="1">
            <a:off x="3313172" y="852028"/>
            <a:ext cx="738147" cy="1341454"/>
          </a:xfrm>
          <a:prstGeom prst="bentArrow">
            <a:avLst>
              <a:gd name="adj1" fmla="val 25000"/>
              <a:gd name="adj2" fmla="val 2637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FE99E48B-C792-4B6B-A887-524A7EDBDB5D}"/>
              </a:ext>
            </a:extLst>
          </p:cNvPr>
          <p:cNvSpPr/>
          <p:nvPr/>
        </p:nvSpPr>
        <p:spPr>
          <a:xfrm>
            <a:off x="2773675" y="2112476"/>
            <a:ext cx="1262095" cy="33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00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jl: gebogen 154">
            <a:extLst>
              <a:ext uri="{FF2B5EF4-FFF2-40B4-BE49-F238E27FC236}">
                <a16:creationId xmlns:a16="http://schemas.microsoft.com/office/drawing/2014/main" id="{2E17ED77-5836-4969-992C-82BACD26658B}"/>
              </a:ext>
            </a:extLst>
          </p:cNvPr>
          <p:cNvSpPr/>
          <p:nvPr/>
        </p:nvSpPr>
        <p:spPr>
          <a:xfrm rot="5400000">
            <a:off x="6944098" y="5501076"/>
            <a:ext cx="637780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4" name="Pijl: gebogen 153">
            <a:extLst>
              <a:ext uri="{FF2B5EF4-FFF2-40B4-BE49-F238E27FC236}">
                <a16:creationId xmlns:a16="http://schemas.microsoft.com/office/drawing/2014/main" id="{E307AE2F-AE4A-4A7F-BBF5-1A2F6CF6E8B4}"/>
              </a:ext>
            </a:extLst>
          </p:cNvPr>
          <p:cNvSpPr/>
          <p:nvPr/>
        </p:nvSpPr>
        <p:spPr>
          <a:xfrm rot="5400000">
            <a:off x="6747888" y="4756875"/>
            <a:ext cx="666131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3" name="Pijl: gebogen 152">
            <a:extLst>
              <a:ext uri="{FF2B5EF4-FFF2-40B4-BE49-F238E27FC236}">
                <a16:creationId xmlns:a16="http://schemas.microsoft.com/office/drawing/2014/main" id="{6608C73C-5BC6-4B89-A778-16D2034809CB}"/>
              </a:ext>
            </a:extLst>
          </p:cNvPr>
          <p:cNvSpPr/>
          <p:nvPr/>
        </p:nvSpPr>
        <p:spPr>
          <a:xfrm rot="5400000">
            <a:off x="6582515" y="4063334"/>
            <a:ext cx="611312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1" name="Pijl: gebogen 150">
            <a:extLst>
              <a:ext uri="{FF2B5EF4-FFF2-40B4-BE49-F238E27FC236}">
                <a16:creationId xmlns:a16="http://schemas.microsoft.com/office/drawing/2014/main" id="{6C83BBAF-8696-443E-8923-EE622D643925}"/>
              </a:ext>
            </a:extLst>
          </p:cNvPr>
          <p:cNvSpPr/>
          <p:nvPr/>
        </p:nvSpPr>
        <p:spPr>
          <a:xfrm rot="5400000">
            <a:off x="5984615" y="1262506"/>
            <a:ext cx="1192419" cy="558420"/>
          </a:xfrm>
          <a:prstGeom prst="bentArrow">
            <a:avLst>
              <a:gd name="adj1" fmla="val 984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2" name="Pijl: gebogen 151">
            <a:extLst>
              <a:ext uri="{FF2B5EF4-FFF2-40B4-BE49-F238E27FC236}">
                <a16:creationId xmlns:a16="http://schemas.microsoft.com/office/drawing/2014/main" id="{F9307532-8464-420E-AACD-892F280E87FA}"/>
              </a:ext>
            </a:extLst>
          </p:cNvPr>
          <p:cNvSpPr/>
          <p:nvPr/>
        </p:nvSpPr>
        <p:spPr>
          <a:xfrm rot="5400000">
            <a:off x="5855041" y="2798418"/>
            <a:ext cx="1742903" cy="558420"/>
          </a:xfrm>
          <a:prstGeom prst="bentArrow">
            <a:avLst>
              <a:gd name="adj1" fmla="val 13635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4" name="Rechthoek: afgeronde hoeken 93">
            <a:extLst>
              <a:ext uri="{FF2B5EF4-FFF2-40B4-BE49-F238E27FC236}">
                <a16:creationId xmlns:a16="http://schemas.microsoft.com/office/drawing/2014/main" id="{1D96DC7D-63C1-461C-B6B3-FB9F80549039}"/>
              </a:ext>
            </a:extLst>
          </p:cNvPr>
          <p:cNvSpPr/>
          <p:nvPr/>
        </p:nvSpPr>
        <p:spPr>
          <a:xfrm>
            <a:off x="7563614" y="2839521"/>
            <a:ext cx="2870432" cy="3923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CF533B9-01A1-4627-90DA-283A1BB511FE}"/>
              </a:ext>
            </a:extLst>
          </p:cNvPr>
          <p:cNvSpPr/>
          <p:nvPr/>
        </p:nvSpPr>
        <p:spPr>
          <a:xfrm>
            <a:off x="7577411" y="137397"/>
            <a:ext cx="2870432" cy="2641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9EAB5B8-69FD-41DE-BBB6-D71DC5EF51B7}"/>
              </a:ext>
            </a:extLst>
          </p:cNvPr>
          <p:cNvSpPr txBox="1"/>
          <p:nvPr/>
        </p:nvSpPr>
        <p:spPr>
          <a:xfrm>
            <a:off x="7576272" y="138926"/>
            <a:ext cx="2857773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Higher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49" name="Rechthoek: afgeronde hoeken 48">
            <a:extLst>
              <a:ext uri="{FF2B5EF4-FFF2-40B4-BE49-F238E27FC236}">
                <a16:creationId xmlns:a16="http://schemas.microsoft.com/office/drawing/2014/main" id="{A725290D-FAEE-477B-966A-7375184F6817}"/>
              </a:ext>
            </a:extLst>
          </p:cNvPr>
          <p:cNvSpPr/>
          <p:nvPr/>
        </p:nvSpPr>
        <p:spPr>
          <a:xfrm>
            <a:off x="7754143" y="3227735"/>
            <a:ext cx="2476455" cy="33419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B3967725-1617-4D56-95F3-3562F8F29A93}"/>
              </a:ext>
            </a:extLst>
          </p:cNvPr>
          <p:cNvSpPr txBox="1"/>
          <p:nvPr/>
        </p:nvSpPr>
        <p:spPr>
          <a:xfrm>
            <a:off x="7698520" y="3180733"/>
            <a:ext cx="2654324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MBO </a:t>
            </a:r>
          </a:p>
          <a:p>
            <a:pPr algn="ctr"/>
            <a:r>
              <a:rPr lang="nl-NL" sz="1399"/>
              <a:t>(Secondary Vocational Education)</a:t>
            </a:r>
            <a:endParaRPr lang="nl-NL" dirty="0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5DAA4509-35EB-4C75-9FF1-DEC5B6BACD38}"/>
              </a:ext>
            </a:extLst>
          </p:cNvPr>
          <p:cNvSpPr/>
          <p:nvPr/>
        </p:nvSpPr>
        <p:spPr>
          <a:xfrm>
            <a:off x="7978192" y="3792125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: afgeronde hoeken 49">
            <a:extLst>
              <a:ext uri="{FF2B5EF4-FFF2-40B4-BE49-F238E27FC236}">
                <a16:creationId xmlns:a16="http://schemas.microsoft.com/office/drawing/2014/main" id="{17734EC4-88ED-4A3A-96BA-2AFC3CB2E782}"/>
              </a:ext>
            </a:extLst>
          </p:cNvPr>
          <p:cNvSpPr/>
          <p:nvPr/>
        </p:nvSpPr>
        <p:spPr>
          <a:xfrm>
            <a:off x="7978192" y="4508356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: afgeronde hoeken 50">
            <a:extLst>
              <a:ext uri="{FF2B5EF4-FFF2-40B4-BE49-F238E27FC236}">
                <a16:creationId xmlns:a16="http://schemas.microsoft.com/office/drawing/2014/main" id="{43CD4E11-8020-422A-8182-3620B4DDD966}"/>
              </a:ext>
            </a:extLst>
          </p:cNvPr>
          <p:cNvSpPr/>
          <p:nvPr/>
        </p:nvSpPr>
        <p:spPr>
          <a:xfrm>
            <a:off x="7978192" y="5222154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7FAB7F6E-A358-473F-A5E0-FE77EB9826EE}"/>
              </a:ext>
            </a:extLst>
          </p:cNvPr>
          <p:cNvSpPr/>
          <p:nvPr/>
        </p:nvSpPr>
        <p:spPr>
          <a:xfrm>
            <a:off x="7978192" y="5942631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F810B0F3-B6D4-44BB-9BA5-07420352CC08}"/>
              </a:ext>
            </a:extLst>
          </p:cNvPr>
          <p:cNvSpPr/>
          <p:nvPr/>
        </p:nvSpPr>
        <p:spPr>
          <a:xfrm>
            <a:off x="3866324" y="131392"/>
            <a:ext cx="2870432" cy="6639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10C75BD-90A6-4806-8DCA-BA8A8257422B}"/>
              </a:ext>
            </a:extLst>
          </p:cNvPr>
          <p:cNvSpPr txBox="1"/>
          <p:nvPr/>
        </p:nvSpPr>
        <p:spPr>
          <a:xfrm>
            <a:off x="3876602" y="143461"/>
            <a:ext cx="2781135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Secondary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64" name="Rechthoek: afgeronde hoeken 63">
            <a:extLst>
              <a:ext uri="{FF2B5EF4-FFF2-40B4-BE49-F238E27FC236}">
                <a16:creationId xmlns:a16="http://schemas.microsoft.com/office/drawing/2014/main" id="{859CA1BB-15B8-46F4-959B-629ADFCBDE65}"/>
              </a:ext>
            </a:extLst>
          </p:cNvPr>
          <p:cNvSpPr/>
          <p:nvPr/>
        </p:nvSpPr>
        <p:spPr>
          <a:xfrm>
            <a:off x="4067716" y="515176"/>
            <a:ext cx="2476455" cy="1086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: afgeronde hoeken 64">
            <a:extLst>
              <a:ext uri="{FF2B5EF4-FFF2-40B4-BE49-F238E27FC236}">
                <a16:creationId xmlns:a16="http://schemas.microsoft.com/office/drawing/2014/main" id="{A29EA73A-24F4-4E94-8C4E-244C561BA19A}"/>
              </a:ext>
            </a:extLst>
          </p:cNvPr>
          <p:cNvSpPr/>
          <p:nvPr/>
        </p:nvSpPr>
        <p:spPr>
          <a:xfrm>
            <a:off x="4067470" y="1636297"/>
            <a:ext cx="2476455" cy="10465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hthoek: afgeronde hoeken 65">
            <a:extLst>
              <a:ext uri="{FF2B5EF4-FFF2-40B4-BE49-F238E27FC236}">
                <a16:creationId xmlns:a16="http://schemas.microsoft.com/office/drawing/2014/main" id="{AD0C6E1B-8649-4BAF-87A3-247EAEC6CE13}"/>
              </a:ext>
            </a:extLst>
          </p:cNvPr>
          <p:cNvSpPr/>
          <p:nvPr/>
        </p:nvSpPr>
        <p:spPr>
          <a:xfrm>
            <a:off x="4073936" y="3227732"/>
            <a:ext cx="2476455" cy="33111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6D3C5FA4-DD74-417A-96B9-337D41AE9134}"/>
              </a:ext>
            </a:extLst>
          </p:cNvPr>
          <p:cNvSpPr/>
          <p:nvPr/>
        </p:nvSpPr>
        <p:spPr>
          <a:xfrm>
            <a:off x="4289563" y="3792125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5A039D35-2F69-4E68-81DC-91407411F01B}"/>
              </a:ext>
            </a:extLst>
          </p:cNvPr>
          <p:cNvSpPr/>
          <p:nvPr/>
        </p:nvSpPr>
        <p:spPr>
          <a:xfrm>
            <a:off x="4289563" y="5937084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Rechthoek: afgeronde hoeken 68">
            <a:extLst>
              <a:ext uri="{FF2B5EF4-FFF2-40B4-BE49-F238E27FC236}">
                <a16:creationId xmlns:a16="http://schemas.microsoft.com/office/drawing/2014/main" id="{103B221C-B977-4478-B317-9D075DA44D3F}"/>
              </a:ext>
            </a:extLst>
          </p:cNvPr>
          <p:cNvSpPr/>
          <p:nvPr/>
        </p:nvSpPr>
        <p:spPr>
          <a:xfrm>
            <a:off x="4291524" y="5223541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hthoek: afgeronde hoeken 69">
            <a:extLst>
              <a:ext uri="{FF2B5EF4-FFF2-40B4-BE49-F238E27FC236}">
                <a16:creationId xmlns:a16="http://schemas.microsoft.com/office/drawing/2014/main" id="{562A3D20-886F-4478-8DE2-D76B3FFF9F37}"/>
              </a:ext>
            </a:extLst>
          </p:cNvPr>
          <p:cNvSpPr/>
          <p:nvPr/>
        </p:nvSpPr>
        <p:spPr>
          <a:xfrm>
            <a:off x="4279878" y="4509610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9E07B3F2-F3F8-43B7-AD29-551F2EB2921D}"/>
              </a:ext>
            </a:extLst>
          </p:cNvPr>
          <p:cNvSpPr txBox="1"/>
          <p:nvPr/>
        </p:nvSpPr>
        <p:spPr>
          <a:xfrm>
            <a:off x="4119047" y="3227060"/>
            <a:ext cx="2455330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</a:t>
            </a:r>
          </a:p>
          <a:p>
            <a:pPr algn="ctr"/>
            <a:r>
              <a:rPr lang="nl-NL" sz="1399" dirty="0"/>
              <a:t>(Pre-</a:t>
            </a:r>
            <a:r>
              <a:rPr lang="nl-NL" sz="1399" dirty="0" err="1"/>
              <a:t>Vocational</a:t>
            </a:r>
            <a:r>
              <a:rPr lang="nl-NL" sz="1399" dirty="0"/>
              <a:t> </a:t>
            </a:r>
            <a:r>
              <a:rPr lang="nl-NL" sz="1399" dirty="0" err="1"/>
              <a:t>Education</a:t>
            </a:r>
            <a:r>
              <a:rPr lang="nl-NL" sz="1399" dirty="0"/>
              <a:t>)</a:t>
            </a:r>
            <a:endParaRPr lang="nl-NL" dirty="0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68A2C05B-1719-485A-AA6C-8324FFDEA18E}"/>
              </a:ext>
            </a:extLst>
          </p:cNvPr>
          <p:cNvSpPr txBox="1"/>
          <p:nvPr/>
        </p:nvSpPr>
        <p:spPr>
          <a:xfrm>
            <a:off x="4067130" y="1727675"/>
            <a:ext cx="2476455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HAVO </a:t>
            </a:r>
          </a:p>
          <a:p>
            <a:pPr algn="ctr"/>
            <a:r>
              <a:rPr lang="nl-NL" sz="1399" dirty="0"/>
              <a:t>(General </a:t>
            </a:r>
            <a:r>
              <a:rPr lang="nl-NL" sz="1399" dirty="0" err="1"/>
              <a:t>Secondary</a:t>
            </a:r>
            <a:r>
              <a:rPr lang="nl-NL" sz="1399" dirty="0"/>
              <a:t> </a:t>
            </a:r>
            <a:r>
              <a:rPr lang="nl-NL" sz="1399" dirty="0" err="1"/>
              <a:t>Education</a:t>
            </a:r>
            <a:r>
              <a:rPr lang="nl-NL" sz="1399" dirty="0"/>
              <a:t>)</a:t>
            </a:r>
            <a:endParaRPr lang="nl-NL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80B04049-0AE6-4EB3-BE5C-71F8EC8B7BA4}"/>
              </a:ext>
            </a:extLst>
          </p:cNvPr>
          <p:cNvSpPr txBox="1"/>
          <p:nvPr/>
        </p:nvSpPr>
        <p:spPr>
          <a:xfrm>
            <a:off x="4061261" y="708729"/>
            <a:ext cx="2455330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VWO </a:t>
            </a:r>
          </a:p>
          <a:p>
            <a:pPr algn="ctr"/>
            <a:r>
              <a:rPr lang="nl-NL" sz="1399" dirty="0"/>
              <a:t>(Pre-University </a:t>
            </a:r>
            <a:r>
              <a:rPr lang="nl-NL" sz="1399" dirty="0" err="1"/>
              <a:t>Education</a:t>
            </a:r>
            <a:r>
              <a:rPr lang="nl-NL" sz="1399" dirty="0"/>
              <a:t> )</a:t>
            </a: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25EFF08E-E0CD-4EB1-9280-DAD2EC066023}"/>
              </a:ext>
            </a:extLst>
          </p:cNvPr>
          <p:cNvSpPr txBox="1"/>
          <p:nvPr/>
        </p:nvSpPr>
        <p:spPr>
          <a:xfrm>
            <a:off x="4299249" y="3859068"/>
            <a:ext cx="2041274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TL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101C65E9-6BA9-412A-BF61-341F48EEBA90}"/>
              </a:ext>
            </a:extLst>
          </p:cNvPr>
          <p:cNvSpPr txBox="1"/>
          <p:nvPr/>
        </p:nvSpPr>
        <p:spPr>
          <a:xfrm>
            <a:off x="4270193" y="4599377"/>
            <a:ext cx="205096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GL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E1BB22DA-7214-467F-BA5C-48BF3E263423}"/>
              </a:ext>
            </a:extLst>
          </p:cNvPr>
          <p:cNvSpPr txBox="1"/>
          <p:nvPr/>
        </p:nvSpPr>
        <p:spPr>
          <a:xfrm>
            <a:off x="4279877" y="6000414"/>
            <a:ext cx="205096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BB 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F2FF9BE9-E55A-48AA-8C89-3111C2284B2F}"/>
              </a:ext>
            </a:extLst>
          </p:cNvPr>
          <p:cNvSpPr txBox="1"/>
          <p:nvPr/>
        </p:nvSpPr>
        <p:spPr>
          <a:xfrm>
            <a:off x="4289560" y="5266403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KB</a:t>
            </a:r>
          </a:p>
        </p:txBody>
      </p:sp>
      <p:sp>
        <p:nvSpPr>
          <p:cNvPr id="77" name="Rechthoek: afgeronde hoeken 76">
            <a:extLst>
              <a:ext uri="{FF2B5EF4-FFF2-40B4-BE49-F238E27FC236}">
                <a16:creationId xmlns:a16="http://schemas.microsoft.com/office/drawing/2014/main" id="{B9260FF2-A1B9-46FC-80DD-E6B9A3610202}"/>
              </a:ext>
            </a:extLst>
          </p:cNvPr>
          <p:cNvSpPr/>
          <p:nvPr/>
        </p:nvSpPr>
        <p:spPr>
          <a:xfrm>
            <a:off x="156375" y="131392"/>
            <a:ext cx="2870432" cy="6639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36E1BC24-7BC4-4397-B9E7-C78F07EFD6AD}"/>
              </a:ext>
            </a:extLst>
          </p:cNvPr>
          <p:cNvSpPr txBox="1"/>
          <p:nvPr/>
        </p:nvSpPr>
        <p:spPr>
          <a:xfrm>
            <a:off x="141949" y="163993"/>
            <a:ext cx="2870432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Primary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3014A2DA-AB18-4DB4-AFD6-2BEE1F87B9C7}"/>
              </a:ext>
            </a:extLst>
          </p:cNvPr>
          <p:cNvSpPr/>
          <p:nvPr/>
        </p:nvSpPr>
        <p:spPr>
          <a:xfrm>
            <a:off x="381979" y="603431"/>
            <a:ext cx="2383581" cy="59651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FDA103DC-9867-427D-AB7D-6326E2823BD6}"/>
              </a:ext>
            </a:extLst>
          </p:cNvPr>
          <p:cNvSpPr txBox="1"/>
          <p:nvPr/>
        </p:nvSpPr>
        <p:spPr>
          <a:xfrm>
            <a:off x="409716" y="3152619"/>
            <a:ext cx="238358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err="1"/>
              <a:t>Primary</a:t>
            </a:r>
            <a:r>
              <a:rPr lang="nl-NL" b="1" dirty="0"/>
              <a:t> School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E3DE750D-3F4D-490C-A3AE-2F5E4BDE2B47}"/>
              </a:ext>
            </a:extLst>
          </p:cNvPr>
          <p:cNvSpPr txBox="1"/>
          <p:nvPr/>
        </p:nvSpPr>
        <p:spPr>
          <a:xfrm>
            <a:off x="7977758" y="3869416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4</a:t>
            </a:r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E462150C-5BA9-4F5A-BE93-2D1288AF9485}"/>
              </a:ext>
            </a:extLst>
          </p:cNvPr>
          <p:cNvSpPr txBox="1"/>
          <p:nvPr/>
        </p:nvSpPr>
        <p:spPr>
          <a:xfrm>
            <a:off x="7978192" y="4563623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3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54415F01-5333-4EED-B5C0-FB8E28F60951}"/>
              </a:ext>
            </a:extLst>
          </p:cNvPr>
          <p:cNvSpPr txBox="1"/>
          <p:nvPr/>
        </p:nvSpPr>
        <p:spPr>
          <a:xfrm>
            <a:off x="7978192" y="5284028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2</a:t>
            </a:r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637A9747-4A64-4CC0-9DB1-75D8F3AF4C98}"/>
              </a:ext>
            </a:extLst>
          </p:cNvPr>
          <p:cNvSpPr txBox="1"/>
          <p:nvPr/>
        </p:nvSpPr>
        <p:spPr>
          <a:xfrm>
            <a:off x="7971730" y="6046237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1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6349CBC8-9D7F-495A-B25D-3E1A1CFC26F3}"/>
              </a:ext>
            </a:extLst>
          </p:cNvPr>
          <p:cNvSpPr txBox="1"/>
          <p:nvPr/>
        </p:nvSpPr>
        <p:spPr>
          <a:xfrm>
            <a:off x="7576273" y="2818165"/>
            <a:ext cx="2870431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Vocational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127" name="Rechthoek: afgeronde hoeken 126">
            <a:extLst>
              <a:ext uri="{FF2B5EF4-FFF2-40B4-BE49-F238E27FC236}">
                <a16:creationId xmlns:a16="http://schemas.microsoft.com/office/drawing/2014/main" id="{82E1E264-2379-4BB2-ADF5-7010F04B37EC}"/>
              </a:ext>
            </a:extLst>
          </p:cNvPr>
          <p:cNvSpPr/>
          <p:nvPr/>
        </p:nvSpPr>
        <p:spPr>
          <a:xfrm>
            <a:off x="7738892" y="1648657"/>
            <a:ext cx="2476455" cy="1036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Rechthoek: afgeronde hoeken 127">
            <a:extLst>
              <a:ext uri="{FF2B5EF4-FFF2-40B4-BE49-F238E27FC236}">
                <a16:creationId xmlns:a16="http://schemas.microsoft.com/office/drawing/2014/main" id="{B6B0FDED-4032-4587-84ED-EACEF4EDA940}"/>
              </a:ext>
            </a:extLst>
          </p:cNvPr>
          <p:cNvSpPr/>
          <p:nvPr/>
        </p:nvSpPr>
        <p:spPr>
          <a:xfrm>
            <a:off x="7733025" y="519923"/>
            <a:ext cx="2476455" cy="107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: afgeronde hoeken 56">
            <a:extLst>
              <a:ext uri="{FF2B5EF4-FFF2-40B4-BE49-F238E27FC236}">
                <a16:creationId xmlns:a16="http://schemas.microsoft.com/office/drawing/2014/main" id="{138E0C2F-2F0A-43E9-AC67-20262E0BBDDD}"/>
              </a:ext>
            </a:extLst>
          </p:cNvPr>
          <p:cNvSpPr/>
          <p:nvPr/>
        </p:nvSpPr>
        <p:spPr>
          <a:xfrm>
            <a:off x="7851021" y="2116679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D7B8AB7E-EF4C-47F5-A3DB-9AF50A546A0B}"/>
              </a:ext>
            </a:extLst>
          </p:cNvPr>
          <p:cNvSpPr/>
          <p:nvPr/>
        </p:nvSpPr>
        <p:spPr>
          <a:xfrm>
            <a:off x="7851021" y="1028413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: afgeronde hoeken 54">
            <a:extLst>
              <a:ext uri="{FF2B5EF4-FFF2-40B4-BE49-F238E27FC236}">
                <a16:creationId xmlns:a16="http://schemas.microsoft.com/office/drawing/2014/main" id="{AA29CA97-BA97-4694-9827-BC088651D41F}"/>
              </a:ext>
            </a:extLst>
          </p:cNvPr>
          <p:cNvSpPr/>
          <p:nvPr/>
        </p:nvSpPr>
        <p:spPr>
          <a:xfrm>
            <a:off x="9041358" y="1016803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EFEA37BD-5600-4FC4-921F-AAB07D19E97C}"/>
              </a:ext>
            </a:extLst>
          </p:cNvPr>
          <p:cNvSpPr txBox="1"/>
          <p:nvPr/>
        </p:nvSpPr>
        <p:spPr>
          <a:xfrm>
            <a:off x="7827450" y="2151685"/>
            <a:ext cx="107233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Bachelor</a:t>
            </a:r>
          </a:p>
        </p:txBody>
      </p:sp>
      <p:sp>
        <p:nvSpPr>
          <p:cNvPr id="60" name="Rechthoek: afgeronde hoeken 59">
            <a:extLst>
              <a:ext uri="{FF2B5EF4-FFF2-40B4-BE49-F238E27FC236}">
                <a16:creationId xmlns:a16="http://schemas.microsoft.com/office/drawing/2014/main" id="{1BF86D03-328B-473E-8FAF-A963D458F1A2}"/>
              </a:ext>
            </a:extLst>
          </p:cNvPr>
          <p:cNvSpPr/>
          <p:nvPr/>
        </p:nvSpPr>
        <p:spPr>
          <a:xfrm>
            <a:off x="9053151" y="2112476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317BA26B-2D5C-4E89-9832-969EAEE8B597}"/>
              </a:ext>
            </a:extLst>
          </p:cNvPr>
          <p:cNvSpPr txBox="1"/>
          <p:nvPr/>
        </p:nvSpPr>
        <p:spPr>
          <a:xfrm>
            <a:off x="9061269" y="2158944"/>
            <a:ext cx="105353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Master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626567DD-60F9-4ED1-A5E2-01FD6DF15C8D}"/>
              </a:ext>
            </a:extLst>
          </p:cNvPr>
          <p:cNvSpPr txBox="1"/>
          <p:nvPr/>
        </p:nvSpPr>
        <p:spPr>
          <a:xfrm>
            <a:off x="7863955" y="1089040"/>
            <a:ext cx="107233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Bachelor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7B281A4D-C853-4258-AE5E-3D70FE6178CD}"/>
              </a:ext>
            </a:extLst>
          </p:cNvPr>
          <p:cNvSpPr txBox="1"/>
          <p:nvPr/>
        </p:nvSpPr>
        <p:spPr>
          <a:xfrm>
            <a:off x="9053151" y="1089551"/>
            <a:ext cx="107233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Master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1985630E-A3E6-4B15-9480-1AA337153047}"/>
              </a:ext>
            </a:extLst>
          </p:cNvPr>
          <p:cNvSpPr txBox="1"/>
          <p:nvPr/>
        </p:nvSpPr>
        <p:spPr>
          <a:xfrm>
            <a:off x="7723081" y="460627"/>
            <a:ext cx="2477595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WO </a:t>
            </a:r>
          </a:p>
          <a:p>
            <a:pPr algn="ctr"/>
            <a:r>
              <a:rPr lang="nl-NL" sz="1399" dirty="0"/>
              <a:t>(University </a:t>
            </a:r>
            <a:r>
              <a:rPr lang="nl-NL" sz="1399" dirty="0" err="1"/>
              <a:t>Education</a:t>
            </a:r>
            <a:r>
              <a:rPr lang="nl-NL" sz="1399" dirty="0"/>
              <a:t>)</a:t>
            </a:r>
            <a:endParaRPr lang="nl-NL" dirty="0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B1BBBD79-08C0-4E95-93BD-2929590752CF}"/>
              </a:ext>
            </a:extLst>
          </p:cNvPr>
          <p:cNvSpPr/>
          <p:nvPr/>
        </p:nvSpPr>
        <p:spPr>
          <a:xfrm>
            <a:off x="6558358" y="877084"/>
            <a:ext cx="119578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Pijl: draaiend 89">
            <a:extLst>
              <a:ext uri="{FF2B5EF4-FFF2-40B4-BE49-F238E27FC236}">
                <a16:creationId xmlns:a16="http://schemas.microsoft.com/office/drawing/2014/main" id="{A014A850-2C21-4442-B0EF-6824D9160600}"/>
              </a:ext>
            </a:extLst>
          </p:cNvPr>
          <p:cNvSpPr/>
          <p:nvPr/>
        </p:nvSpPr>
        <p:spPr>
          <a:xfrm rot="16200000">
            <a:off x="3983561" y="5364268"/>
            <a:ext cx="645047" cy="96765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0453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5" name="Pijl: draaiend 94">
            <a:extLst>
              <a:ext uri="{FF2B5EF4-FFF2-40B4-BE49-F238E27FC236}">
                <a16:creationId xmlns:a16="http://schemas.microsoft.com/office/drawing/2014/main" id="{E4C6A7F1-5765-468F-8B0C-E37AEB18217B}"/>
              </a:ext>
            </a:extLst>
          </p:cNvPr>
          <p:cNvSpPr/>
          <p:nvPr/>
        </p:nvSpPr>
        <p:spPr>
          <a:xfrm rot="16200000" flipV="1">
            <a:off x="9674631" y="3876450"/>
            <a:ext cx="668896" cy="931812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8" name="Pijl: draaiend 97">
            <a:extLst>
              <a:ext uri="{FF2B5EF4-FFF2-40B4-BE49-F238E27FC236}">
                <a16:creationId xmlns:a16="http://schemas.microsoft.com/office/drawing/2014/main" id="{19CD7AD4-6D2D-4A1F-92C6-B2E88CDC538F}"/>
              </a:ext>
            </a:extLst>
          </p:cNvPr>
          <p:cNvSpPr/>
          <p:nvPr/>
        </p:nvSpPr>
        <p:spPr>
          <a:xfrm rot="16200000">
            <a:off x="3750630" y="1266265"/>
            <a:ext cx="645047" cy="558422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9" name="Pijl: draaiend 98">
            <a:extLst>
              <a:ext uri="{FF2B5EF4-FFF2-40B4-BE49-F238E27FC236}">
                <a16:creationId xmlns:a16="http://schemas.microsoft.com/office/drawing/2014/main" id="{20A5669C-761E-47D4-97E4-AC2753CF40CC}"/>
              </a:ext>
            </a:extLst>
          </p:cNvPr>
          <p:cNvSpPr/>
          <p:nvPr/>
        </p:nvSpPr>
        <p:spPr>
          <a:xfrm rot="16200000" flipV="1">
            <a:off x="9677861" y="4638110"/>
            <a:ext cx="668896" cy="924030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0" name="Pijl: draaiend 99">
            <a:extLst>
              <a:ext uri="{FF2B5EF4-FFF2-40B4-BE49-F238E27FC236}">
                <a16:creationId xmlns:a16="http://schemas.microsoft.com/office/drawing/2014/main" id="{AE573791-987D-47D4-A43D-FADC8A296FCC}"/>
              </a:ext>
            </a:extLst>
          </p:cNvPr>
          <p:cNvSpPr/>
          <p:nvPr/>
        </p:nvSpPr>
        <p:spPr>
          <a:xfrm rot="16200000" flipV="1">
            <a:off x="9685019" y="5436607"/>
            <a:ext cx="668896" cy="911039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1" name="Pijl: draaiend 100">
            <a:extLst>
              <a:ext uri="{FF2B5EF4-FFF2-40B4-BE49-F238E27FC236}">
                <a16:creationId xmlns:a16="http://schemas.microsoft.com/office/drawing/2014/main" id="{E9FDA30F-0880-4314-994E-58528323AF90}"/>
              </a:ext>
            </a:extLst>
          </p:cNvPr>
          <p:cNvSpPr/>
          <p:nvPr/>
        </p:nvSpPr>
        <p:spPr>
          <a:xfrm rot="16200000">
            <a:off x="7511670" y="1280915"/>
            <a:ext cx="668896" cy="726177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8" name="Pijl: draaiend 107">
            <a:extLst>
              <a:ext uri="{FF2B5EF4-FFF2-40B4-BE49-F238E27FC236}">
                <a16:creationId xmlns:a16="http://schemas.microsoft.com/office/drawing/2014/main" id="{8F79F32E-0F35-4C57-B0A0-A88DA902289A}"/>
              </a:ext>
            </a:extLst>
          </p:cNvPr>
          <p:cNvSpPr/>
          <p:nvPr/>
        </p:nvSpPr>
        <p:spPr>
          <a:xfrm rot="16200000">
            <a:off x="3745275" y="2659833"/>
            <a:ext cx="1508772" cy="1354814"/>
          </a:xfrm>
          <a:prstGeom prst="circularArrow">
            <a:avLst>
              <a:gd name="adj1" fmla="val 5444"/>
              <a:gd name="adj2" fmla="val 449184"/>
              <a:gd name="adj3" fmla="val 19700024"/>
              <a:gd name="adj4" fmla="val 11987236"/>
              <a:gd name="adj5" fmla="val 5746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9" name="Pijl: draaiend 108">
            <a:extLst>
              <a:ext uri="{FF2B5EF4-FFF2-40B4-BE49-F238E27FC236}">
                <a16:creationId xmlns:a16="http://schemas.microsoft.com/office/drawing/2014/main" id="{BBECE278-76AE-457B-B1DE-D96D4E17201F}"/>
              </a:ext>
            </a:extLst>
          </p:cNvPr>
          <p:cNvSpPr/>
          <p:nvPr/>
        </p:nvSpPr>
        <p:spPr>
          <a:xfrm rot="16200000">
            <a:off x="7406048" y="2555808"/>
            <a:ext cx="1508772" cy="1354814"/>
          </a:xfrm>
          <a:prstGeom prst="circularArrow">
            <a:avLst>
              <a:gd name="adj1" fmla="val 5444"/>
              <a:gd name="adj2" fmla="val 449184"/>
              <a:gd name="adj3" fmla="val 19700024"/>
              <a:gd name="adj4" fmla="val 11994271"/>
              <a:gd name="adj5" fmla="val 5746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1" name="Pijl: draaiend 110">
            <a:extLst>
              <a:ext uri="{FF2B5EF4-FFF2-40B4-BE49-F238E27FC236}">
                <a16:creationId xmlns:a16="http://schemas.microsoft.com/office/drawing/2014/main" id="{139957B2-03E0-47FF-9375-1A11674E2BF4}"/>
              </a:ext>
            </a:extLst>
          </p:cNvPr>
          <p:cNvSpPr/>
          <p:nvPr/>
        </p:nvSpPr>
        <p:spPr>
          <a:xfrm rot="16200000">
            <a:off x="3983562" y="4630579"/>
            <a:ext cx="645047" cy="96765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0453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2" name="Pijl: draaiend 111">
            <a:extLst>
              <a:ext uri="{FF2B5EF4-FFF2-40B4-BE49-F238E27FC236}">
                <a16:creationId xmlns:a16="http://schemas.microsoft.com/office/drawing/2014/main" id="{18D759A6-3A1C-434A-B505-ED4C2839EDAE}"/>
              </a:ext>
            </a:extLst>
          </p:cNvPr>
          <p:cNvSpPr/>
          <p:nvPr/>
        </p:nvSpPr>
        <p:spPr>
          <a:xfrm rot="16200000">
            <a:off x="3966824" y="3915190"/>
            <a:ext cx="645047" cy="96765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0453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6" name="Pijl: rechts 155">
            <a:extLst>
              <a:ext uri="{FF2B5EF4-FFF2-40B4-BE49-F238E27FC236}">
                <a16:creationId xmlns:a16="http://schemas.microsoft.com/office/drawing/2014/main" id="{30974363-8B43-4672-A678-501F69068990}"/>
              </a:ext>
            </a:extLst>
          </p:cNvPr>
          <p:cNvSpPr/>
          <p:nvPr/>
        </p:nvSpPr>
        <p:spPr>
          <a:xfrm>
            <a:off x="6527300" y="2082194"/>
            <a:ext cx="119578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7" name="Pijl: rechts 156">
            <a:extLst>
              <a:ext uri="{FF2B5EF4-FFF2-40B4-BE49-F238E27FC236}">
                <a16:creationId xmlns:a16="http://schemas.microsoft.com/office/drawing/2014/main" id="{50E4306D-0249-4168-AEB7-8A28B88676A6}"/>
              </a:ext>
            </a:extLst>
          </p:cNvPr>
          <p:cNvSpPr/>
          <p:nvPr/>
        </p:nvSpPr>
        <p:spPr>
          <a:xfrm>
            <a:off x="6327539" y="3894263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8" name="Pijl: rechts 157">
            <a:extLst>
              <a:ext uri="{FF2B5EF4-FFF2-40B4-BE49-F238E27FC236}">
                <a16:creationId xmlns:a16="http://schemas.microsoft.com/office/drawing/2014/main" id="{EF8E22BC-4F3A-4004-9D60-166ED1479380}"/>
              </a:ext>
            </a:extLst>
          </p:cNvPr>
          <p:cNvSpPr/>
          <p:nvPr/>
        </p:nvSpPr>
        <p:spPr>
          <a:xfrm>
            <a:off x="6333006" y="4600631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Pijl: rechts 158">
            <a:extLst>
              <a:ext uri="{FF2B5EF4-FFF2-40B4-BE49-F238E27FC236}">
                <a16:creationId xmlns:a16="http://schemas.microsoft.com/office/drawing/2014/main" id="{29EBE7B7-1BB5-4A2C-85CB-B2EB1632F8A5}"/>
              </a:ext>
            </a:extLst>
          </p:cNvPr>
          <p:cNvSpPr/>
          <p:nvPr/>
        </p:nvSpPr>
        <p:spPr>
          <a:xfrm>
            <a:off x="6332596" y="5321460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0" name="Pijl: rechts 159">
            <a:extLst>
              <a:ext uri="{FF2B5EF4-FFF2-40B4-BE49-F238E27FC236}">
                <a16:creationId xmlns:a16="http://schemas.microsoft.com/office/drawing/2014/main" id="{041F9F0C-43D9-4C21-976D-C5081248A79C}"/>
              </a:ext>
            </a:extLst>
          </p:cNvPr>
          <p:cNvSpPr/>
          <p:nvPr/>
        </p:nvSpPr>
        <p:spPr>
          <a:xfrm>
            <a:off x="6321511" y="6051744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Pijl: gebogen 2">
            <a:extLst>
              <a:ext uri="{FF2B5EF4-FFF2-40B4-BE49-F238E27FC236}">
                <a16:creationId xmlns:a16="http://schemas.microsoft.com/office/drawing/2014/main" id="{74E81D79-06AA-4C22-8F23-57ACF27C1759}"/>
              </a:ext>
            </a:extLst>
          </p:cNvPr>
          <p:cNvSpPr/>
          <p:nvPr/>
        </p:nvSpPr>
        <p:spPr>
          <a:xfrm rot="10800000" flipH="1">
            <a:off x="3313170" y="2372464"/>
            <a:ext cx="824779" cy="1321627"/>
          </a:xfrm>
          <a:prstGeom prst="bentArrow">
            <a:avLst>
              <a:gd name="adj1" fmla="val 21920"/>
              <a:gd name="adj2" fmla="val 2637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6" name="Pijl: gebogen 85">
            <a:extLst>
              <a:ext uri="{FF2B5EF4-FFF2-40B4-BE49-F238E27FC236}">
                <a16:creationId xmlns:a16="http://schemas.microsoft.com/office/drawing/2014/main" id="{F6459270-3F37-48E6-8B81-2AD94FC301A9}"/>
              </a:ext>
            </a:extLst>
          </p:cNvPr>
          <p:cNvSpPr/>
          <p:nvPr/>
        </p:nvSpPr>
        <p:spPr>
          <a:xfrm rot="10800000" flipH="1" flipV="1">
            <a:off x="3313172" y="852028"/>
            <a:ext cx="738147" cy="1341454"/>
          </a:xfrm>
          <a:prstGeom prst="bentArrow">
            <a:avLst>
              <a:gd name="adj1" fmla="val 25000"/>
              <a:gd name="adj2" fmla="val 2637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FE99E48B-C792-4B6B-A887-524A7EDBDB5D}"/>
              </a:ext>
            </a:extLst>
          </p:cNvPr>
          <p:cNvSpPr/>
          <p:nvPr/>
        </p:nvSpPr>
        <p:spPr>
          <a:xfrm>
            <a:off x="2773675" y="2112476"/>
            <a:ext cx="1262095" cy="33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606F407E-348F-4A79-9A35-103766A9F94D}"/>
              </a:ext>
            </a:extLst>
          </p:cNvPr>
          <p:cNvSpPr txBox="1"/>
          <p:nvPr/>
        </p:nvSpPr>
        <p:spPr>
          <a:xfrm>
            <a:off x="7698520" y="1574766"/>
            <a:ext cx="2654324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HBO </a:t>
            </a:r>
          </a:p>
          <a:p>
            <a:pPr algn="ctr"/>
            <a:r>
              <a:rPr lang="nl-NL" sz="1399" dirty="0"/>
              <a:t>(</a:t>
            </a:r>
            <a:r>
              <a:rPr lang="nl-NL" sz="1399" dirty="0" err="1"/>
              <a:t>Higher</a:t>
            </a:r>
            <a:r>
              <a:rPr lang="nl-NL" sz="1399" dirty="0"/>
              <a:t> Professional </a:t>
            </a:r>
            <a:r>
              <a:rPr lang="nl-NL" sz="1399" dirty="0" err="1"/>
              <a:t>Education</a:t>
            </a:r>
            <a:r>
              <a:rPr lang="nl-NL" sz="1399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84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ijl: gebogen 101">
            <a:extLst>
              <a:ext uri="{FF2B5EF4-FFF2-40B4-BE49-F238E27FC236}">
                <a16:creationId xmlns:a16="http://schemas.microsoft.com/office/drawing/2014/main" id="{73FDD1ED-E356-4151-94D4-051AB99C92EB}"/>
              </a:ext>
            </a:extLst>
          </p:cNvPr>
          <p:cNvSpPr/>
          <p:nvPr/>
        </p:nvSpPr>
        <p:spPr>
          <a:xfrm rot="5400000" flipH="1">
            <a:off x="6346296" y="4192846"/>
            <a:ext cx="613755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F810B0F3-B6D4-44BB-9BA5-07420352CC08}"/>
              </a:ext>
            </a:extLst>
          </p:cNvPr>
          <p:cNvSpPr/>
          <p:nvPr/>
        </p:nvSpPr>
        <p:spPr>
          <a:xfrm>
            <a:off x="3866324" y="131392"/>
            <a:ext cx="2870432" cy="6639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2" name="Pijl: gebogen 91">
            <a:extLst>
              <a:ext uri="{FF2B5EF4-FFF2-40B4-BE49-F238E27FC236}">
                <a16:creationId xmlns:a16="http://schemas.microsoft.com/office/drawing/2014/main" id="{729A2636-2719-4C26-AB9A-E94942098606}"/>
              </a:ext>
            </a:extLst>
          </p:cNvPr>
          <p:cNvSpPr/>
          <p:nvPr/>
        </p:nvSpPr>
        <p:spPr>
          <a:xfrm rot="5400000">
            <a:off x="6632892" y="4080416"/>
            <a:ext cx="638982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3" name="Pijl: gebogen 92">
            <a:extLst>
              <a:ext uri="{FF2B5EF4-FFF2-40B4-BE49-F238E27FC236}">
                <a16:creationId xmlns:a16="http://schemas.microsoft.com/office/drawing/2014/main" id="{13752EED-23DF-4D58-BD78-EF3204D2418D}"/>
              </a:ext>
            </a:extLst>
          </p:cNvPr>
          <p:cNvSpPr/>
          <p:nvPr/>
        </p:nvSpPr>
        <p:spPr>
          <a:xfrm rot="5400000">
            <a:off x="6807682" y="4784267"/>
            <a:ext cx="685006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1" name="Pijl: gebogen 150">
            <a:extLst>
              <a:ext uri="{FF2B5EF4-FFF2-40B4-BE49-F238E27FC236}">
                <a16:creationId xmlns:a16="http://schemas.microsoft.com/office/drawing/2014/main" id="{6C83BBAF-8696-443E-8923-EE622D643925}"/>
              </a:ext>
            </a:extLst>
          </p:cNvPr>
          <p:cNvSpPr/>
          <p:nvPr/>
        </p:nvSpPr>
        <p:spPr>
          <a:xfrm rot="5400000">
            <a:off x="5984615" y="1262506"/>
            <a:ext cx="1192419" cy="558420"/>
          </a:xfrm>
          <a:prstGeom prst="bentArrow">
            <a:avLst>
              <a:gd name="adj1" fmla="val 984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2" name="Pijl: gebogen 151">
            <a:extLst>
              <a:ext uri="{FF2B5EF4-FFF2-40B4-BE49-F238E27FC236}">
                <a16:creationId xmlns:a16="http://schemas.microsoft.com/office/drawing/2014/main" id="{F9307532-8464-420E-AACD-892F280E87FA}"/>
              </a:ext>
            </a:extLst>
          </p:cNvPr>
          <p:cNvSpPr/>
          <p:nvPr/>
        </p:nvSpPr>
        <p:spPr>
          <a:xfrm rot="5400000">
            <a:off x="5855041" y="2798418"/>
            <a:ext cx="1742903" cy="558420"/>
          </a:xfrm>
          <a:prstGeom prst="bentArrow">
            <a:avLst>
              <a:gd name="adj1" fmla="val 13635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4" name="Rechthoek: afgeronde hoeken 93">
            <a:extLst>
              <a:ext uri="{FF2B5EF4-FFF2-40B4-BE49-F238E27FC236}">
                <a16:creationId xmlns:a16="http://schemas.microsoft.com/office/drawing/2014/main" id="{1D96DC7D-63C1-461C-B6B3-FB9F80549039}"/>
              </a:ext>
            </a:extLst>
          </p:cNvPr>
          <p:cNvSpPr/>
          <p:nvPr/>
        </p:nvSpPr>
        <p:spPr>
          <a:xfrm>
            <a:off x="7563614" y="2839521"/>
            <a:ext cx="2870432" cy="3923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CF533B9-01A1-4627-90DA-283A1BB511FE}"/>
              </a:ext>
            </a:extLst>
          </p:cNvPr>
          <p:cNvSpPr/>
          <p:nvPr/>
        </p:nvSpPr>
        <p:spPr>
          <a:xfrm>
            <a:off x="7577411" y="137397"/>
            <a:ext cx="2870432" cy="2641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9EAB5B8-69FD-41DE-BBB6-D71DC5EF51B7}"/>
              </a:ext>
            </a:extLst>
          </p:cNvPr>
          <p:cNvSpPr txBox="1"/>
          <p:nvPr/>
        </p:nvSpPr>
        <p:spPr>
          <a:xfrm>
            <a:off x="7576272" y="138926"/>
            <a:ext cx="2857773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Higher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49" name="Rechthoek: afgeronde hoeken 48">
            <a:extLst>
              <a:ext uri="{FF2B5EF4-FFF2-40B4-BE49-F238E27FC236}">
                <a16:creationId xmlns:a16="http://schemas.microsoft.com/office/drawing/2014/main" id="{A725290D-FAEE-477B-966A-7375184F6817}"/>
              </a:ext>
            </a:extLst>
          </p:cNvPr>
          <p:cNvSpPr/>
          <p:nvPr/>
        </p:nvSpPr>
        <p:spPr>
          <a:xfrm>
            <a:off x="7754143" y="3227735"/>
            <a:ext cx="2476455" cy="33419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B3967725-1617-4D56-95F3-3562F8F29A93}"/>
              </a:ext>
            </a:extLst>
          </p:cNvPr>
          <p:cNvSpPr txBox="1"/>
          <p:nvPr/>
        </p:nvSpPr>
        <p:spPr>
          <a:xfrm>
            <a:off x="7698520" y="3180733"/>
            <a:ext cx="2654324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MBO </a:t>
            </a:r>
          </a:p>
          <a:p>
            <a:pPr algn="ctr"/>
            <a:r>
              <a:rPr lang="nl-NL" sz="1399"/>
              <a:t>(Secondary Vocational Education)</a:t>
            </a:r>
            <a:endParaRPr lang="nl-NL" dirty="0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5DAA4509-35EB-4C75-9FF1-DEC5B6BACD38}"/>
              </a:ext>
            </a:extLst>
          </p:cNvPr>
          <p:cNvSpPr/>
          <p:nvPr/>
        </p:nvSpPr>
        <p:spPr>
          <a:xfrm>
            <a:off x="7978192" y="3792125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: afgeronde hoeken 49">
            <a:extLst>
              <a:ext uri="{FF2B5EF4-FFF2-40B4-BE49-F238E27FC236}">
                <a16:creationId xmlns:a16="http://schemas.microsoft.com/office/drawing/2014/main" id="{17734EC4-88ED-4A3A-96BA-2AFC3CB2E782}"/>
              </a:ext>
            </a:extLst>
          </p:cNvPr>
          <p:cNvSpPr/>
          <p:nvPr/>
        </p:nvSpPr>
        <p:spPr>
          <a:xfrm>
            <a:off x="7978192" y="4508356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: afgeronde hoeken 50">
            <a:extLst>
              <a:ext uri="{FF2B5EF4-FFF2-40B4-BE49-F238E27FC236}">
                <a16:creationId xmlns:a16="http://schemas.microsoft.com/office/drawing/2014/main" id="{43CD4E11-8020-422A-8182-3620B4DDD966}"/>
              </a:ext>
            </a:extLst>
          </p:cNvPr>
          <p:cNvSpPr/>
          <p:nvPr/>
        </p:nvSpPr>
        <p:spPr>
          <a:xfrm>
            <a:off x="7978192" y="5222154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7FAB7F6E-A358-473F-A5E0-FE77EB9826EE}"/>
              </a:ext>
            </a:extLst>
          </p:cNvPr>
          <p:cNvSpPr/>
          <p:nvPr/>
        </p:nvSpPr>
        <p:spPr>
          <a:xfrm>
            <a:off x="7978192" y="5942631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10C75BD-90A6-4806-8DCA-BA8A8257422B}"/>
              </a:ext>
            </a:extLst>
          </p:cNvPr>
          <p:cNvSpPr txBox="1"/>
          <p:nvPr/>
        </p:nvSpPr>
        <p:spPr>
          <a:xfrm>
            <a:off x="3876602" y="143461"/>
            <a:ext cx="2781135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Secondary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64" name="Rechthoek: afgeronde hoeken 63">
            <a:extLst>
              <a:ext uri="{FF2B5EF4-FFF2-40B4-BE49-F238E27FC236}">
                <a16:creationId xmlns:a16="http://schemas.microsoft.com/office/drawing/2014/main" id="{859CA1BB-15B8-46F4-959B-629ADFCBDE65}"/>
              </a:ext>
            </a:extLst>
          </p:cNvPr>
          <p:cNvSpPr/>
          <p:nvPr/>
        </p:nvSpPr>
        <p:spPr>
          <a:xfrm>
            <a:off x="4067716" y="515176"/>
            <a:ext cx="2476455" cy="1086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: afgeronde hoeken 64">
            <a:extLst>
              <a:ext uri="{FF2B5EF4-FFF2-40B4-BE49-F238E27FC236}">
                <a16:creationId xmlns:a16="http://schemas.microsoft.com/office/drawing/2014/main" id="{A29EA73A-24F4-4E94-8C4E-244C561BA19A}"/>
              </a:ext>
            </a:extLst>
          </p:cNvPr>
          <p:cNvSpPr/>
          <p:nvPr/>
        </p:nvSpPr>
        <p:spPr>
          <a:xfrm>
            <a:off x="4067470" y="1636297"/>
            <a:ext cx="2476455" cy="10465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hthoek: afgeronde hoeken 65">
            <a:extLst>
              <a:ext uri="{FF2B5EF4-FFF2-40B4-BE49-F238E27FC236}">
                <a16:creationId xmlns:a16="http://schemas.microsoft.com/office/drawing/2014/main" id="{AD0C6E1B-8649-4BAF-87A3-247EAEC6CE13}"/>
              </a:ext>
            </a:extLst>
          </p:cNvPr>
          <p:cNvSpPr/>
          <p:nvPr/>
        </p:nvSpPr>
        <p:spPr>
          <a:xfrm>
            <a:off x="4073936" y="3227732"/>
            <a:ext cx="2476455" cy="33111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6D3C5FA4-DD74-417A-96B9-337D41AE9134}"/>
              </a:ext>
            </a:extLst>
          </p:cNvPr>
          <p:cNvSpPr/>
          <p:nvPr/>
        </p:nvSpPr>
        <p:spPr>
          <a:xfrm>
            <a:off x="4289563" y="3792125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5A039D35-2F69-4E68-81DC-91407411F01B}"/>
              </a:ext>
            </a:extLst>
          </p:cNvPr>
          <p:cNvSpPr/>
          <p:nvPr/>
        </p:nvSpPr>
        <p:spPr>
          <a:xfrm>
            <a:off x="4289563" y="5937084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hthoek: afgeronde hoeken 69">
            <a:extLst>
              <a:ext uri="{FF2B5EF4-FFF2-40B4-BE49-F238E27FC236}">
                <a16:creationId xmlns:a16="http://schemas.microsoft.com/office/drawing/2014/main" id="{562A3D20-886F-4478-8DE2-D76B3FFF9F37}"/>
              </a:ext>
            </a:extLst>
          </p:cNvPr>
          <p:cNvSpPr/>
          <p:nvPr/>
        </p:nvSpPr>
        <p:spPr>
          <a:xfrm>
            <a:off x="4279878" y="4509610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9E07B3F2-F3F8-43B7-AD29-551F2EB2921D}"/>
              </a:ext>
            </a:extLst>
          </p:cNvPr>
          <p:cNvSpPr txBox="1"/>
          <p:nvPr/>
        </p:nvSpPr>
        <p:spPr>
          <a:xfrm>
            <a:off x="4119047" y="3227060"/>
            <a:ext cx="2455330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</a:t>
            </a:r>
          </a:p>
          <a:p>
            <a:pPr algn="ctr"/>
            <a:r>
              <a:rPr lang="nl-NL" sz="1399" dirty="0"/>
              <a:t>(Pre-</a:t>
            </a:r>
            <a:r>
              <a:rPr lang="nl-NL" sz="1399" dirty="0" err="1"/>
              <a:t>Vocational</a:t>
            </a:r>
            <a:r>
              <a:rPr lang="nl-NL" sz="1399" dirty="0"/>
              <a:t> </a:t>
            </a:r>
            <a:r>
              <a:rPr lang="nl-NL" sz="1399" dirty="0" err="1"/>
              <a:t>Education</a:t>
            </a:r>
            <a:r>
              <a:rPr lang="nl-NL" sz="1399" dirty="0"/>
              <a:t>)</a:t>
            </a:r>
            <a:endParaRPr lang="nl-NL" dirty="0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68A2C05B-1719-485A-AA6C-8324FFDEA18E}"/>
              </a:ext>
            </a:extLst>
          </p:cNvPr>
          <p:cNvSpPr txBox="1"/>
          <p:nvPr/>
        </p:nvSpPr>
        <p:spPr>
          <a:xfrm>
            <a:off x="4067130" y="1727675"/>
            <a:ext cx="2476455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HAVO </a:t>
            </a:r>
          </a:p>
          <a:p>
            <a:pPr algn="ctr"/>
            <a:r>
              <a:rPr lang="nl-NL" sz="1399" dirty="0"/>
              <a:t>(General </a:t>
            </a:r>
            <a:r>
              <a:rPr lang="nl-NL" sz="1399" dirty="0" err="1"/>
              <a:t>Secondary</a:t>
            </a:r>
            <a:r>
              <a:rPr lang="nl-NL" sz="1399" dirty="0"/>
              <a:t> </a:t>
            </a:r>
            <a:r>
              <a:rPr lang="nl-NL" sz="1399" dirty="0" err="1"/>
              <a:t>Education</a:t>
            </a:r>
            <a:r>
              <a:rPr lang="nl-NL" sz="1399" dirty="0"/>
              <a:t>)</a:t>
            </a:r>
            <a:endParaRPr lang="nl-NL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80B04049-0AE6-4EB3-BE5C-71F8EC8B7BA4}"/>
              </a:ext>
            </a:extLst>
          </p:cNvPr>
          <p:cNvSpPr txBox="1"/>
          <p:nvPr/>
        </p:nvSpPr>
        <p:spPr>
          <a:xfrm>
            <a:off x="4061261" y="708729"/>
            <a:ext cx="2455330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VWO </a:t>
            </a:r>
          </a:p>
          <a:p>
            <a:pPr algn="ctr"/>
            <a:r>
              <a:rPr lang="nl-NL" sz="1399" dirty="0"/>
              <a:t>(Pre-University </a:t>
            </a:r>
            <a:r>
              <a:rPr lang="nl-NL" sz="1399" dirty="0" err="1"/>
              <a:t>Education</a:t>
            </a:r>
            <a:r>
              <a:rPr lang="nl-NL" sz="1399" dirty="0"/>
              <a:t> )</a:t>
            </a: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25EFF08E-E0CD-4EB1-9280-DAD2EC066023}"/>
              </a:ext>
            </a:extLst>
          </p:cNvPr>
          <p:cNvSpPr txBox="1"/>
          <p:nvPr/>
        </p:nvSpPr>
        <p:spPr>
          <a:xfrm>
            <a:off x="4299249" y="3859068"/>
            <a:ext cx="2041274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TL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101C65E9-6BA9-412A-BF61-341F48EEBA90}"/>
              </a:ext>
            </a:extLst>
          </p:cNvPr>
          <p:cNvSpPr txBox="1"/>
          <p:nvPr/>
        </p:nvSpPr>
        <p:spPr>
          <a:xfrm>
            <a:off x="4270193" y="4599377"/>
            <a:ext cx="205096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GL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E1BB22DA-7214-467F-BA5C-48BF3E263423}"/>
              </a:ext>
            </a:extLst>
          </p:cNvPr>
          <p:cNvSpPr txBox="1"/>
          <p:nvPr/>
        </p:nvSpPr>
        <p:spPr>
          <a:xfrm>
            <a:off x="4279877" y="6000414"/>
            <a:ext cx="205096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BB </a:t>
            </a:r>
          </a:p>
        </p:txBody>
      </p:sp>
      <p:sp>
        <p:nvSpPr>
          <p:cNvPr id="77" name="Rechthoek: afgeronde hoeken 76">
            <a:extLst>
              <a:ext uri="{FF2B5EF4-FFF2-40B4-BE49-F238E27FC236}">
                <a16:creationId xmlns:a16="http://schemas.microsoft.com/office/drawing/2014/main" id="{B9260FF2-A1B9-46FC-80DD-E6B9A3610202}"/>
              </a:ext>
            </a:extLst>
          </p:cNvPr>
          <p:cNvSpPr/>
          <p:nvPr/>
        </p:nvSpPr>
        <p:spPr>
          <a:xfrm>
            <a:off x="156375" y="131392"/>
            <a:ext cx="2870432" cy="6639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36E1BC24-7BC4-4397-B9E7-C78F07EFD6AD}"/>
              </a:ext>
            </a:extLst>
          </p:cNvPr>
          <p:cNvSpPr txBox="1"/>
          <p:nvPr/>
        </p:nvSpPr>
        <p:spPr>
          <a:xfrm>
            <a:off x="141949" y="163993"/>
            <a:ext cx="2870432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Primary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3014A2DA-AB18-4DB4-AFD6-2BEE1F87B9C7}"/>
              </a:ext>
            </a:extLst>
          </p:cNvPr>
          <p:cNvSpPr/>
          <p:nvPr/>
        </p:nvSpPr>
        <p:spPr>
          <a:xfrm>
            <a:off x="381979" y="603431"/>
            <a:ext cx="2383581" cy="59651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FDA103DC-9867-427D-AB7D-6326E2823BD6}"/>
              </a:ext>
            </a:extLst>
          </p:cNvPr>
          <p:cNvSpPr txBox="1"/>
          <p:nvPr/>
        </p:nvSpPr>
        <p:spPr>
          <a:xfrm>
            <a:off x="409716" y="3152619"/>
            <a:ext cx="2383580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err="1"/>
              <a:t>Primary</a:t>
            </a:r>
            <a:r>
              <a:rPr lang="nl-NL" b="1" dirty="0"/>
              <a:t> School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E3DE750D-3F4D-490C-A3AE-2F5E4BDE2B47}"/>
              </a:ext>
            </a:extLst>
          </p:cNvPr>
          <p:cNvSpPr txBox="1"/>
          <p:nvPr/>
        </p:nvSpPr>
        <p:spPr>
          <a:xfrm>
            <a:off x="7977758" y="3869416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4</a:t>
            </a:r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E462150C-5BA9-4F5A-BE93-2D1288AF9485}"/>
              </a:ext>
            </a:extLst>
          </p:cNvPr>
          <p:cNvSpPr txBox="1"/>
          <p:nvPr/>
        </p:nvSpPr>
        <p:spPr>
          <a:xfrm>
            <a:off x="7978192" y="4563623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3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54415F01-5333-4EED-B5C0-FB8E28F60951}"/>
              </a:ext>
            </a:extLst>
          </p:cNvPr>
          <p:cNvSpPr txBox="1"/>
          <p:nvPr/>
        </p:nvSpPr>
        <p:spPr>
          <a:xfrm>
            <a:off x="7978192" y="5284028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2</a:t>
            </a:r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637A9747-4A64-4CC0-9DB1-75D8F3AF4C98}"/>
              </a:ext>
            </a:extLst>
          </p:cNvPr>
          <p:cNvSpPr txBox="1"/>
          <p:nvPr/>
        </p:nvSpPr>
        <p:spPr>
          <a:xfrm>
            <a:off x="7971730" y="6046237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 1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6349CBC8-9D7F-495A-B25D-3E1A1CFC26F3}"/>
              </a:ext>
            </a:extLst>
          </p:cNvPr>
          <p:cNvSpPr txBox="1"/>
          <p:nvPr/>
        </p:nvSpPr>
        <p:spPr>
          <a:xfrm>
            <a:off x="7576273" y="2818165"/>
            <a:ext cx="2870431" cy="4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err="1"/>
              <a:t>Vocational</a:t>
            </a:r>
            <a:r>
              <a:rPr lang="nl-NL" sz="2000" b="1" dirty="0"/>
              <a:t> </a:t>
            </a:r>
            <a:r>
              <a:rPr lang="nl-NL" sz="2000" b="1" dirty="0" err="1"/>
              <a:t>Education</a:t>
            </a:r>
            <a:endParaRPr lang="nl-NL" sz="2000" b="1" dirty="0"/>
          </a:p>
        </p:txBody>
      </p:sp>
      <p:sp>
        <p:nvSpPr>
          <p:cNvPr id="127" name="Rechthoek: afgeronde hoeken 126">
            <a:extLst>
              <a:ext uri="{FF2B5EF4-FFF2-40B4-BE49-F238E27FC236}">
                <a16:creationId xmlns:a16="http://schemas.microsoft.com/office/drawing/2014/main" id="{82E1E264-2379-4BB2-ADF5-7010F04B37EC}"/>
              </a:ext>
            </a:extLst>
          </p:cNvPr>
          <p:cNvSpPr/>
          <p:nvPr/>
        </p:nvSpPr>
        <p:spPr>
          <a:xfrm>
            <a:off x="7738892" y="1648657"/>
            <a:ext cx="2476455" cy="1036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Rechthoek: afgeronde hoeken 127">
            <a:extLst>
              <a:ext uri="{FF2B5EF4-FFF2-40B4-BE49-F238E27FC236}">
                <a16:creationId xmlns:a16="http://schemas.microsoft.com/office/drawing/2014/main" id="{B6B0FDED-4032-4587-84ED-EACEF4EDA940}"/>
              </a:ext>
            </a:extLst>
          </p:cNvPr>
          <p:cNvSpPr/>
          <p:nvPr/>
        </p:nvSpPr>
        <p:spPr>
          <a:xfrm>
            <a:off x="7733025" y="519923"/>
            <a:ext cx="2476455" cy="107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: afgeronde hoeken 56">
            <a:extLst>
              <a:ext uri="{FF2B5EF4-FFF2-40B4-BE49-F238E27FC236}">
                <a16:creationId xmlns:a16="http://schemas.microsoft.com/office/drawing/2014/main" id="{138E0C2F-2F0A-43E9-AC67-20262E0BBDDD}"/>
              </a:ext>
            </a:extLst>
          </p:cNvPr>
          <p:cNvSpPr/>
          <p:nvPr/>
        </p:nvSpPr>
        <p:spPr>
          <a:xfrm>
            <a:off x="7851021" y="2116679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D7B8AB7E-EF4C-47F5-A3DB-9AF50A546A0B}"/>
              </a:ext>
            </a:extLst>
          </p:cNvPr>
          <p:cNvSpPr/>
          <p:nvPr/>
        </p:nvSpPr>
        <p:spPr>
          <a:xfrm>
            <a:off x="7851021" y="1028413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: afgeronde hoeken 54">
            <a:extLst>
              <a:ext uri="{FF2B5EF4-FFF2-40B4-BE49-F238E27FC236}">
                <a16:creationId xmlns:a16="http://schemas.microsoft.com/office/drawing/2014/main" id="{AA29CA97-BA97-4694-9827-BC088651D41F}"/>
              </a:ext>
            </a:extLst>
          </p:cNvPr>
          <p:cNvSpPr/>
          <p:nvPr/>
        </p:nvSpPr>
        <p:spPr>
          <a:xfrm>
            <a:off x="9041358" y="1016803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EFEA37BD-5600-4FC4-921F-AAB07D19E97C}"/>
              </a:ext>
            </a:extLst>
          </p:cNvPr>
          <p:cNvSpPr txBox="1"/>
          <p:nvPr/>
        </p:nvSpPr>
        <p:spPr>
          <a:xfrm>
            <a:off x="7827450" y="2151685"/>
            <a:ext cx="107233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Bachelor</a:t>
            </a:r>
          </a:p>
        </p:txBody>
      </p:sp>
      <p:sp>
        <p:nvSpPr>
          <p:cNvPr id="60" name="Rechthoek: afgeronde hoeken 59">
            <a:extLst>
              <a:ext uri="{FF2B5EF4-FFF2-40B4-BE49-F238E27FC236}">
                <a16:creationId xmlns:a16="http://schemas.microsoft.com/office/drawing/2014/main" id="{1BF86D03-328B-473E-8FAF-A963D458F1A2}"/>
              </a:ext>
            </a:extLst>
          </p:cNvPr>
          <p:cNvSpPr/>
          <p:nvPr/>
        </p:nvSpPr>
        <p:spPr>
          <a:xfrm>
            <a:off x="9053151" y="2112476"/>
            <a:ext cx="1072339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317BA26B-2D5C-4E89-9832-969EAEE8B597}"/>
              </a:ext>
            </a:extLst>
          </p:cNvPr>
          <p:cNvSpPr txBox="1"/>
          <p:nvPr/>
        </p:nvSpPr>
        <p:spPr>
          <a:xfrm>
            <a:off x="9061269" y="2158944"/>
            <a:ext cx="105353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Master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626567DD-60F9-4ED1-A5E2-01FD6DF15C8D}"/>
              </a:ext>
            </a:extLst>
          </p:cNvPr>
          <p:cNvSpPr txBox="1"/>
          <p:nvPr/>
        </p:nvSpPr>
        <p:spPr>
          <a:xfrm>
            <a:off x="7863955" y="1089040"/>
            <a:ext cx="107233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Bachelor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7B281A4D-C853-4258-AE5E-3D70FE6178CD}"/>
              </a:ext>
            </a:extLst>
          </p:cNvPr>
          <p:cNvSpPr txBox="1"/>
          <p:nvPr/>
        </p:nvSpPr>
        <p:spPr>
          <a:xfrm>
            <a:off x="9053151" y="1089551"/>
            <a:ext cx="107233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Master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1985630E-A3E6-4B15-9480-1AA337153047}"/>
              </a:ext>
            </a:extLst>
          </p:cNvPr>
          <p:cNvSpPr txBox="1"/>
          <p:nvPr/>
        </p:nvSpPr>
        <p:spPr>
          <a:xfrm>
            <a:off x="7723081" y="460627"/>
            <a:ext cx="2477595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WO </a:t>
            </a:r>
          </a:p>
          <a:p>
            <a:pPr algn="ctr"/>
            <a:r>
              <a:rPr lang="nl-NL" sz="1399" dirty="0"/>
              <a:t>(University </a:t>
            </a:r>
            <a:r>
              <a:rPr lang="nl-NL" sz="1399" dirty="0" err="1"/>
              <a:t>Education</a:t>
            </a:r>
            <a:r>
              <a:rPr lang="nl-NL" sz="1399" dirty="0"/>
              <a:t>)</a:t>
            </a:r>
            <a:endParaRPr lang="nl-NL" dirty="0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B1BBBD79-08C0-4E95-93BD-2929590752CF}"/>
              </a:ext>
            </a:extLst>
          </p:cNvPr>
          <p:cNvSpPr/>
          <p:nvPr/>
        </p:nvSpPr>
        <p:spPr>
          <a:xfrm>
            <a:off x="6558358" y="877084"/>
            <a:ext cx="119578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Pijl: draaiend 89">
            <a:extLst>
              <a:ext uri="{FF2B5EF4-FFF2-40B4-BE49-F238E27FC236}">
                <a16:creationId xmlns:a16="http://schemas.microsoft.com/office/drawing/2014/main" id="{A014A850-2C21-4442-B0EF-6824D9160600}"/>
              </a:ext>
            </a:extLst>
          </p:cNvPr>
          <p:cNvSpPr/>
          <p:nvPr/>
        </p:nvSpPr>
        <p:spPr>
          <a:xfrm rot="16200000">
            <a:off x="3983561" y="5364268"/>
            <a:ext cx="645047" cy="96765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0453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5" name="Pijl: draaiend 94">
            <a:extLst>
              <a:ext uri="{FF2B5EF4-FFF2-40B4-BE49-F238E27FC236}">
                <a16:creationId xmlns:a16="http://schemas.microsoft.com/office/drawing/2014/main" id="{E4C6A7F1-5765-468F-8B0C-E37AEB18217B}"/>
              </a:ext>
            </a:extLst>
          </p:cNvPr>
          <p:cNvSpPr/>
          <p:nvPr/>
        </p:nvSpPr>
        <p:spPr>
          <a:xfrm rot="16200000" flipV="1">
            <a:off x="9674631" y="3876450"/>
            <a:ext cx="668896" cy="931812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8" name="Pijl: draaiend 97">
            <a:extLst>
              <a:ext uri="{FF2B5EF4-FFF2-40B4-BE49-F238E27FC236}">
                <a16:creationId xmlns:a16="http://schemas.microsoft.com/office/drawing/2014/main" id="{19CD7AD4-6D2D-4A1F-92C6-B2E88CDC538F}"/>
              </a:ext>
            </a:extLst>
          </p:cNvPr>
          <p:cNvSpPr/>
          <p:nvPr/>
        </p:nvSpPr>
        <p:spPr>
          <a:xfrm rot="16200000">
            <a:off x="3750630" y="1266265"/>
            <a:ext cx="645047" cy="558422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9" name="Pijl: draaiend 98">
            <a:extLst>
              <a:ext uri="{FF2B5EF4-FFF2-40B4-BE49-F238E27FC236}">
                <a16:creationId xmlns:a16="http://schemas.microsoft.com/office/drawing/2014/main" id="{20A5669C-761E-47D4-97E4-AC2753CF40CC}"/>
              </a:ext>
            </a:extLst>
          </p:cNvPr>
          <p:cNvSpPr/>
          <p:nvPr/>
        </p:nvSpPr>
        <p:spPr>
          <a:xfrm rot="16200000" flipV="1">
            <a:off x="9677861" y="4638110"/>
            <a:ext cx="668896" cy="924030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0" name="Pijl: draaiend 99">
            <a:extLst>
              <a:ext uri="{FF2B5EF4-FFF2-40B4-BE49-F238E27FC236}">
                <a16:creationId xmlns:a16="http://schemas.microsoft.com/office/drawing/2014/main" id="{AE573791-987D-47D4-A43D-FADC8A296FCC}"/>
              </a:ext>
            </a:extLst>
          </p:cNvPr>
          <p:cNvSpPr/>
          <p:nvPr/>
        </p:nvSpPr>
        <p:spPr>
          <a:xfrm rot="16200000" flipV="1">
            <a:off x="9685019" y="5436607"/>
            <a:ext cx="668896" cy="911039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1" name="Pijl: draaiend 100">
            <a:extLst>
              <a:ext uri="{FF2B5EF4-FFF2-40B4-BE49-F238E27FC236}">
                <a16:creationId xmlns:a16="http://schemas.microsoft.com/office/drawing/2014/main" id="{E9FDA30F-0880-4314-994E-58528323AF90}"/>
              </a:ext>
            </a:extLst>
          </p:cNvPr>
          <p:cNvSpPr/>
          <p:nvPr/>
        </p:nvSpPr>
        <p:spPr>
          <a:xfrm rot="16200000">
            <a:off x="7511670" y="1280915"/>
            <a:ext cx="668896" cy="726177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8" name="Pijl: draaiend 107">
            <a:extLst>
              <a:ext uri="{FF2B5EF4-FFF2-40B4-BE49-F238E27FC236}">
                <a16:creationId xmlns:a16="http://schemas.microsoft.com/office/drawing/2014/main" id="{8F79F32E-0F35-4C57-B0A0-A88DA902289A}"/>
              </a:ext>
            </a:extLst>
          </p:cNvPr>
          <p:cNvSpPr/>
          <p:nvPr/>
        </p:nvSpPr>
        <p:spPr>
          <a:xfrm rot="16200000">
            <a:off x="3745275" y="2659833"/>
            <a:ext cx="1508772" cy="1354814"/>
          </a:xfrm>
          <a:prstGeom prst="circularArrow">
            <a:avLst>
              <a:gd name="adj1" fmla="val 5444"/>
              <a:gd name="adj2" fmla="val 449184"/>
              <a:gd name="adj3" fmla="val 19700024"/>
              <a:gd name="adj4" fmla="val 11987236"/>
              <a:gd name="adj5" fmla="val 5746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9" name="Pijl: draaiend 108">
            <a:extLst>
              <a:ext uri="{FF2B5EF4-FFF2-40B4-BE49-F238E27FC236}">
                <a16:creationId xmlns:a16="http://schemas.microsoft.com/office/drawing/2014/main" id="{BBECE278-76AE-457B-B1DE-D96D4E17201F}"/>
              </a:ext>
            </a:extLst>
          </p:cNvPr>
          <p:cNvSpPr/>
          <p:nvPr/>
        </p:nvSpPr>
        <p:spPr>
          <a:xfrm rot="16200000">
            <a:off x="7406048" y="2555808"/>
            <a:ext cx="1508772" cy="1354814"/>
          </a:xfrm>
          <a:prstGeom prst="circularArrow">
            <a:avLst>
              <a:gd name="adj1" fmla="val 5444"/>
              <a:gd name="adj2" fmla="val 449184"/>
              <a:gd name="adj3" fmla="val 19700024"/>
              <a:gd name="adj4" fmla="val 11994271"/>
              <a:gd name="adj5" fmla="val 5746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1" name="Pijl: draaiend 110">
            <a:extLst>
              <a:ext uri="{FF2B5EF4-FFF2-40B4-BE49-F238E27FC236}">
                <a16:creationId xmlns:a16="http://schemas.microsoft.com/office/drawing/2014/main" id="{139957B2-03E0-47FF-9375-1A11674E2BF4}"/>
              </a:ext>
            </a:extLst>
          </p:cNvPr>
          <p:cNvSpPr/>
          <p:nvPr/>
        </p:nvSpPr>
        <p:spPr>
          <a:xfrm rot="16200000">
            <a:off x="3983562" y="4630579"/>
            <a:ext cx="645047" cy="96765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0453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2" name="Pijl: draaiend 111">
            <a:extLst>
              <a:ext uri="{FF2B5EF4-FFF2-40B4-BE49-F238E27FC236}">
                <a16:creationId xmlns:a16="http://schemas.microsoft.com/office/drawing/2014/main" id="{18D759A6-3A1C-434A-B505-ED4C2839EDAE}"/>
              </a:ext>
            </a:extLst>
          </p:cNvPr>
          <p:cNvSpPr/>
          <p:nvPr/>
        </p:nvSpPr>
        <p:spPr>
          <a:xfrm rot="16200000">
            <a:off x="3966824" y="3915190"/>
            <a:ext cx="645047" cy="96765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0453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6" name="Pijl: rechts 155">
            <a:extLst>
              <a:ext uri="{FF2B5EF4-FFF2-40B4-BE49-F238E27FC236}">
                <a16:creationId xmlns:a16="http://schemas.microsoft.com/office/drawing/2014/main" id="{30974363-8B43-4672-A678-501F69068990}"/>
              </a:ext>
            </a:extLst>
          </p:cNvPr>
          <p:cNvSpPr/>
          <p:nvPr/>
        </p:nvSpPr>
        <p:spPr>
          <a:xfrm>
            <a:off x="6527300" y="2082194"/>
            <a:ext cx="119578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7" name="Pijl: rechts 156">
            <a:extLst>
              <a:ext uri="{FF2B5EF4-FFF2-40B4-BE49-F238E27FC236}">
                <a16:creationId xmlns:a16="http://schemas.microsoft.com/office/drawing/2014/main" id="{50E4306D-0249-4168-AEB7-8A28B88676A6}"/>
              </a:ext>
            </a:extLst>
          </p:cNvPr>
          <p:cNvSpPr/>
          <p:nvPr/>
        </p:nvSpPr>
        <p:spPr>
          <a:xfrm>
            <a:off x="6327539" y="3894263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8" name="Pijl: rechts 157">
            <a:extLst>
              <a:ext uri="{FF2B5EF4-FFF2-40B4-BE49-F238E27FC236}">
                <a16:creationId xmlns:a16="http://schemas.microsoft.com/office/drawing/2014/main" id="{EF8E22BC-4F3A-4004-9D60-166ED1479380}"/>
              </a:ext>
            </a:extLst>
          </p:cNvPr>
          <p:cNvSpPr/>
          <p:nvPr/>
        </p:nvSpPr>
        <p:spPr>
          <a:xfrm>
            <a:off x="6333006" y="4600631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Pijl: rechts 158">
            <a:extLst>
              <a:ext uri="{FF2B5EF4-FFF2-40B4-BE49-F238E27FC236}">
                <a16:creationId xmlns:a16="http://schemas.microsoft.com/office/drawing/2014/main" id="{29EBE7B7-1BB5-4A2C-85CB-B2EB1632F8A5}"/>
              </a:ext>
            </a:extLst>
          </p:cNvPr>
          <p:cNvSpPr/>
          <p:nvPr/>
        </p:nvSpPr>
        <p:spPr>
          <a:xfrm>
            <a:off x="6332596" y="5321460"/>
            <a:ext cx="1637562" cy="2905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Pijl: gebogen 2">
            <a:extLst>
              <a:ext uri="{FF2B5EF4-FFF2-40B4-BE49-F238E27FC236}">
                <a16:creationId xmlns:a16="http://schemas.microsoft.com/office/drawing/2014/main" id="{74E81D79-06AA-4C22-8F23-57ACF27C1759}"/>
              </a:ext>
            </a:extLst>
          </p:cNvPr>
          <p:cNvSpPr/>
          <p:nvPr/>
        </p:nvSpPr>
        <p:spPr>
          <a:xfrm rot="10800000" flipH="1">
            <a:off x="3313170" y="2372464"/>
            <a:ext cx="824779" cy="1321627"/>
          </a:xfrm>
          <a:prstGeom prst="bentArrow">
            <a:avLst>
              <a:gd name="adj1" fmla="val 21920"/>
              <a:gd name="adj2" fmla="val 2637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6" name="Pijl: gebogen 85">
            <a:extLst>
              <a:ext uri="{FF2B5EF4-FFF2-40B4-BE49-F238E27FC236}">
                <a16:creationId xmlns:a16="http://schemas.microsoft.com/office/drawing/2014/main" id="{F6459270-3F37-48E6-8B81-2AD94FC301A9}"/>
              </a:ext>
            </a:extLst>
          </p:cNvPr>
          <p:cNvSpPr/>
          <p:nvPr/>
        </p:nvSpPr>
        <p:spPr>
          <a:xfrm rot="10800000" flipH="1" flipV="1">
            <a:off x="3313172" y="852028"/>
            <a:ext cx="738147" cy="1341454"/>
          </a:xfrm>
          <a:prstGeom prst="bentArrow">
            <a:avLst>
              <a:gd name="adj1" fmla="val 25000"/>
              <a:gd name="adj2" fmla="val 2637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FE99E48B-C792-4B6B-A887-524A7EDBDB5D}"/>
              </a:ext>
            </a:extLst>
          </p:cNvPr>
          <p:cNvSpPr/>
          <p:nvPr/>
        </p:nvSpPr>
        <p:spPr>
          <a:xfrm>
            <a:off x="2773675" y="2112476"/>
            <a:ext cx="1262095" cy="33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606F407E-348F-4A79-9A35-103766A9F94D}"/>
              </a:ext>
            </a:extLst>
          </p:cNvPr>
          <p:cNvSpPr txBox="1"/>
          <p:nvPr/>
        </p:nvSpPr>
        <p:spPr>
          <a:xfrm>
            <a:off x="7698520" y="1574766"/>
            <a:ext cx="2654324" cy="58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HBO </a:t>
            </a:r>
          </a:p>
          <a:p>
            <a:pPr algn="ctr"/>
            <a:r>
              <a:rPr lang="nl-NL" sz="1399" dirty="0"/>
              <a:t>(</a:t>
            </a:r>
            <a:r>
              <a:rPr lang="nl-NL" sz="1399" dirty="0" err="1"/>
              <a:t>Higher</a:t>
            </a:r>
            <a:r>
              <a:rPr lang="nl-NL" sz="1399" dirty="0"/>
              <a:t> Professional </a:t>
            </a:r>
            <a:r>
              <a:rPr lang="nl-NL" sz="1399" dirty="0" err="1"/>
              <a:t>Education</a:t>
            </a:r>
            <a:r>
              <a:rPr lang="nl-NL" sz="1399" dirty="0"/>
              <a:t>)</a:t>
            </a:r>
            <a:endParaRPr lang="nl-NL" dirty="0"/>
          </a:p>
        </p:txBody>
      </p:sp>
      <p:sp>
        <p:nvSpPr>
          <p:cNvPr id="69" name="Rechthoek: afgeronde hoeken 68">
            <a:extLst>
              <a:ext uri="{FF2B5EF4-FFF2-40B4-BE49-F238E27FC236}">
                <a16:creationId xmlns:a16="http://schemas.microsoft.com/office/drawing/2014/main" id="{103B221C-B977-4478-B317-9D075DA44D3F}"/>
              </a:ext>
            </a:extLst>
          </p:cNvPr>
          <p:cNvSpPr/>
          <p:nvPr/>
        </p:nvSpPr>
        <p:spPr>
          <a:xfrm>
            <a:off x="4286263" y="5237745"/>
            <a:ext cx="2041276" cy="4784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F2FF9BE9-E55A-48AA-8C89-3111C2284B2F}"/>
              </a:ext>
            </a:extLst>
          </p:cNvPr>
          <p:cNvSpPr txBox="1"/>
          <p:nvPr/>
        </p:nvSpPr>
        <p:spPr>
          <a:xfrm>
            <a:off x="4289560" y="5266403"/>
            <a:ext cx="2041276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VMBO – KB</a:t>
            </a:r>
          </a:p>
        </p:txBody>
      </p:sp>
      <p:sp>
        <p:nvSpPr>
          <p:cNvPr id="97" name="Pijl: gebogen 96">
            <a:extLst>
              <a:ext uri="{FF2B5EF4-FFF2-40B4-BE49-F238E27FC236}">
                <a16:creationId xmlns:a16="http://schemas.microsoft.com/office/drawing/2014/main" id="{6C27D276-BEBA-47A6-A5BB-D400BA6A5229}"/>
              </a:ext>
            </a:extLst>
          </p:cNvPr>
          <p:cNvSpPr/>
          <p:nvPr/>
        </p:nvSpPr>
        <p:spPr>
          <a:xfrm rot="10800000" flipH="1">
            <a:off x="7415144" y="5548444"/>
            <a:ext cx="543928" cy="676547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6" name="Pijl: gebogen 105">
            <a:extLst>
              <a:ext uri="{FF2B5EF4-FFF2-40B4-BE49-F238E27FC236}">
                <a16:creationId xmlns:a16="http://schemas.microsoft.com/office/drawing/2014/main" id="{F232E9C4-2926-4427-A9F6-B4EF613FAD60}"/>
              </a:ext>
            </a:extLst>
          </p:cNvPr>
          <p:cNvSpPr/>
          <p:nvPr/>
        </p:nvSpPr>
        <p:spPr>
          <a:xfrm rot="5400000" flipH="1">
            <a:off x="6319937" y="4907235"/>
            <a:ext cx="645049" cy="558420"/>
          </a:xfrm>
          <a:prstGeom prst="bentArrow">
            <a:avLst>
              <a:gd name="adj1" fmla="val 13824"/>
              <a:gd name="adj2" fmla="val 10139"/>
              <a:gd name="adj3" fmla="val 12202"/>
              <a:gd name="adj4" fmla="val 39842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Boog 10">
            <a:extLst>
              <a:ext uri="{FF2B5EF4-FFF2-40B4-BE49-F238E27FC236}">
                <a16:creationId xmlns:a16="http://schemas.microsoft.com/office/drawing/2014/main" id="{36CC23ED-8C3C-4703-8330-7FDA2B96261D}"/>
              </a:ext>
            </a:extLst>
          </p:cNvPr>
          <p:cNvSpPr/>
          <p:nvPr/>
        </p:nvSpPr>
        <p:spPr>
          <a:xfrm flipV="1">
            <a:off x="5846944" y="5600197"/>
            <a:ext cx="967653" cy="647737"/>
          </a:xfrm>
          <a:prstGeom prst="arc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Boog 106">
            <a:extLst>
              <a:ext uri="{FF2B5EF4-FFF2-40B4-BE49-F238E27FC236}">
                <a16:creationId xmlns:a16="http://schemas.microsoft.com/office/drawing/2014/main" id="{1AF7B337-4089-4E88-BA5E-533DB8E820FA}"/>
              </a:ext>
            </a:extLst>
          </p:cNvPr>
          <p:cNvSpPr/>
          <p:nvPr/>
        </p:nvSpPr>
        <p:spPr>
          <a:xfrm flipH="1">
            <a:off x="6818796" y="5476988"/>
            <a:ext cx="946461" cy="920385"/>
          </a:xfrm>
          <a:prstGeom prst="arc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457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174</Words>
  <Application>Microsoft Office PowerPoint</Application>
  <PresentationFormat>Breedbeeld</PresentationFormat>
  <Paragraphs>81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Marie Buijs</dc:creator>
  <cp:lastModifiedBy>Marie Buijs</cp:lastModifiedBy>
  <cp:revision>58</cp:revision>
  <cp:lastPrinted>2019-12-08T14:24:05Z</cp:lastPrinted>
  <dcterms:created xsi:type="dcterms:W3CDTF">2019-10-07T09:38:17Z</dcterms:created>
  <dcterms:modified xsi:type="dcterms:W3CDTF">2019-12-08T14:25:20Z</dcterms:modified>
</cp:coreProperties>
</file>