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sldIdLst>
    <p:sldId id="257" r:id="rId2"/>
    <p:sldId id="265" r:id="rId3"/>
    <p:sldId id="258" r:id="rId4"/>
    <p:sldId id="259" r:id="rId5"/>
    <p:sldId id="261" r:id="rId6"/>
    <p:sldId id="260" r:id="rId7"/>
    <p:sldId id="27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0077450" cy="5668963"/>
  <p:notesSz cx="7772400" cy="10058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544" y="566896"/>
            <a:ext cx="6613327" cy="2456551"/>
          </a:xfrm>
        </p:spPr>
        <p:txBody>
          <a:bodyPr anchor="b">
            <a:normAutofit/>
          </a:bodyPr>
          <a:lstStyle>
            <a:lvl1pPr algn="l">
              <a:defRPr sz="3968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544" y="3177420"/>
            <a:ext cx="5290661" cy="1609705"/>
          </a:xfrm>
        </p:spPr>
        <p:txBody>
          <a:bodyPr anchor="t">
            <a:normAutofit/>
          </a:bodyPr>
          <a:lstStyle>
            <a:lvl1pPr marL="0" indent="0" algn="l">
              <a:buNone/>
              <a:defRPr sz="1736">
                <a:solidFill>
                  <a:schemeClr val="bg2">
                    <a:lumMod val="75000"/>
                  </a:schemeClr>
                </a:solidFill>
              </a:defRPr>
            </a:lvl1pPr>
            <a:lvl2pPr marL="377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3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6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7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54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33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F79512-D4A2-4E6A-A8E3-F693AFBA65D0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800966" y="6999"/>
            <a:ext cx="3149203" cy="31494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048785" y="75673"/>
            <a:ext cx="5026041" cy="50263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980862" y="188965"/>
            <a:ext cx="4093964" cy="40942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063528" y="26682"/>
            <a:ext cx="4011299" cy="401158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484735" y="503909"/>
            <a:ext cx="3590091" cy="35903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49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66857" y="440919"/>
            <a:ext cx="8942424" cy="2582528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7922" indent="0">
              <a:buNone/>
              <a:defRPr sz="1323"/>
            </a:lvl2pPr>
            <a:lvl3pPr marL="755843" indent="0">
              <a:buNone/>
              <a:defRPr sz="1323"/>
            </a:lvl3pPr>
            <a:lvl4pPr marL="1133765" indent="0">
              <a:buNone/>
              <a:defRPr sz="1323"/>
            </a:lvl4pPr>
            <a:lvl5pPr marL="1511686" indent="0">
              <a:buNone/>
              <a:defRPr sz="1323"/>
            </a:lvl5pPr>
            <a:lvl6pPr marL="1889608" indent="0">
              <a:buNone/>
              <a:defRPr sz="1323"/>
            </a:lvl6pPr>
            <a:lvl7pPr marL="2267529" indent="0">
              <a:buNone/>
              <a:defRPr sz="1323"/>
            </a:lvl7pPr>
            <a:lvl8pPr marL="2645451" indent="0">
              <a:buNone/>
              <a:defRPr sz="1323"/>
            </a:lvl8pPr>
            <a:lvl9pPr marL="3023372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55810" y="3177419"/>
            <a:ext cx="6863949" cy="377931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323"/>
            </a:lvl1pPr>
            <a:lvl2pPr marL="377922" indent="0">
              <a:buFontTx/>
              <a:buNone/>
              <a:defRPr/>
            </a:lvl2pPr>
            <a:lvl3pPr marL="755843" indent="0">
              <a:buFontTx/>
              <a:buNone/>
              <a:defRPr/>
            </a:lvl3pPr>
            <a:lvl4pPr marL="1133765" indent="0">
              <a:buFontTx/>
              <a:buNone/>
              <a:defRPr/>
            </a:lvl4pPr>
            <a:lvl5pPr marL="15116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F79512-D4A2-4E6A-A8E3-F693AFBA65D0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217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545" y="566896"/>
            <a:ext cx="8313896" cy="2267585"/>
          </a:xfrm>
        </p:spPr>
        <p:txBody>
          <a:bodyPr anchor="ctr">
            <a:normAutofit/>
          </a:bodyPr>
          <a:lstStyle>
            <a:lvl1pPr algn="l">
              <a:defRPr sz="2645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544" y="3401378"/>
            <a:ext cx="7055528" cy="1553716"/>
          </a:xfrm>
        </p:spPr>
        <p:txBody>
          <a:bodyPr anchor="ctr">
            <a:normAutofit/>
          </a:bodyPr>
          <a:lstStyle>
            <a:lvl1pPr marL="0" indent="0" algn="l">
              <a:buNone/>
              <a:defRPr sz="1653">
                <a:solidFill>
                  <a:schemeClr val="bg2">
                    <a:lumMod val="75000"/>
                  </a:schemeClr>
                </a:solidFill>
              </a:defRPr>
            </a:lvl1pPr>
            <a:lvl2pPr marL="377922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84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3765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686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608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7529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545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3372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F79512-D4A2-4E6A-A8E3-F693AFBA65D0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1370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448" y="566896"/>
            <a:ext cx="7558088" cy="2267585"/>
          </a:xfrm>
        </p:spPr>
        <p:txBody>
          <a:bodyPr anchor="ctr">
            <a:normAutofit/>
          </a:bodyPr>
          <a:lstStyle>
            <a:lvl1pPr algn="l">
              <a:defRPr sz="2645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95385" y="2834482"/>
            <a:ext cx="7054215" cy="314942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77922" indent="0">
              <a:buFontTx/>
              <a:buNone/>
              <a:defRPr/>
            </a:lvl2pPr>
            <a:lvl3pPr marL="755843" indent="0">
              <a:buFontTx/>
              <a:buNone/>
              <a:defRPr/>
            </a:lvl3pPr>
            <a:lvl4pPr marL="1133765" indent="0">
              <a:buFontTx/>
              <a:buNone/>
              <a:defRPr/>
            </a:lvl4pPr>
            <a:lvl5pPr marL="15116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545" y="3555350"/>
            <a:ext cx="7054215" cy="1392744"/>
          </a:xfrm>
        </p:spPr>
        <p:txBody>
          <a:bodyPr anchor="ctr">
            <a:normAutofit/>
          </a:bodyPr>
          <a:lstStyle>
            <a:lvl1pPr marL="0" indent="0" algn="l">
              <a:buNone/>
              <a:defRPr sz="1653">
                <a:solidFill>
                  <a:schemeClr val="bg2">
                    <a:lumMod val="75000"/>
                  </a:schemeClr>
                </a:solidFill>
              </a:defRPr>
            </a:lvl1pPr>
            <a:lvl2pPr marL="377922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84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3765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686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608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7529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545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3372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F79512-D4A2-4E6A-A8E3-F693AFBA65D0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9576" y="671399"/>
            <a:ext cx="503873" cy="483388"/>
          </a:xfrm>
          <a:prstGeom prst="rect">
            <a:avLst/>
          </a:prstGeom>
        </p:spPr>
        <p:txBody>
          <a:bodyPr vert="horz" lIns="75581" tIns="37790" rIns="75581" bIns="37790" rtlCol="0" anchor="ctr">
            <a:noAutofit/>
          </a:bodyPr>
          <a:lstStyle/>
          <a:p>
            <a:pPr lvl="0"/>
            <a:r>
              <a:rPr lang="en-US" sz="6613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01536" y="2288582"/>
            <a:ext cx="503873" cy="483388"/>
          </a:xfrm>
          <a:prstGeom prst="rect">
            <a:avLst/>
          </a:prstGeom>
        </p:spPr>
        <p:txBody>
          <a:bodyPr vert="horz" lIns="75581" tIns="37790" rIns="75581" bIns="37790" rtlCol="0" anchor="ctr">
            <a:noAutofit/>
          </a:bodyPr>
          <a:lstStyle/>
          <a:p>
            <a:pPr lvl="0" algn="r"/>
            <a:r>
              <a:rPr lang="en-US" sz="6613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8098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544" y="2834481"/>
            <a:ext cx="7054215" cy="1403106"/>
          </a:xfrm>
        </p:spPr>
        <p:txBody>
          <a:bodyPr anchor="b">
            <a:normAutofit/>
          </a:bodyPr>
          <a:lstStyle>
            <a:lvl1pPr algn="l">
              <a:defRPr sz="2645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543" y="4243027"/>
            <a:ext cx="7055529" cy="711224"/>
          </a:xfrm>
        </p:spPr>
        <p:txBody>
          <a:bodyPr anchor="t">
            <a:normAutofit/>
          </a:bodyPr>
          <a:lstStyle>
            <a:lvl1pPr marL="0" indent="0" algn="l">
              <a:buNone/>
              <a:defRPr sz="1653">
                <a:solidFill>
                  <a:schemeClr val="bg2">
                    <a:lumMod val="75000"/>
                  </a:schemeClr>
                </a:solidFill>
              </a:defRPr>
            </a:lvl1pPr>
            <a:lvl2pPr marL="377922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84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3765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686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608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7529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545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3372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F79512-D4A2-4E6A-A8E3-F693AFBA65D0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6997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449" y="566896"/>
            <a:ext cx="7558088" cy="2267585"/>
          </a:xfrm>
        </p:spPr>
        <p:txBody>
          <a:bodyPr anchor="ctr">
            <a:normAutofit/>
          </a:bodyPr>
          <a:lstStyle>
            <a:lvl1pPr algn="l">
              <a:defRPr sz="2645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544" y="3247406"/>
            <a:ext cx="7054216" cy="86784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984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543" y="4115247"/>
            <a:ext cx="7054216" cy="839846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bg2">
                    <a:lumMod val="75000"/>
                  </a:schemeClr>
                </a:solidFill>
              </a:defRPr>
            </a:lvl1pPr>
            <a:lvl2pPr marL="377922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84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3765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686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608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7529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545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3372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F79512-D4A2-4E6A-A8E3-F693AFBA65D0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9576" y="671399"/>
            <a:ext cx="503873" cy="483388"/>
          </a:xfrm>
          <a:prstGeom prst="rect">
            <a:avLst/>
          </a:prstGeom>
        </p:spPr>
        <p:txBody>
          <a:bodyPr vert="horz" lIns="75581" tIns="37790" rIns="75581" bIns="37790" rtlCol="0" anchor="ctr">
            <a:noAutofit/>
          </a:bodyPr>
          <a:lstStyle/>
          <a:p>
            <a:pPr lvl="0"/>
            <a:r>
              <a:rPr lang="en-US" sz="6613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01536" y="2288582"/>
            <a:ext cx="503873" cy="483388"/>
          </a:xfrm>
          <a:prstGeom prst="rect">
            <a:avLst/>
          </a:prstGeom>
        </p:spPr>
        <p:txBody>
          <a:bodyPr vert="horz" lIns="75581" tIns="37790" rIns="75581" bIns="37790" rtlCol="0" anchor="ctr">
            <a:noAutofit/>
          </a:bodyPr>
          <a:lstStyle/>
          <a:p>
            <a:pPr lvl="0" algn="r"/>
            <a:r>
              <a:rPr lang="en-US" sz="6613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6717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545" y="566896"/>
            <a:ext cx="8313896" cy="226758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544" y="3247407"/>
            <a:ext cx="7054215" cy="69287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984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543" y="3940278"/>
            <a:ext cx="7054216" cy="1014815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bg2">
                    <a:lumMod val="75000"/>
                  </a:schemeClr>
                </a:solidFill>
              </a:defRPr>
            </a:lvl1pPr>
            <a:lvl2pPr marL="377922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84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3765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686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608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7529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545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3372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F79512-D4A2-4E6A-A8E3-F693AFBA65D0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2957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F79512-D4A2-4E6A-A8E3-F693AFBA65D0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91409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8870" y="566896"/>
            <a:ext cx="1700570" cy="37793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856" y="566896"/>
            <a:ext cx="6466364" cy="4388197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F79512-D4A2-4E6A-A8E3-F693AFBA65D0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485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F79512-D4A2-4E6A-A8E3-F693AFBA65D0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344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543" y="1658697"/>
            <a:ext cx="7054216" cy="1886017"/>
          </a:xfrm>
        </p:spPr>
        <p:txBody>
          <a:bodyPr anchor="b">
            <a:normAutofit/>
          </a:bodyPr>
          <a:lstStyle>
            <a:lvl1pPr algn="l">
              <a:defRPr sz="2976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545" y="3716320"/>
            <a:ext cx="7054215" cy="1238773"/>
          </a:xfrm>
        </p:spPr>
        <p:txBody>
          <a:bodyPr anchor="t">
            <a:normAutofit/>
          </a:bodyPr>
          <a:lstStyle>
            <a:lvl1pPr marL="0" indent="0" algn="l">
              <a:buNone/>
              <a:defRPr sz="1488">
                <a:solidFill>
                  <a:schemeClr val="bg2">
                    <a:lumMod val="75000"/>
                  </a:schemeClr>
                </a:solidFill>
              </a:defRPr>
            </a:lvl1pPr>
            <a:lvl2pPr marL="377922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2pPr>
            <a:lvl3pPr marL="75584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133765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4pPr>
            <a:lvl5pPr marL="1511686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5pPr>
            <a:lvl6pPr marL="1889608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6pPr>
            <a:lvl7pPr marL="2267529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7pPr>
            <a:lvl8pPr marL="2645451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8pPr>
            <a:lvl9pPr marL="3023372" indent="0">
              <a:buNone/>
              <a:defRPr sz="11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F79512-D4A2-4E6A-A8E3-F693AFBA65D0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101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544" y="566897"/>
            <a:ext cx="4081280" cy="298845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785" y="566897"/>
            <a:ext cx="4078655" cy="298845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F79512-D4A2-4E6A-A8E3-F693AFBA65D0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061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485" y="566896"/>
            <a:ext cx="3843340" cy="476350"/>
          </a:xfrm>
        </p:spPr>
        <p:txBody>
          <a:bodyPr anchor="b">
            <a:noAutofit/>
          </a:bodyPr>
          <a:lstStyle>
            <a:lvl1pPr marL="0" indent="0">
              <a:buNone/>
              <a:defRPr sz="2314" b="0">
                <a:solidFill>
                  <a:schemeClr val="tx1"/>
                </a:solidFill>
              </a:defRPr>
            </a:lvl1pPr>
            <a:lvl2pPr marL="377922" indent="0">
              <a:buNone/>
              <a:defRPr sz="1653" b="1"/>
            </a:lvl2pPr>
            <a:lvl3pPr marL="755843" indent="0">
              <a:buNone/>
              <a:defRPr sz="1488" b="1"/>
            </a:lvl3pPr>
            <a:lvl4pPr marL="1133765" indent="0">
              <a:buNone/>
              <a:defRPr sz="1323" b="1"/>
            </a:lvl4pPr>
            <a:lvl5pPr marL="1511686" indent="0">
              <a:buNone/>
              <a:defRPr sz="1323" b="1"/>
            </a:lvl5pPr>
            <a:lvl6pPr marL="1889608" indent="0">
              <a:buNone/>
              <a:defRPr sz="1323" b="1"/>
            </a:lvl6pPr>
            <a:lvl7pPr marL="2267529" indent="0">
              <a:buNone/>
              <a:defRPr sz="1323" b="1"/>
            </a:lvl7pPr>
            <a:lvl8pPr marL="2645451" indent="0">
              <a:buNone/>
              <a:defRPr sz="1323" b="1"/>
            </a:lvl8pPr>
            <a:lvl9pPr marL="3023372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544" y="1050245"/>
            <a:ext cx="4081280" cy="25051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4728" y="566896"/>
            <a:ext cx="3856025" cy="476350"/>
          </a:xfrm>
        </p:spPr>
        <p:txBody>
          <a:bodyPr anchor="b">
            <a:noAutofit/>
          </a:bodyPr>
          <a:lstStyle>
            <a:lvl1pPr marL="0" indent="0">
              <a:buNone/>
              <a:defRPr sz="2314" b="0">
                <a:solidFill>
                  <a:schemeClr val="tx1"/>
                </a:solidFill>
              </a:defRPr>
            </a:lvl1pPr>
            <a:lvl2pPr marL="377922" indent="0">
              <a:buNone/>
              <a:defRPr sz="1653" b="1"/>
            </a:lvl2pPr>
            <a:lvl3pPr marL="755843" indent="0">
              <a:buNone/>
              <a:defRPr sz="1488" b="1"/>
            </a:lvl3pPr>
            <a:lvl4pPr marL="1133765" indent="0">
              <a:buNone/>
              <a:defRPr sz="1323" b="1"/>
            </a:lvl4pPr>
            <a:lvl5pPr marL="1511686" indent="0">
              <a:buNone/>
              <a:defRPr sz="1323" b="1"/>
            </a:lvl5pPr>
            <a:lvl6pPr marL="1889608" indent="0">
              <a:buNone/>
              <a:defRPr sz="1323" b="1"/>
            </a:lvl6pPr>
            <a:lvl7pPr marL="2267529" indent="0">
              <a:buNone/>
              <a:defRPr sz="1323" b="1"/>
            </a:lvl7pPr>
            <a:lvl8pPr marL="2645451" indent="0">
              <a:buNone/>
              <a:defRPr sz="1323" b="1"/>
            </a:lvl8pPr>
            <a:lvl9pPr marL="3023372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9472" y="1043246"/>
            <a:ext cx="4074282" cy="25051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F79512-D4A2-4E6A-A8E3-F693AFBA65D0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743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4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F79512-D4A2-4E6A-A8E3-F693AFBA65D0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6730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6205" y="566896"/>
            <a:ext cx="3023235" cy="1133793"/>
          </a:xfrm>
        </p:spPr>
        <p:txBody>
          <a:bodyPr anchor="b">
            <a:normAutofit/>
          </a:bodyPr>
          <a:lstStyle>
            <a:lvl1pPr algn="l">
              <a:defRPr sz="198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544" y="566896"/>
            <a:ext cx="4912758" cy="438819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56205" y="1826665"/>
            <a:ext cx="3023235" cy="1728684"/>
          </a:xfrm>
        </p:spPr>
        <p:txBody>
          <a:bodyPr anchor="t">
            <a:normAutofit/>
          </a:bodyPr>
          <a:lstStyle>
            <a:lvl1pPr marL="0" indent="0">
              <a:buNone/>
              <a:defRPr sz="1323"/>
            </a:lvl1pPr>
            <a:lvl2pPr marL="377922" indent="0">
              <a:buNone/>
              <a:defRPr sz="992"/>
            </a:lvl2pPr>
            <a:lvl3pPr marL="755843" indent="0">
              <a:buNone/>
              <a:defRPr sz="827"/>
            </a:lvl3pPr>
            <a:lvl4pPr marL="1133765" indent="0">
              <a:buNone/>
              <a:defRPr sz="744"/>
            </a:lvl4pPr>
            <a:lvl5pPr marL="1511686" indent="0">
              <a:buNone/>
              <a:defRPr sz="744"/>
            </a:lvl5pPr>
            <a:lvl6pPr marL="1889608" indent="0">
              <a:buNone/>
              <a:defRPr sz="744"/>
            </a:lvl6pPr>
            <a:lvl7pPr marL="2267529" indent="0">
              <a:buNone/>
              <a:defRPr sz="744"/>
            </a:lvl7pPr>
            <a:lvl8pPr marL="2645451" indent="0">
              <a:buNone/>
              <a:defRPr sz="744"/>
            </a:lvl8pPr>
            <a:lvl9pPr marL="3023372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F79512-D4A2-4E6A-A8E3-F693AFBA65D0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35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3699" y="1196781"/>
            <a:ext cx="4975741" cy="944827"/>
          </a:xfrm>
        </p:spPr>
        <p:txBody>
          <a:bodyPr anchor="b">
            <a:normAutofit/>
          </a:bodyPr>
          <a:lstStyle>
            <a:lvl1pPr algn="l">
              <a:defRPr sz="231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7480" y="755862"/>
            <a:ext cx="2711930" cy="3779309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3"/>
            </a:lvl1pPr>
            <a:lvl2pPr marL="377922" indent="0">
              <a:buNone/>
              <a:defRPr sz="1323"/>
            </a:lvl2pPr>
            <a:lvl3pPr marL="755843" indent="0">
              <a:buNone/>
              <a:defRPr sz="1323"/>
            </a:lvl3pPr>
            <a:lvl4pPr marL="1133765" indent="0">
              <a:buNone/>
              <a:defRPr sz="1323"/>
            </a:lvl4pPr>
            <a:lvl5pPr marL="1511686" indent="0">
              <a:buNone/>
              <a:defRPr sz="1323"/>
            </a:lvl5pPr>
            <a:lvl6pPr marL="1889608" indent="0">
              <a:buNone/>
              <a:defRPr sz="1323"/>
            </a:lvl6pPr>
            <a:lvl7pPr marL="2267529" indent="0">
              <a:buNone/>
              <a:defRPr sz="1323"/>
            </a:lvl7pPr>
            <a:lvl8pPr marL="2645451" indent="0">
              <a:buNone/>
              <a:defRPr sz="1323"/>
            </a:lvl8pPr>
            <a:lvl9pPr marL="3023372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03699" y="2295580"/>
            <a:ext cx="4977054" cy="1693690"/>
          </a:xfrm>
        </p:spPr>
        <p:txBody>
          <a:bodyPr anchor="t">
            <a:normAutofit/>
          </a:bodyPr>
          <a:lstStyle>
            <a:lvl1pPr marL="0" indent="0">
              <a:buNone/>
              <a:defRPr sz="1488"/>
            </a:lvl1pPr>
            <a:lvl2pPr marL="377922" indent="0">
              <a:buNone/>
              <a:defRPr sz="992"/>
            </a:lvl2pPr>
            <a:lvl3pPr marL="755843" indent="0">
              <a:buNone/>
              <a:defRPr sz="827"/>
            </a:lvl3pPr>
            <a:lvl4pPr marL="1133765" indent="0">
              <a:buNone/>
              <a:defRPr sz="744"/>
            </a:lvl4pPr>
            <a:lvl5pPr marL="1511686" indent="0">
              <a:buNone/>
              <a:defRPr sz="744"/>
            </a:lvl5pPr>
            <a:lvl6pPr marL="1889608" indent="0">
              <a:buNone/>
              <a:defRPr sz="744"/>
            </a:lvl6pPr>
            <a:lvl7pPr marL="2267529" indent="0">
              <a:buNone/>
              <a:defRPr sz="744"/>
            </a:lvl7pPr>
            <a:lvl8pPr marL="2645451" indent="0">
              <a:buNone/>
              <a:defRPr sz="744"/>
            </a:lvl8pPr>
            <a:lvl9pPr marL="3023372" indent="0">
              <a:buNone/>
              <a:defRPr sz="7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EF79512-D4A2-4E6A-A8E3-F693AFBA65D0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118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7610135" y="2449552"/>
            <a:ext cx="2464692" cy="2652515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544" y="3709321"/>
            <a:ext cx="7054215" cy="124577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544" y="566897"/>
            <a:ext cx="7054215" cy="2988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6616" y="5102067"/>
            <a:ext cx="1322665" cy="3018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27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544" y="5102067"/>
            <a:ext cx="6235422" cy="30182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7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5833" y="4611282"/>
            <a:ext cx="944137" cy="5537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645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algn="r"/>
            <a:fld id="{4EF79512-D4A2-4E6A-A8E3-F693AFBA65D0}" type="slidenum">
              <a:rPr lang="en-US" sz="1400" b="0" strike="noStrike" spc="-1" smtClean="0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75996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txStyles>
    <p:titleStyle>
      <a:lvl1pPr algn="l" defTabSz="377922" rtl="0" eaLnBrk="1" latinLnBrk="0" hangingPunct="1">
        <a:spcBef>
          <a:spcPct val="0"/>
        </a:spcBef>
        <a:buNone/>
        <a:defRPr sz="2976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6201" indent="-236201" algn="l" defTabSz="377922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5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614122" indent="-236201" algn="l" defTabSz="377922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8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92044" indent="-236201" algn="l" defTabSz="377922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2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275485" indent="-141721" algn="l" defTabSz="377922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5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653407" indent="-141721" algn="l" defTabSz="377922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5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078568" indent="-188961" algn="l" defTabSz="377922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5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456490" indent="-188961" algn="l" defTabSz="377922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5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834411" indent="-188961" algn="l" defTabSz="377922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5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212333" indent="-188961" algn="l" defTabSz="377922" rtl="0" eaLnBrk="1" latinLnBrk="0" hangingPunct="1">
        <a:spcBef>
          <a:spcPct val="20000"/>
        </a:spcBef>
        <a:spcAft>
          <a:spcPts val="49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15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922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22" algn="l" defTabSz="377922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843" algn="l" defTabSz="377922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765" algn="l" defTabSz="377922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686" algn="l" defTabSz="377922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608" algn="l" defTabSz="377922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529" algn="l" defTabSz="377922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451" algn="l" defTabSz="377922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372" algn="l" defTabSz="377922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arxiv.org/abs/1602.0493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kaggle.com/jsphyg/weather-dataset-rattle-packa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2CE7-CD1B-45CE-BD45-270B4E2C6A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LIME over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228A3-BC0E-4665-AE25-6E94915DB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Matthew Carroll – University of Missouri</a:t>
            </a:r>
          </a:p>
        </p:txBody>
      </p:sp>
    </p:spTree>
    <p:extLst>
      <p:ext uri="{BB962C8B-B14F-4D97-AF65-F5344CB8AC3E}">
        <p14:creationId xmlns:p14="http://schemas.microsoft.com/office/powerpoint/2010/main" val="2612286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27BA-6CA3-43E6-B542-B8E71D8F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(Loss and Optimizer)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8F9EA-BAD4-4867-9324-797CA36CA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Adam Optimizer </a:t>
            </a:r>
          </a:p>
          <a:p>
            <a:r>
              <a:rPr lang="en-US" dirty="0"/>
              <a:t>Learning Rate of 0.001</a:t>
            </a:r>
          </a:p>
          <a:p>
            <a:r>
              <a:rPr lang="en-US" dirty="0"/>
              <a:t>Exponential Decay on Learning Rate of 93% each epoch</a:t>
            </a:r>
          </a:p>
          <a:p>
            <a:r>
              <a:rPr lang="en-US" dirty="0"/>
              <a:t>100 epochs</a:t>
            </a:r>
          </a:p>
          <a:p>
            <a:r>
              <a:rPr lang="en-US" dirty="0"/>
              <a:t>Two different models:</a:t>
            </a:r>
          </a:p>
          <a:p>
            <a:pPr lvl="1"/>
            <a:r>
              <a:rPr lang="en-US" dirty="0"/>
              <a:t>Classification</a:t>
            </a:r>
          </a:p>
          <a:p>
            <a:pPr lvl="2"/>
            <a:r>
              <a:rPr lang="en-US" dirty="0"/>
              <a:t>Mean Squared Error Loss</a:t>
            </a:r>
          </a:p>
          <a:p>
            <a:pPr lvl="1"/>
            <a:r>
              <a:rPr lang="en-US" dirty="0"/>
              <a:t>Regression</a:t>
            </a:r>
          </a:p>
          <a:p>
            <a:pPr lvl="2"/>
            <a:r>
              <a:rPr lang="en-US" dirty="0"/>
              <a:t>Cross Entropy Loss</a:t>
            </a:r>
          </a:p>
          <a:p>
            <a:r>
              <a:rPr lang="en-US" dirty="0"/>
              <a:t>Trained RNNs, LSTMs, and GRUs</a:t>
            </a:r>
          </a:p>
          <a:p>
            <a:pPr lvl="1"/>
            <a:r>
              <a:rPr lang="en-US" dirty="0"/>
              <a:t>LSTM and GRU outperformed RNNs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DE31F-91B3-4E9A-B360-701B3AF24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346" y="1677413"/>
            <a:ext cx="6408420" cy="89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92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AF9A-590D-4BAE-B49D-085455523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BEF1-7AFA-4BB9-AB97-2E93769DF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LIME by default uses Ridge Regression Models to find the local fit</a:t>
            </a:r>
          </a:p>
          <a:p>
            <a:pPr lvl="1"/>
            <a:r>
              <a:rPr lang="en-US" dirty="0"/>
              <a:t>Both classification and Regression</a:t>
            </a:r>
          </a:p>
          <a:p>
            <a:r>
              <a:rPr lang="en-US" dirty="0"/>
              <a:t>The data was padded at the front of each sample to ensure they had the same sequence length (this is required per LIME)</a:t>
            </a:r>
          </a:p>
          <a:p>
            <a:r>
              <a:rPr lang="en-US" dirty="0"/>
              <a:t>Used the experimental </a:t>
            </a:r>
            <a:r>
              <a:rPr lang="en-US" dirty="0" err="1"/>
              <a:t>RecurrentTabularExplainer</a:t>
            </a:r>
            <a:r>
              <a:rPr lang="en-US" dirty="0"/>
              <a:t> class</a:t>
            </a:r>
          </a:p>
          <a:p>
            <a:r>
              <a:rPr lang="en-US" dirty="0"/>
              <a:t>LIME treats the regression and Classification problem similarly</a:t>
            </a:r>
          </a:p>
          <a:p>
            <a:pPr lvl="1"/>
            <a:r>
              <a:rPr lang="en-US" dirty="0"/>
              <a:t>Treats regression as a 2 class problem with negative and positive influences to the line</a:t>
            </a:r>
          </a:p>
        </p:txBody>
      </p:sp>
    </p:spTree>
    <p:extLst>
      <p:ext uri="{BB962C8B-B14F-4D97-AF65-F5344CB8AC3E}">
        <p14:creationId xmlns:p14="http://schemas.microsoft.com/office/powerpoint/2010/main" val="2480091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65AE6-AC73-48E3-BD31-E73B5544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86050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103FD-8BBA-4140-A34A-D09C10CE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D01ED9-016D-4B07-BD6E-C7DF6677F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728" y="2528400"/>
            <a:ext cx="3814940" cy="29892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729A8D-8446-4C03-826E-AA978430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44" y="444679"/>
            <a:ext cx="6943481" cy="195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48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40AB-57CD-4F79-95BC-47C7CCC7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DD76C4-E7AC-46DC-A538-7B0AB0064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44" y="347843"/>
            <a:ext cx="7054850" cy="20202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6255F3-4E02-44BA-B8F9-600E6B6B9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892" y="2588327"/>
            <a:ext cx="4944208" cy="289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05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BC86D-CC64-463D-9E47-11766632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(And Questions!)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6ACE8-569E-4945-8DA0-97E3D51A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Ribeiro, Marco Tulio, et al. “‘Why Should I Trust You?’: Explaining the Predictions of Any Classifier.” </a:t>
            </a:r>
            <a:r>
              <a:rPr lang="en-US" i="1" dirty="0"/>
              <a:t>ArXiv:1602.04938 [Cs, Stat]</a:t>
            </a:r>
            <a:r>
              <a:rPr lang="en-US" dirty="0"/>
              <a:t>, Aug. 2016. </a:t>
            </a:r>
            <a:r>
              <a:rPr lang="en-US" i="1" dirty="0"/>
              <a:t>arXiv.org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http://arxiv.org/abs/1602.04938</a:t>
            </a:r>
            <a:r>
              <a:rPr lang="en-US" dirty="0"/>
              <a:t>.</a:t>
            </a:r>
          </a:p>
          <a:p>
            <a:r>
              <a:rPr lang="en-US" i="1" dirty="0" err="1"/>
              <a:t>PyTorch</a:t>
            </a:r>
            <a:r>
              <a:rPr lang="en-US" dirty="0"/>
              <a:t>. https://www.pytorch.org. Accessed 10 May 2021.</a:t>
            </a:r>
          </a:p>
          <a:p>
            <a:r>
              <a:rPr lang="en-US" dirty="0" err="1"/>
              <a:t>Hochreiter</a:t>
            </a:r>
            <a:r>
              <a:rPr lang="en-US" dirty="0"/>
              <a:t>, Sepp, and Jürgen </a:t>
            </a:r>
            <a:r>
              <a:rPr lang="en-US" dirty="0" err="1"/>
              <a:t>Schmidhuber</a:t>
            </a:r>
            <a:r>
              <a:rPr lang="en-US" dirty="0"/>
              <a:t>. "Long short-term memory." </a:t>
            </a:r>
            <a:r>
              <a:rPr lang="en-US" i="1" dirty="0"/>
              <a:t>Neural computation</a:t>
            </a:r>
            <a:r>
              <a:rPr lang="en-US" dirty="0"/>
              <a:t> 9.8 (1997): 1735-1780.</a:t>
            </a:r>
          </a:p>
          <a:p>
            <a:r>
              <a:rPr lang="en-US" dirty="0"/>
              <a:t>https://www.kaggle.com/jsphyg/weather-dataset-rattle-package </a:t>
            </a:r>
          </a:p>
        </p:txBody>
      </p:sp>
    </p:spTree>
    <p:extLst>
      <p:ext uri="{BB962C8B-B14F-4D97-AF65-F5344CB8AC3E}">
        <p14:creationId xmlns:p14="http://schemas.microsoft.com/office/powerpoint/2010/main" val="332897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DB55-5240-4679-BB95-B9C482332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6730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50246-8B7D-4609-9924-517B6B1F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46748-D172-434C-8BA0-71FC1821D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Rain in Australia</a:t>
            </a:r>
          </a:p>
          <a:p>
            <a:pPr lvl="1"/>
            <a:r>
              <a:rPr lang="en-US" dirty="0">
                <a:hlinkClick r:id="rId2"/>
              </a:rPr>
              <a:t>https://www.kaggle.com/jsphyg/weather-dataset-rattle-package</a:t>
            </a:r>
            <a:r>
              <a:rPr lang="en-US" dirty="0"/>
              <a:t> </a:t>
            </a:r>
          </a:p>
          <a:p>
            <a:r>
              <a:rPr lang="en-US" dirty="0"/>
              <a:t>Combination of Words and Numeric Values</a:t>
            </a:r>
          </a:p>
          <a:p>
            <a:r>
              <a:rPr lang="en-US" dirty="0"/>
              <a:t>Encompasses 49 Cities/Airports</a:t>
            </a:r>
          </a:p>
          <a:p>
            <a:r>
              <a:rPr lang="en-US" dirty="0"/>
              <a:t>24 Values Recorded</a:t>
            </a:r>
          </a:p>
          <a:p>
            <a:pPr lvl="1"/>
            <a:r>
              <a:rPr lang="en-US" dirty="0"/>
              <a:t>Once a Day: </a:t>
            </a:r>
          </a:p>
          <a:p>
            <a:pPr lvl="2"/>
            <a:r>
              <a:rPr lang="en-US" dirty="0"/>
              <a:t>Date, Location, </a:t>
            </a:r>
            <a:r>
              <a:rPr lang="en-US" dirty="0" err="1"/>
              <a:t>MinTemp</a:t>
            </a:r>
            <a:r>
              <a:rPr lang="en-US" dirty="0"/>
              <a:t>, </a:t>
            </a:r>
            <a:r>
              <a:rPr lang="en-US" dirty="0" err="1"/>
              <a:t>MaxTemp</a:t>
            </a:r>
            <a:r>
              <a:rPr lang="en-US" dirty="0"/>
              <a:t>, Rainfall, Evaporation, Sunshine, Wind Gust Direction, Wind Gust Speed, Rain Today (Y/N), Rain Tomorrow (Y/N)</a:t>
            </a:r>
          </a:p>
          <a:p>
            <a:pPr lvl="1"/>
            <a:r>
              <a:rPr lang="en-US" dirty="0"/>
              <a:t>Measured at 9am and 3pm:</a:t>
            </a:r>
          </a:p>
          <a:p>
            <a:pPr lvl="2"/>
            <a:r>
              <a:rPr lang="en-US" dirty="0"/>
              <a:t>Wind Direction, Wind Speed, Humidity, Pressure, Cloud Cover, Temperature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89762-E1CC-4820-835D-18F9CB270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927" y="3709321"/>
            <a:ext cx="27908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89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C9E1-AC84-4321-9FAC-367967F1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4DDB9-7E89-41E8-92E1-F703564D1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in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Hidden and Cell states initialized using Normal Distribution (mean=0, variance=1)</a:t>
            </a:r>
          </a:p>
          <a:p>
            <a:r>
              <a:rPr lang="en-US" dirty="0"/>
              <a:t>Used 35 hidden layer connections</a:t>
            </a:r>
          </a:p>
          <a:p>
            <a:r>
              <a:rPr lang="en-US" dirty="0"/>
              <a:t>Also ran standard RNN and GRU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C90388-8CE2-4730-B7BF-9F4351295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25" y="2834481"/>
            <a:ext cx="4859753" cy="255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4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8DD8-2AC4-4FF6-9C5C-153D2C46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E3C6C-CF04-4F10-AA5E-0A0A04D9A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44" y="332436"/>
            <a:ext cx="8156425" cy="2988454"/>
          </a:xfrm>
        </p:spPr>
        <p:txBody>
          <a:bodyPr/>
          <a:lstStyle/>
          <a:p>
            <a:r>
              <a:rPr lang="en-US" dirty="0"/>
              <a:t>Why: We want to explain why a prediction occurs from the NN</a:t>
            </a:r>
          </a:p>
          <a:p>
            <a:r>
              <a:rPr lang="en-US" dirty="0"/>
              <a:t>Audience: lay person</a:t>
            </a:r>
          </a:p>
          <a:p>
            <a:pPr lvl="1"/>
            <a:r>
              <a:rPr lang="en-US" dirty="0"/>
              <a:t>The initial goal was not to make a tool to debug an LSTM (although this did happen)</a:t>
            </a:r>
          </a:p>
          <a:p>
            <a:pPr lvl="1"/>
            <a:r>
              <a:rPr lang="en-US" dirty="0"/>
              <a:t>The output is meant to be easily readable for anybody (not just ML practitioners)</a:t>
            </a:r>
          </a:p>
          <a:p>
            <a:r>
              <a:rPr lang="en-US" dirty="0"/>
              <a:t>Thus, we focus on interpretability of results and how we can improve that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39FF0C-A27E-40C3-98E1-C31822F3C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769" y="2791781"/>
            <a:ext cx="4774956" cy="26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46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D790-B6BB-4B08-901F-D9CD69EA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B42C0-B91F-4DC2-817C-C5289EF75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LIME – Local Interpretable Model-Agnostic Explanations</a:t>
            </a:r>
          </a:p>
          <a:p>
            <a:pPr lvl="1"/>
            <a:r>
              <a:rPr lang="en-US" dirty="0"/>
              <a:t>The idea is to draw an easily explainable decision boundary that works well for the local area and simulates the complex NN boundary</a:t>
            </a:r>
          </a:p>
          <a:p>
            <a:pPr lvl="1"/>
            <a:r>
              <a:rPr lang="en-US" dirty="0"/>
              <a:t>In addition, this is meant to treat each ML model the same (they are all considered black box to LIME)</a:t>
            </a:r>
          </a:p>
          <a:p>
            <a:r>
              <a:rPr lang="en-US" dirty="0"/>
              <a:t>How?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CBFAE-90A2-4D04-B9DF-9D4E7C2365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6" t="4536" r="7080"/>
          <a:stretch/>
        </p:blipFill>
        <p:spPr>
          <a:xfrm>
            <a:off x="6432645" y="2991050"/>
            <a:ext cx="3079261" cy="196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89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94A09C-6139-4CD1-B5D3-F261BBF21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9C81561-0469-4E7D-B0AF-45F1EA4C74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where G is all potentially interpretable models (i.e. choose an interpretable model)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measure of “complexity”</a:t>
                </a:r>
              </a:p>
              <a:p>
                <a:pPr lvl="2"/>
                <a:r>
                  <a:rPr lang="en-US" dirty="0"/>
                  <a:t>Ex: For decision trees could be the depth, for linear models could be non-zero weights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probability that x belongs to the relevant class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proximity distance between instance z and x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how unfaithful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in approximating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in locality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Thus, we want to minimize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/>
                  <a:t> while keeping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as low as possible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9C81561-0469-4E7D-B0AF-45F1EA4C74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69666E6-9388-45BF-8ADB-3585C826A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27" y="3555351"/>
            <a:ext cx="3931920" cy="199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64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25AC-68C1-45B0-9E42-2F07D9EA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713006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81C5C-8375-42A9-AF02-2BA395E8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D9B38-E22D-4527-9FDB-A341C0CAB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Lots of NA in the data</a:t>
            </a:r>
          </a:p>
          <a:p>
            <a:pPr lvl="1"/>
            <a:r>
              <a:rPr lang="en-US" dirty="0"/>
              <a:t>This caused problems so they were replaced with a -100 (variable chosen as it was not included as an actual value in any other setting)</a:t>
            </a:r>
          </a:p>
          <a:p>
            <a:r>
              <a:rPr lang="en-US" dirty="0"/>
              <a:t>All wind directions had to be switched to a numeric scale as follows:</a:t>
            </a:r>
          </a:p>
          <a:p>
            <a:pPr lvl="1"/>
            <a:r>
              <a:rPr lang="en-US" dirty="0"/>
              <a:t>N = 1; NNE = 1.25; NE = 1.5; ENE = 1.75; E  = 2 and so on</a:t>
            </a:r>
          </a:p>
          <a:p>
            <a:r>
              <a:rPr lang="en-US" dirty="0"/>
              <a:t>The cities were split into sequences of 100 (this expanded the number of samples from the 49 cities to 1444 samples)</a:t>
            </a:r>
          </a:p>
        </p:txBody>
      </p:sp>
    </p:spTree>
    <p:extLst>
      <p:ext uri="{BB962C8B-B14F-4D97-AF65-F5344CB8AC3E}">
        <p14:creationId xmlns:p14="http://schemas.microsoft.com/office/powerpoint/2010/main" val="66556226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520</TotalTime>
  <Words>684</Words>
  <Application>Microsoft Office PowerPoint</Application>
  <PresentationFormat>Custom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Cambria Math</vt:lpstr>
      <vt:lpstr>Century Gothic</vt:lpstr>
      <vt:lpstr>Times New Roman</vt:lpstr>
      <vt:lpstr>Wingdings 3</vt:lpstr>
      <vt:lpstr>Slice</vt:lpstr>
      <vt:lpstr>LIME over time</vt:lpstr>
      <vt:lpstr>Introduction</vt:lpstr>
      <vt:lpstr>Data</vt:lpstr>
      <vt:lpstr>LSTM</vt:lpstr>
      <vt:lpstr>XAI</vt:lpstr>
      <vt:lpstr>LIME</vt:lpstr>
      <vt:lpstr>Lime</vt:lpstr>
      <vt:lpstr>Methods</vt:lpstr>
      <vt:lpstr>Preprocessing</vt:lpstr>
      <vt:lpstr>LSTM (Loss and Optimizer)</vt:lpstr>
      <vt:lpstr>LIME Application</vt:lpstr>
      <vt:lpstr>Results</vt:lpstr>
      <vt:lpstr>Classification</vt:lpstr>
      <vt:lpstr>Regression</vt:lpstr>
      <vt:lpstr>References (And Questions!)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LIME over time</dc:title>
  <dc:subject/>
  <dc:creator/>
  <dc:description/>
  <cp:lastModifiedBy>Matthew Carroll</cp:lastModifiedBy>
  <cp:revision>19</cp:revision>
  <dcterms:created xsi:type="dcterms:W3CDTF">2021-05-08T20:29:48Z</dcterms:created>
  <dcterms:modified xsi:type="dcterms:W3CDTF">2021-05-10T16:31:02Z</dcterms:modified>
  <dc:language>en-US</dc:language>
</cp:coreProperties>
</file>