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F79512-D4A2-4E6A-A8E3-F693AFBA65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17520" y="240480"/>
            <a:ext cx="408600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LIME over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29200" y="1005840"/>
            <a:ext cx="4504320" cy="438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4000" y="1009800"/>
            <a:ext cx="4525200" cy="447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 and LSTM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2021-05-08T20:29:48Z</dcterms:created>
  <dc:creator/>
  <dc:description/>
  <dc:language>en-US</dc:language>
  <cp:lastModifiedBy/>
  <dcterms:modified xsi:type="dcterms:W3CDTF">2021-05-09T18:12:11Z</dcterms:modified>
  <cp:revision>5</cp:revision>
  <dc:subject/>
  <dc:title/>
</cp:coreProperties>
</file>