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9DEF1D53.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6_B722BF6F.xml" ContentType="application/vnd.ms-powerpoint.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0C_1EDE6178.xml" ContentType="application/vnd.ms-powerpoint.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0F_EA0D91B.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58" r:id="rId7"/>
    <p:sldId id="259" r:id="rId8"/>
    <p:sldId id="261" r:id="rId9"/>
    <p:sldId id="275" r:id="rId10"/>
    <p:sldId id="274" r:id="rId11"/>
    <p:sldId id="273" r:id="rId12"/>
    <p:sldId id="262" r:id="rId13"/>
    <p:sldId id="272" r:id="rId14"/>
    <p:sldId id="268" r:id="rId15"/>
    <p:sldId id="264" r:id="rId16"/>
    <p:sldId id="266" r:id="rId17"/>
    <p:sldId id="277" r:id="rId18"/>
    <p:sldId id="267" r:id="rId19"/>
    <p:sldId id="269" r:id="rId20"/>
    <p:sldId id="270" r:id="rId21"/>
    <p:sldId id="271" r:id="rId22"/>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78DDBD7-BC06-36FF-4EF3-F138C9D482E3}" name="Matthew Clarke" initials="" userId="S::mjc1115@usnh.edu::fc751b77-736e-4914-a3de-5c108fd1526d" providerId="AD"/>
  <p188:author id="{34DAECF5-8E25-13A7-5A30-E7F2C55EC163}" name="Claire Plourde" initials="CP" userId="S::ccl1018@usnh.edu::7da9dc32-9406-4837-a71d-33352c96a542" providerId="AD"/>
  <p188:author id="{DB7FBBFA-79F3-C1FC-B9FA-97C5D075DBAF}" name="Derek Bobbitt" initials="DB" userId="S::dsb1036@usnh.edu::b3e427a8-0010-43b9-b75c-967d4aea44d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78A0E"/>
    <a:srgbClr val="FCC6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E9831A-082B-4866-8FF0-68546ABF63ED}" v="171" dt="2023-12-14T22:30:22.014"/>
    <p1510:client id="{1C4BA493-DD04-4102-9C93-BE2EADF3E566}" v="6" dt="2023-12-20T15:26:59.196"/>
    <p1510:client id="{B739F055-5EEC-9BD3-4481-CF6B9B0977AD}" v="11" dt="2023-12-22T15:35:06.942"/>
    <p1510:client id="{C34F5A0F-E01B-333B-511A-27A053E90A55}" v="43" dt="2023-12-14T21:34:22.979"/>
    <p1510:client id="{C8407DE2-DECE-420E-B29A-BBEFAAB0810D}" v="451" dt="2023-12-14T22:05:06.504"/>
    <p1510:client id="{CF9AC992-D9C9-4424-9F4E-9FDC07607C6C}" v="521" dt="2023-12-14T21:39:49.4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cY Broderick" userId="S::mcb1072@usnh.edu::8c68a5f1-7fa9-4422-a0a9-366f6e59445d" providerId="AD" clId="Web-{EF54F8DD-8B78-86CE-727D-9C3D6ED3F1FC}"/>
    <pc:docChg chg="addSld delSld modSld">
      <pc:chgData name="MacY Broderick" userId="S::mcb1072@usnh.edu::8c68a5f1-7fa9-4422-a0a9-366f6e59445d" providerId="AD" clId="Web-{EF54F8DD-8B78-86CE-727D-9C3D6ED3F1FC}" dt="2023-12-14T07:02:48.683" v="441" actId="20577"/>
      <pc:docMkLst>
        <pc:docMk/>
      </pc:docMkLst>
      <pc:sldChg chg="modSp del">
        <pc:chgData name="MacY Broderick" userId="S::mcb1072@usnh.edu::8c68a5f1-7fa9-4422-a0a9-366f6e59445d" providerId="AD" clId="Web-{EF54F8DD-8B78-86CE-727D-9C3D6ED3F1FC}" dt="2023-12-14T05:18:20.061" v="123"/>
        <pc:sldMkLst>
          <pc:docMk/>
          <pc:sldMk cId="2478246197" sldId="260"/>
        </pc:sldMkLst>
        <pc:spChg chg="mod">
          <ac:chgData name="MacY Broderick" userId="S::mcb1072@usnh.edu::8c68a5f1-7fa9-4422-a0a9-366f6e59445d" providerId="AD" clId="Web-{EF54F8DD-8B78-86CE-727D-9C3D6ED3F1FC}" dt="2023-12-14T05:16:13.651" v="109" actId="1076"/>
          <ac:spMkLst>
            <pc:docMk/>
            <pc:sldMk cId="2478246197" sldId="260"/>
            <ac:spMk id="2" creationId="{1079E7A4-1316-1DFC-8C50-22FFAFEF4D93}"/>
          </ac:spMkLst>
        </pc:spChg>
        <pc:picChg chg="mod">
          <ac:chgData name="MacY Broderick" userId="S::mcb1072@usnh.edu::8c68a5f1-7fa9-4422-a0a9-366f6e59445d" providerId="AD" clId="Web-{EF54F8DD-8B78-86CE-727D-9C3D6ED3F1FC}" dt="2023-12-14T05:15:57.807" v="106" actId="1076"/>
          <ac:picMkLst>
            <pc:docMk/>
            <pc:sldMk cId="2478246197" sldId="260"/>
            <ac:picMk id="4" creationId="{4A17C78D-AECC-AA25-EB9B-79F2C27760AE}"/>
          </ac:picMkLst>
        </pc:picChg>
      </pc:sldChg>
      <pc:sldChg chg="addSp delSp modSp mod setBg">
        <pc:chgData name="MacY Broderick" userId="S::mcb1072@usnh.edu::8c68a5f1-7fa9-4422-a0a9-366f6e59445d" providerId="AD" clId="Web-{EF54F8DD-8B78-86CE-727D-9C3D6ED3F1FC}" dt="2023-12-14T05:18:30.358" v="124"/>
        <pc:sldMkLst>
          <pc:docMk/>
          <pc:sldMk cId="207787365" sldId="261"/>
        </pc:sldMkLst>
        <pc:spChg chg="del mod">
          <ac:chgData name="MacY Broderick" userId="S::mcb1072@usnh.edu::8c68a5f1-7fa9-4422-a0a9-366f6e59445d" providerId="AD" clId="Web-{EF54F8DD-8B78-86CE-727D-9C3D6ED3F1FC}" dt="2023-12-14T05:17:22.747" v="117"/>
          <ac:spMkLst>
            <pc:docMk/>
            <pc:sldMk cId="207787365" sldId="261"/>
            <ac:spMk id="2" creationId="{1079E7A4-1316-1DFC-8C50-22FFAFEF4D93}"/>
          </ac:spMkLst>
        </pc:spChg>
        <pc:spChg chg="del mod">
          <ac:chgData name="MacY Broderick" userId="S::mcb1072@usnh.edu::8c68a5f1-7fa9-4422-a0a9-366f6e59445d" providerId="AD" clId="Web-{EF54F8DD-8B78-86CE-727D-9C3D6ED3F1FC}" dt="2023-12-14T05:10:10.174" v="25"/>
          <ac:spMkLst>
            <pc:docMk/>
            <pc:sldMk cId="207787365" sldId="261"/>
            <ac:spMk id="3" creationId="{A4FFB105-D370-9A36-33DC-2BE6BDC835F5}"/>
          </ac:spMkLst>
        </pc:spChg>
        <pc:spChg chg="add del mod">
          <ac:chgData name="MacY Broderick" userId="S::mcb1072@usnh.edu::8c68a5f1-7fa9-4422-a0a9-366f6e59445d" providerId="AD" clId="Web-{EF54F8DD-8B78-86CE-727D-9C3D6ED3F1FC}" dt="2023-12-14T05:10:13.127" v="26"/>
          <ac:spMkLst>
            <pc:docMk/>
            <pc:sldMk cId="207787365" sldId="261"/>
            <ac:spMk id="5" creationId="{9A7FD8F0-CB61-B855-84B8-DF151628A9EA}"/>
          </ac:spMkLst>
        </pc:spChg>
        <pc:spChg chg="add del mod">
          <ac:chgData name="MacY Broderick" userId="S::mcb1072@usnh.edu::8c68a5f1-7fa9-4422-a0a9-366f6e59445d" providerId="AD" clId="Web-{EF54F8DD-8B78-86CE-727D-9C3D6ED3F1FC}" dt="2023-12-14T05:17:57.466" v="120"/>
          <ac:spMkLst>
            <pc:docMk/>
            <pc:sldMk cId="207787365" sldId="261"/>
            <ac:spMk id="11" creationId="{A75D825C-DA2E-8A89-97B5-0CBC0FAD762C}"/>
          </ac:spMkLst>
        </pc:spChg>
        <pc:spChg chg="add mod">
          <ac:chgData name="MacY Broderick" userId="S::mcb1072@usnh.edu::8c68a5f1-7fa9-4422-a0a9-366f6e59445d" providerId="AD" clId="Web-{EF54F8DD-8B78-86CE-727D-9C3D6ED3F1FC}" dt="2023-12-14T05:18:30.358" v="124"/>
          <ac:spMkLst>
            <pc:docMk/>
            <pc:sldMk cId="207787365" sldId="261"/>
            <ac:spMk id="13" creationId="{DDBB8514-98AE-4730-53F5-DB8269C0FB9B}"/>
          </ac:spMkLst>
        </pc:spChg>
        <pc:spChg chg="add del mod">
          <ac:chgData name="MacY Broderick" userId="S::mcb1072@usnh.edu::8c68a5f1-7fa9-4422-a0a9-366f6e59445d" providerId="AD" clId="Web-{EF54F8DD-8B78-86CE-727D-9C3D6ED3F1FC}" dt="2023-12-14T05:17:46.200" v="119"/>
          <ac:spMkLst>
            <pc:docMk/>
            <pc:sldMk cId="207787365" sldId="261"/>
            <ac:spMk id="15" creationId="{3720A9B9-8CFF-36BD-B507-D7F7F714E9DA}"/>
          </ac:spMkLst>
        </pc:spChg>
        <pc:spChg chg="add mod">
          <ac:chgData name="MacY Broderick" userId="S::mcb1072@usnh.edu::8c68a5f1-7fa9-4422-a0a9-366f6e59445d" providerId="AD" clId="Web-{EF54F8DD-8B78-86CE-727D-9C3D6ED3F1FC}" dt="2023-12-14T05:18:30.358" v="124"/>
          <ac:spMkLst>
            <pc:docMk/>
            <pc:sldMk cId="207787365" sldId="261"/>
            <ac:spMk id="17" creationId="{A3575038-9A6B-AE63-70E8-37352B848323}"/>
          </ac:spMkLst>
        </pc:spChg>
        <pc:spChg chg="add">
          <ac:chgData name="MacY Broderick" userId="S::mcb1072@usnh.edu::8c68a5f1-7fa9-4422-a0a9-366f6e59445d" providerId="AD" clId="Web-{EF54F8DD-8B78-86CE-727D-9C3D6ED3F1FC}" dt="2023-12-14T05:18:30.358" v="124"/>
          <ac:spMkLst>
            <pc:docMk/>
            <pc:sldMk cId="207787365" sldId="261"/>
            <ac:spMk id="24" creationId="{2B97F24A-32CE-4C1C-A50D-3016B394DCFB}"/>
          </ac:spMkLst>
        </pc:spChg>
        <pc:spChg chg="add">
          <ac:chgData name="MacY Broderick" userId="S::mcb1072@usnh.edu::8c68a5f1-7fa9-4422-a0a9-366f6e59445d" providerId="AD" clId="Web-{EF54F8DD-8B78-86CE-727D-9C3D6ED3F1FC}" dt="2023-12-14T05:18:30.358" v="124"/>
          <ac:spMkLst>
            <pc:docMk/>
            <pc:sldMk cId="207787365" sldId="261"/>
            <ac:spMk id="26" creationId="{CD8B4F24-440B-49E9-B85D-733523DC064B}"/>
          </ac:spMkLst>
        </pc:spChg>
        <pc:picChg chg="add del mod ord">
          <ac:chgData name="MacY Broderick" userId="S::mcb1072@usnh.edu::8c68a5f1-7fa9-4422-a0a9-366f6e59445d" providerId="AD" clId="Web-{EF54F8DD-8B78-86CE-727D-9C3D6ED3F1FC}" dt="2023-12-14T05:17:05.949" v="112"/>
          <ac:picMkLst>
            <pc:docMk/>
            <pc:sldMk cId="207787365" sldId="261"/>
            <ac:picMk id="6" creationId="{878D0EE2-4A06-FF53-1C7B-F830EB39CF33}"/>
          </ac:picMkLst>
        </pc:picChg>
        <pc:picChg chg="add del mod modCrop">
          <ac:chgData name="MacY Broderick" userId="S::mcb1072@usnh.edu::8c68a5f1-7fa9-4422-a0a9-366f6e59445d" providerId="AD" clId="Web-{EF54F8DD-8B78-86CE-727D-9C3D6ED3F1FC}" dt="2023-12-14T05:17:10.668" v="115"/>
          <ac:picMkLst>
            <pc:docMk/>
            <pc:sldMk cId="207787365" sldId="261"/>
            <ac:picMk id="7" creationId="{FDD4EDDE-1B2B-B2F3-6CE8-05C938CE7807}"/>
          </ac:picMkLst>
        </pc:picChg>
        <pc:picChg chg="add del mod modCrop">
          <ac:chgData name="MacY Broderick" userId="S::mcb1072@usnh.edu::8c68a5f1-7fa9-4422-a0a9-366f6e59445d" providerId="AD" clId="Web-{EF54F8DD-8B78-86CE-727D-9C3D6ED3F1FC}" dt="2023-12-14T05:17:04.762" v="111"/>
          <ac:picMkLst>
            <pc:docMk/>
            <pc:sldMk cId="207787365" sldId="261"/>
            <ac:picMk id="8" creationId="{90183E17-5FBA-11E8-DECF-554DB76B06B1}"/>
          </ac:picMkLst>
        </pc:picChg>
        <pc:picChg chg="add del mod modCrop">
          <ac:chgData name="MacY Broderick" userId="S::mcb1072@usnh.edu::8c68a5f1-7fa9-4422-a0a9-366f6e59445d" providerId="AD" clId="Web-{EF54F8DD-8B78-86CE-727D-9C3D6ED3F1FC}" dt="2023-12-14T05:17:07.199" v="113"/>
          <ac:picMkLst>
            <pc:docMk/>
            <pc:sldMk cId="207787365" sldId="261"/>
            <ac:picMk id="9" creationId="{0EDAB432-799A-6A93-B992-95A9678AA01E}"/>
          </ac:picMkLst>
        </pc:picChg>
        <pc:picChg chg="add mod">
          <ac:chgData name="MacY Broderick" userId="S::mcb1072@usnh.edu::8c68a5f1-7fa9-4422-a0a9-366f6e59445d" providerId="AD" clId="Web-{EF54F8DD-8B78-86CE-727D-9C3D6ED3F1FC}" dt="2023-12-14T05:18:30.358" v="124"/>
          <ac:picMkLst>
            <pc:docMk/>
            <pc:sldMk cId="207787365" sldId="261"/>
            <ac:picMk id="19" creationId="{BA9333F4-7740-4E0D-68BF-80B825B66C05}"/>
          </ac:picMkLst>
        </pc:picChg>
      </pc:sldChg>
      <pc:sldChg chg="addSp delSp modSp mod setBg">
        <pc:chgData name="MacY Broderick" userId="S::mcb1072@usnh.edu::8c68a5f1-7fa9-4422-a0a9-366f6e59445d" providerId="AD" clId="Web-{EF54F8DD-8B78-86CE-727D-9C3D6ED3F1FC}" dt="2023-12-14T07:02:48.683" v="441" actId="20577"/>
        <pc:sldMkLst>
          <pc:docMk/>
          <pc:sldMk cId="1065300818" sldId="265"/>
        </pc:sldMkLst>
        <pc:spChg chg="mod">
          <ac:chgData name="MacY Broderick" userId="S::mcb1072@usnh.edu::8c68a5f1-7fa9-4422-a0a9-366f6e59445d" providerId="AD" clId="Web-{EF54F8DD-8B78-86CE-727D-9C3D6ED3F1FC}" dt="2023-12-14T07:02:48.683" v="441" actId="20577"/>
          <ac:spMkLst>
            <pc:docMk/>
            <pc:sldMk cId="1065300818" sldId="265"/>
            <ac:spMk id="2" creationId="{94D75A1D-422C-84C3-40B6-9C4AD7732CFF}"/>
          </ac:spMkLst>
        </pc:spChg>
        <pc:spChg chg="del">
          <ac:chgData name="MacY Broderick" userId="S::mcb1072@usnh.edu::8c68a5f1-7fa9-4422-a0a9-366f6e59445d" providerId="AD" clId="Web-{EF54F8DD-8B78-86CE-727D-9C3D6ED3F1FC}" dt="2023-12-14T06:55:18.013" v="411"/>
          <ac:spMkLst>
            <pc:docMk/>
            <pc:sldMk cId="1065300818" sldId="265"/>
            <ac:spMk id="3" creationId="{0F69C45B-E7B9-69E8-D29F-9F23F757C8C1}"/>
          </ac:spMkLst>
        </pc:spChg>
        <pc:spChg chg="add del mod">
          <ac:chgData name="MacY Broderick" userId="S::mcb1072@usnh.edu::8c68a5f1-7fa9-4422-a0a9-366f6e59445d" providerId="AD" clId="Web-{EF54F8DD-8B78-86CE-727D-9C3D6ED3F1FC}" dt="2023-12-14T06:55:24.623" v="412"/>
          <ac:spMkLst>
            <pc:docMk/>
            <pc:sldMk cId="1065300818" sldId="265"/>
            <ac:spMk id="6" creationId="{FF540A2F-E4AD-7A5B-62B7-9BA33B88A45E}"/>
          </ac:spMkLst>
        </pc:spChg>
        <pc:spChg chg="add del">
          <ac:chgData name="MacY Broderick" userId="S::mcb1072@usnh.edu::8c68a5f1-7fa9-4422-a0a9-366f6e59445d" providerId="AD" clId="Web-{EF54F8DD-8B78-86CE-727D-9C3D6ED3F1FC}" dt="2023-12-14T06:57:04.016" v="420"/>
          <ac:spMkLst>
            <pc:docMk/>
            <pc:sldMk cId="1065300818" sldId="265"/>
            <ac:spMk id="13" creationId="{7C98A213-5994-475E-B327-DC6EC27FBA8B}"/>
          </ac:spMkLst>
        </pc:spChg>
        <pc:spChg chg="add del">
          <ac:chgData name="MacY Broderick" userId="S::mcb1072@usnh.edu::8c68a5f1-7fa9-4422-a0a9-366f6e59445d" providerId="AD" clId="Web-{EF54F8DD-8B78-86CE-727D-9C3D6ED3F1FC}" dt="2023-12-14T06:57:04.016" v="420"/>
          <ac:spMkLst>
            <pc:docMk/>
            <pc:sldMk cId="1065300818" sldId="265"/>
            <ac:spMk id="15" creationId="{4B030A0D-0DAD-4A99-89BB-419527D6A64B}"/>
          </ac:spMkLst>
        </pc:spChg>
        <pc:spChg chg="add">
          <ac:chgData name="MacY Broderick" userId="S::mcb1072@usnh.edu::8c68a5f1-7fa9-4422-a0a9-366f6e59445d" providerId="AD" clId="Web-{EF54F8DD-8B78-86CE-727D-9C3D6ED3F1FC}" dt="2023-12-14T06:57:04.016" v="420"/>
          <ac:spMkLst>
            <pc:docMk/>
            <pc:sldMk cId="1065300818" sldId="265"/>
            <ac:spMk id="20" creationId="{7C98A213-5994-475E-B327-DC6EC27FBA8B}"/>
          </ac:spMkLst>
        </pc:spChg>
        <pc:spChg chg="add">
          <ac:chgData name="MacY Broderick" userId="S::mcb1072@usnh.edu::8c68a5f1-7fa9-4422-a0a9-366f6e59445d" providerId="AD" clId="Web-{EF54F8DD-8B78-86CE-727D-9C3D6ED3F1FC}" dt="2023-12-14T06:57:04.016" v="420"/>
          <ac:spMkLst>
            <pc:docMk/>
            <pc:sldMk cId="1065300818" sldId="265"/>
            <ac:spMk id="22" creationId="{4B030A0D-0DAD-4A99-89BB-419527D6A64B}"/>
          </ac:spMkLst>
        </pc:spChg>
        <pc:picChg chg="mod">
          <ac:chgData name="MacY Broderick" userId="S::mcb1072@usnh.edu::8c68a5f1-7fa9-4422-a0a9-366f6e59445d" providerId="AD" clId="Web-{EF54F8DD-8B78-86CE-727D-9C3D6ED3F1FC}" dt="2023-12-14T06:56:43.906" v="417"/>
          <ac:picMkLst>
            <pc:docMk/>
            <pc:sldMk cId="1065300818" sldId="265"/>
            <ac:picMk id="5" creationId="{CC668172-61AD-7FD0-490B-616275B80D4A}"/>
          </ac:picMkLst>
        </pc:picChg>
        <pc:picChg chg="mod">
          <ac:chgData name="MacY Broderick" userId="S::mcb1072@usnh.edu::8c68a5f1-7fa9-4422-a0a9-366f6e59445d" providerId="AD" clId="Web-{EF54F8DD-8B78-86CE-727D-9C3D6ED3F1FC}" dt="2023-12-14T06:56:43.906" v="417"/>
          <ac:picMkLst>
            <pc:docMk/>
            <pc:sldMk cId="1065300818" sldId="265"/>
            <ac:picMk id="7" creationId="{73C7D7FF-D1E3-AA99-2973-DBEA51794902}"/>
          </ac:picMkLst>
        </pc:picChg>
        <pc:picChg chg="add mod ord">
          <ac:chgData name="MacY Broderick" userId="S::mcb1072@usnh.edu::8c68a5f1-7fa9-4422-a0a9-366f6e59445d" providerId="AD" clId="Web-{EF54F8DD-8B78-86CE-727D-9C3D6ED3F1FC}" dt="2023-12-14T06:57:04.016" v="420"/>
          <ac:picMkLst>
            <pc:docMk/>
            <pc:sldMk cId="1065300818" sldId="265"/>
            <ac:picMk id="8" creationId="{FAD4A379-4685-BD92-6893-E1407EFC1B89}"/>
          </ac:picMkLst>
        </pc:picChg>
      </pc:sldChg>
      <pc:sldChg chg="addSp delSp modSp add mod replId setBg">
        <pc:chgData name="MacY Broderick" userId="S::mcb1072@usnh.edu::8c68a5f1-7fa9-4422-a0a9-366f6e59445d" providerId="AD" clId="Web-{EF54F8DD-8B78-86CE-727D-9C3D6ED3F1FC}" dt="2023-12-14T07:01:02.680" v="438" actId="20577"/>
        <pc:sldMkLst>
          <pc:docMk/>
          <pc:sldMk cId="2783334363" sldId="274"/>
        </pc:sldMkLst>
        <pc:spChg chg="mod">
          <ac:chgData name="MacY Broderick" userId="S::mcb1072@usnh.edu::8c68a5f1-7fa9-4422-a0a9-366f6e59445d" providerId="AD" clId="Web-{EF54F8DD-8B78-86CE-727D-9C3D6ED3F1FC}" dt="2023-12-14T06:59:23.599" v="429"/>
          <ac:spMkLst>
            <pc:docMk/>
            <pc:sldMk cId="2783334363" sldId="274"/>
            <ac:spMk id="2" creationId="{1079E7A4-1316-1DFC-8C50-22FFAFEF4D93}"/>
          </ac:spMkLst>
        </pc:spChg>
        <pc:spChg chg="del mod">
          <ac:chgData name="MacY Broderick" userId="S::mcb1072@usnh.edu::8c68a5f1-7fa9-4422-a0a9-366f6e59445d" providerId="AD" clId="Web-{EF54F8DD-8B78-86CE-727D-9C3D6ED3F1FC}" dt="2023-12-14T05:24:32.632" v="191"/>
          <ac:spMkLst>
            <pc:docMk/>
            <pc:sldMk cId="2783334363" sldId="274"/>
            <ac:spMk id="3" creationId="{A4FFB105-D370-9A36-33DC-2BE6BDC835F5}"/>
          </ac:spMkLst>
        </pc:spChg>
        <pc:spChg chg="add del mod">
          <ac:chgData name="MacY Broderick" userId="S::mcb1072@usnh.edu::8c68a5f1-7fa9-4422-a0a9-366f6e59445d" providerId="AD" clId="Web-{EF54F8DD-8B78-86CE-727D-9C3D6ED3F1FC}" dt="2023-12-14T06:58:58.332" v="426"/>
          <ac:spMkLst>
            <pc:docMk/>
            <pc:sldMk cId="2783334363" sldId="274"/>
            <ac:spMk id="4" creationId="{2E05412A-D87D-D00F-54DA-1366BE534D80}"/>
          </ac:spMkLst>
        </pc:spChg>
        <pc:spChg chg="add mod">
          <ac:chgData name="MacY Broderick" userId="S::mcb1072@usnh.edu::8c68a5f1-7fa9-4422-a0a9-366f6e59445d" providerId="AD" clId="Web-{EF54F8DD-8B78-86CE-727D-9C3D6ED3F1FC}" dt="2023-12-14T07:01:02.680" v="438" actId="20577"/>
          <ac:spMkLst>
            <pc:docMk/>
            <pc:sldMk cId="2783334363" sldId="274"/>
            <ac:spMk id="5" creationId="{B067B597-7B54-B9F9-F807-BBF89EB69419}"/>
          </ac:spMkLst>
        </pc:spChg>
        <pc:spChg chg="add del">
          <ac:chgData name="MacY Broderick" userId="S::mcb1072@usnh.edu::8c68a5f1-7fa9-4422-a0a9-366f6e59445d" providerId="AD" clId="Web-{EF54F8DD-8B78-86CE-727D-9C3D6ED3F1FC}" dt="2023-12-14T06:59:23.599" v="429"/>
          <ac:spMkLst>
            <pc:docMk/>
            <pc:sldMk cId="2783334363" sldId="274"/>
            <ac:spMk id="11" creationId="{F13C74B1-5B17-4795-BED0-7140497B445A}"/>
          </ac:spMkLst>
        </pc:spChg>
        <pc:spChg chg="add del">
          <ac:chgData name="MacY Broderick" userId="S::mcb1072@usnh.edu::8c68a5f1-7fa9-4422-a0a9-366f6e59445d" providerId="AD" clId="Web-{EF54F8DD-8B78-86CE-727D-9C3D6ED3F1FC}" dt="2023-12-14T06:59:23.599" v="429"/>
          <ac:spMkLst>
            <pc:docMk/>
            <pc:sldMk cId="2783334363" sldId="274"/>
            <ac:spMk id="13" creationId="{D4974D33-8DC5-464E-8C6D-BE58F0669C17}"/>
          </ac:spMkLst>
        </pc:spChg>
        <pc:spChg chg="add">
          <ac:chgData name="MacY Broderick" userId="S::mcb1072@usnh.edu::8c68a5f1-7fa9-4422-a0a9-366f6e59445d" providerId="AD" clId="Web-{EF54F8DD-8B78-86CE-727D-9C3D6ED3F1FC}" dt="2023-12-14T06:59:23.599" v="429"/>
          <ac:spMkLst>
            <pc:docMk/>
            <pc:sldMk cId="2783334363" sldId="274"/>
            <ac:spMk id="18" creationId="{907EF6B7-1338-4443-8C46-6A318D952DFD}"/>
          </ac:spMkLst>
        </pc:spChg>
        <pc:spChg chg="add">
          <ac:chgData name="MacY Broderick" userId="S::mcb1072@usnh.edu::8c68a5f1-7fa9-4422-a0a9-366f6e59445d" providerId="AD" clId="Web-{EF54F8DD-8B78-86CE-727D-9C3D6ED3F1FC}" dt="2023-12-14T06:59:23.599" v="429"/>
          <ac:spMkLst>
            <pc:docMk/>
            <pc:sldMk cId="2783334363" sldId="274"/>
            <ac:spMk id="20" creationId="{DAAE4CDD-124C-4DCF-9584-B6033B545DD5}"/>
          </ac:spMkLst>
        </pc:spChg>
        <pc:spChg chg="add">
          <ac:chgData name="MacY Broderick" userId="S::mcb1072@usnh.edu::8c68a5f1-7fa9-4422-a0a9-366f6e59445d" providerId="AD" clId="Web-{EF54F8DD-8B78-86CE-727D-9C3D6ED3F1FC}" dt="2023-12-14T06:59:23.599" v="429"/>
          <ac:spMkLst>
            <pc:docMk/>
            <pc:sldMk cId="2783334363" sldId="274"/>
            <ac:spMk id="22" creationId="{081E4A58-353D-44AE-B2FC-2A74E2E400F7}"/>
          </ac:spMkLst>
        </pc:spChg>
        <pc:picChg chg="add del mod">
          <ac:chgData name="MacY Broderick" userId="S::mcb1072@usnh.edu::8c68a5f1-7fa9-4422-a0a9-366f6e59445d" providerId="AD" clId="Web-{EF54F8DD-8B78-86CE-727D-9C3D6ED3F1FC}" dt="2023-12-14T06:58:58.332" v="427"/>
          <ac:picMkLst>
            <pc:docMk/>
            <pc:sldMk cId="2783334363" sldId="274"/>
            <ac:picMk id="3" creationId="{06DE2426-F89A-0DA1-C914-E5EE3B24C7ED}"/>
          </ac:picMkLst>
        </pc:picChg>
        <pc:picChg chg="add del">
          <ac:chgData name="MacY Broderick" userId="S::mcb1072@usnh.edu::8c68a5f1-7fa9-4422-a0a9-366f6e59445d" providerId="AD" clId="Web-{EF54F8DD-8B78-86CE-727D-9C3D6ED3F1FC}" dt="2023-12-14T06:59:03.192" v="428"/>
          <ac:picMkLst>
            <pc:docMk/>
            <pc:sldMk cId="2783334363" sldId="274"/>
            <ac:picMk id="7" creationId="{9856CB5A-37DA-8319-FD15-EC805BA9C7DE}"/>
          </ac:picMkLst>
        </pc:picChg>
      </pc:sldChg>
      <pc:sldChg chg="addSp delSp modSp add mod replId setBg">
        <pc:chgData name="MacY Broderick" userId="S::mcb1072@usnh.edu::8c68a5f1-7fa9-4422-a0a9-366f6e59445d" providerId="AD" clId="Web-{EF54F8DD-8B78-86CE-727D-9C3D6ED3F1FC}" dt="2023-12-14T06:53:55.526" v="410" actId="1076"/>
        <pc:sldMkLst>
          <pc:docMk/>
          <pc:sldMk cId="2983291962" sldId="275"/>
        </pc:sldMkLst>
        <pc:spChg chg="mod">
          <ac:chgData name="MacY Broderick" userId="S::mcb1072@usnh.edu::8c68a5f1-7fa9-4422-a0a9-366f6e59445d" providerId="AD" clId="Web-{EF54F8DD-8B78-86CE-727D-9C3D6ED3F1FC}" dt="2023-12-14T06:53:12.087" v="402" actId="20577"/>
          <ac:spMkLst>
            <pc:docMk/>
            <pc:sldMk cId="2983291962" sldId="275"/>
            <ac:spMk id="2" creationId="{1079E7A4-1316-1DFC-8C50-22FFAFEF4D93}"/>
          </ac:spMkLst>
        </pc:spChg>
        <pc:spChg chg="add del mod ord">
          <ac:chgData name="MacY Broderick" userId="S::mcb1072@usnh.edu::8c68a5f1-7fa9-4422-a0a9-366f6e59445d" providerId="AD" clId="Web-{EF54F8DD-8B78-86CE-727D-9C3D6ED3F1FC}" dt="2023-12-14T05:45:32.584" v="362"/>
          <ac:spMkLst>
            <pc:docMk/>
            <pc:sldMk cId="2983291962" sldId="275"/>
            <ac:spMk id="3" creationId="{C794BCB8-5B9F-F5E5-DF02-23E7E8290424}"/>
          </ac:spMkLst>
        </pc:spChg>
        <pc:spChg chg="add mod">
          <ac:chgData name="MacY Broderick" userId="S::mcb1072@usnh.edu::8c68a5f1-7fa9-4422-a0a9-366f6e59445d" providerId="AD" clId="Web-{EF54F8DD-8B78-86CE-727D-9C3D6ED3F1FC}" dt="2023-12-14T06:53:55.526" v="410" actId="1076"/>
          <ac:spMkLst>
            <pc:docMk/>
            <pc:sldMk cId="2983291962" sldId="275"/>
            <ac:spMk id="4" creationId="{C73DF1D9-FA31-0D86-AD70-BB4C7CAA1BA3}"/>
          </ac:spMkLst>
        </pc:spChg>
        <pc:spChg chg="add del">
          <ac:chgData name="MacY Broderick" userId="S::mcb1072@usnh.edu::8c68a5f1-7fa9-4422-a0a9-366f6e59445d" providerId="AD" clId="Web-{EF54F8DD-8B78-86CE-727D-9C3D6ED3F1FC}" dt="2023-12-14T05:19:21.203" v="126"/>
          <ac:spMkLst>
            <pc:docMk/>
            <pc:sldMk cId="2983291962" sldId="275"/>
            <ac:spMk id="13" creationId="{B59B997B-7985-866E-F987-353A36890FFA}"/>
          </ac:spMkLst>
        </pc:spChg>
        <pc:spChg chg="add del">
          <ac:chgData name="MacY Broderick" userId="S::mcb1072@usnh.edu::8c68a5f1-7fa9-4422-a0a9-366f6e59445d" providerId="AD" clId="Web-{EF54F8DD-8B78-86CE-727D-9C3D6ED3F1FC}" dt="2023-12-14T05:28:40.716" v="214"/>
          <ac:spMkLst>
            <pc:docMk/>
            <pc:sldMk cId="2983291962" sldId="275"/>
            <ac:spMk id="16" creationId="{94BFCCA4-109C-4B21-816E-144FE75C38EE}"/>
          </ac:spMkLst>
        </pc:spChg>
        <pc:spChg chg="add del">
          <ac:chgData name="MacY Broderick" userId="S::mcb1072@usnh.edu::8c68a5f1-7fa9-4422-a0a9-366f6e59445d" providerId="AD" clId="Web-{EF54F8DD-8B78-86CE-727D-9C3D6ED3F1FC}" dt="2023-12-14T05:28:40.716" v="214"/>
          <ac:spMkLst>
            <pc:docMk/>
            <pc:sldMk cId="2983291962" sldId="275"/>
            <ac:spMk id="18" creationId="{0059B5C0-FEC8-4370-AF45-02E3AEF6FA6D}"/>
          </ac:spMkLst>
        </pc:spChg>
        <pc:spChg chg="add del">
          <ac:chgData name="MacY Broderick" userId="S::mcb1072@usnh.edu::8c68a5f1-7fa9-4422-a0a9-366f6e59445d" providerId="AD" clId="Web-{EF54F8DD-8B78-86CE-727D-9C3D6ED3F1FC}" dt="2023-12-14T05:28:40.716" v="214"/>
          <ac:spMkLst>
            <pc:docMk/>
            <pc:sldMk cId="2983291962" sldId="275"/>
            <ac:spMk id="23" creationId="{1EE285D5-8110-4AE6-AF36-F83E457E175B}"/>
          </ac:spMkLst>
        </pc:spChg>
        <pc:spChg chg="add del">
          <ac:chgData name="MacY Broderick" userId="S::mcb1072@usnh.edu::8c68a5f1-7fa9-4422-a0a9-366f6e59445d" providerId="AD" clId="Web-{EF54F8DD-8B78-86CE-727D-9C3D6ED3F1FC}" dt="2023-12-14T05:28:40.716" v="214"/>
          <ac:spMkLst>
            <pc:docMk/>
            <pc:sldMk cId="2983291962" sldId="275"/>
            <ac:spMk id="25" creationId="{3FCFB1DE-0B7E-48CC-BA90-B2AB0889F9D6}"/>
          </ac:spMkLst>
        </pc:spChg>
        <pc:picChg chg="add del mod">
          <ac:chgData name="MacY Broderick" userId="S::mcb1072@usnh.edu::8c68a5f1-7fa9-4422-a0a9-366f6e59445d" providerId="AD" clId="Web-{EF54F8DD-8B78-86CE-727D-9C3D6ED3F1FC}" dt="2023-12-14T06:48:02.625" v="368"/>
          <ac:picMkLst>
            <pc:docMk/>
            <pc:sldMk cId="2983291962" sldId="275"/>
            <ac:picMk id="3" creationId="{26FEC419-3124-7037-1976-8E55BFDE1628}"/>
          </ac:picMkLst>
        </pc:picChg>
        <pc:picChg chg="add del mod">
          <ac:chgData name="MacY Broderick" userId="S::mcb1072@usnh.edu::8c68a5f1-7fa9-4422-a0a9-366f6e59445d" providerId="AD" clId="Web-{EF54F8DD-8B78-86CE-727D-9C3D6ED3F1FC}" dt="2023-12-14T06:49:21.612" v="372"/>
          <ac:picMkLst>
            <pc:docMk/>
            <pc:sldMk cId="2983291962" sldId="275"/>
            <ac:picMk id="5" creationId="{CDD49162-B09A-2E40-F32C-656CCBD479A6}"/>
          </ac:picMkLst>
        </pc:picChg>
        <pc:picChg chg="mod ord modCrop">
          <ac:chgData name="MacY Broderick" userId="S::mcb1072@usnh.edu::8c68a5f1-7fa9-4422-a0a9-366f6e59445d" providerId="AD" clId="Web-{EF54F8DD-8B78-86CE-727D-9C3D6ED3F1FC}" dt="2023-12-14T05:35:12.351" v="264" actId="1076"/>
          <ac:picMkLst>
            <pc:docMk/>
            <pc:sldMk cId="2983291962" sldId="275"/>
            <ac:picMk id="6" creationId="{878D0EE2-4A06-FF53-1C7B-F830EB39CF33}"/>
          </ac:picMkLst>
        </pc:picChg>
        <pc:picChg chg="mod ord modCrop">
          <ac:chgData name="MacY Broderick" userId="S::mcb1072@usnh.edu::8c68a5f1-7fa9-4422-a0a9-366f6e59445d" providerId="AD" clId="Web-{EF54F8DD-8B78-86CE-727D-9C3D6ED3F1FC}" dt="2023-12-14T06:53:33.260" v="407" actId="1076"/>
          <ac:picMkLst>
            <pc:docMk/>
            <pc:sldMk cId="2983291962" sldId="275"/>
            <ac:picMk id="7" creationId="{FDD4EDDE-1B2B-B2F3-6CE8-05C938CE7807}"/>
          </ac:picMkLst>
        </pc:picChg>
        <pc:picChg chg="mod modCrop">
          <ac:chgData name="MacY Broderick" userId="S::mcb1072@usnh.edu::8c68a5f1-7fa9-4422-a0a9-366f6e59445d" providerId="AD" clId="Web-{EF54F8DD-8B78-86CE-727D-9C3D6ED3F1FC}" dt="2023-12-14T06:53:37.307" v="408" actId="1076"/>
          <ac:picMkLst>
            <pc:docMk/>
            <pc:sldMk cId="2983291962" sldId="275"/>
            <ac:picMk id="8" creationId="{90183E17-5FBA-11E8-DECF-554DB76B06B1}"/>
          </ac:picMkLst>
        </pc:picChg>
        <pc:picChg chg="mod modCrop">
          <ac:chgData name="MacY Broderick" userId="S::mcb1072@usnh.edu::8c68a5f1-7fa9-4422-a0a9-366f6e59445d" providerId="AD" clId="Web-{EF54F8DD-8B78-86CE-727D-9C3D6ED3F1FC}" dt="2023-12-14T06:53:24.010" v="405" actId="1076"/>
          <ac:picMkLst>
            <pc:docMk/>
            <pc:sldMk cId="2983291962" sldId="275"/>
            <ac:picMk id="9" creationId="{0EDAB432-799A-6A93-B992-95A9678AA01E}"/>
          </ac:picMkLst>
        </pc:picChg>
        <pc:picChg chg="add del mod">
          <ac:chgData name="MacY Broderick" userId="S::mcb1072@usnh.edu::8c68a5f1-7fa9-4422-a0a9-366f6e59445d" providerId="AD" clId="Web-{EF54F8DD-8B78-86CE-727D-9C3D6ED3F1FC}" dt="2023-12-14T06:49:21.596" v="371"/>
          <ac:picMkLst>
            <pc:docMk/>
            <pc:sldMk cId="2983291962" sldId="275"/>
            <ac:picMk id="10" creationId="{64A4B2A7-44FB-1EEB-F722-9755DA75C8AD}"/>
          </ac:picMkLst>
        </pc:picChg>
        <pc:picChg chg="add del mod">
          <ac:chgData name="MacY Broderick" userId="S::mcb1072@usnh.edu::8c68a5f1-7fa9-4422-a0a9-366f6e59445d" providerId="AD" clId="Web-{EF54F8DD-8B78-86CE-727D-9C3D6ED3F1FC}" dt="2023-12-14T06:50:24.988" v="376"/>
          <ac:picMkLst>
            <pc:docMk/>
            <pc:sldMk cId="2983291962" sldId="275"/>
            <ac:picMk id="11" creationId="{2535B916-EE1C-A2EB-81E6-5B4D24040824}"/>
          </ac:picMkLst>
        </pc:picChg>
        <pc:picChg chg="add del mod">
          <ac:chgData name="MacY Broderick" userId="S::mcb1072@usnh.edu::8c68a5f1-7fa9-4422-a0a9-366f6e59445d" providerId="AD" clId="Web-{EF54F8DD-8B78-86CE-727D-9C3D6ED3F1FC}" dt="2023-12-14T06:52:16.258" v="388"/>
          <ac:picMkLst>
            <pc:docMk/>
            <pc:sldMk cId="2983291962" sldId="275"/>
            <ac:picMk id="12" creationId="{8A8A4DE6-E66F-B55A-A6CA-1F44DFF14FD3}"/>
          </ac:picMkLst>
        </pc:picChg>
      </pc:sldChg>
    </pc:docChg>
  </pc:docChgLst>
  <pc:docChgLst>
    <pc:chgData name="Claire Plourde" userId="7da9dc32-9406-4837-a71d-33352c96a542" providerId="ADAL" clId="{0AE9831A-082B-4866-8FF0-68546ABF63ED}"/>
    <pc:docChg chg="undo redo custSel addSld delSld modSld sldOrd modNotesMaster">
      <pc:chgData name="Claire Plourde" userId="7da9dc32-9406-4837-a71d-33352c96a542" providerId="ADAL" clId="{0AE9831A-082B-4866-8FF0-68546ABF63ED}" dt="2023-12-15T18:44:31.565" v="7035" actId="1036"/>
      <pc:docMkLst>
        <pc:docMk/>
      </pc:docMkLst>
      <pc:sldChg chg="addSp delSp modSp new mod setBg addCm">
        <pc:chgData name="Claire Plourde" userId="7da9dc32-9406-4837-a71d-33352c96a542" providerId="ADAL" clId="{0AE9831A-082B-4866-8FF0-68546ABF63ED}" dt="2023-12-09T17:54:30.028" v="6116" actId="26606"/>
        <pc:sldMkLst>
          <pc:docMk/>
          <pc:sldMk cId="2649693523" sldId="256"/>
        </pc:sldMkLst>
        <pc:spChg chg="add">
          <ac:chgData name="Claire Plourde" userId="7da9dc32-9406-4837-a71d-33352c96a542" providerId="ADAL" clId="{0AE9831A-082B-4866-8FF0-68546ABF63ED}" dt="2023-12-09T17:54:30.028" v="6116" actId="26606"/>
          <ac:spMkLst>
            <pc:docMk/>
            <pc:sldMk cId="2649693523" sldId="256"/>
            <ac:spMk id="2" creationId="{318C9A93-2C12-E093-6329-67A43558BBAE}"/>
          </ac:spMkLst>
        </pc:spChg>
        <pc:spChg chg="add">
          <ac:chgData name="Claire Plourde" userId="7da9dc32-9406-4837-a71d-33352c96a542" providerId="ADAL" clId="{0AE9831A-082B-4866-8FF0-68546ABF63ED}" dt="2023-12-09T17:54:30.028" v="6116" actId="26606"/>
          <ac:spMkLst>
            <pc:docMk/>
            <pc:sldMk cId="2649693523" sldId="256"/>
            <ac:spMk id="3" creationId="{25982733-2F21-2BE4-9FC2-AAB8F0D617F7}"/>
          </ac:spMkLst>
        </pc:spChg>
        <pc:spChg chg="del mod replId">
          <ac:chgData name="Claire Plourde" userId="7da9dc32-9406-4837-a71d-33352c96a542" providerId="ADAL" clId="{0AE9831A-082B-4866-8FF0-68546ABF63ED}" dt="2023-12-09T17:54:30.028" v="6116" actId="26606"/>
          <ac:spMkLst>
            <pc:docMk/>
            <pc:sldMk cId="2649693523" sldId="256"/>
            <ac:spMk id="6" creationId="{E9D73123-04F2-C974-43BF-71170ADA238A}"/>
          </ac:spMkLst>
        </pc:spChg>
        <pc:spChg chg="del mod replId">
          <ac:chgData name="Claire Plourde" userId="7da9dc32-9406-4837-a71d-33352c96a542" providerId="ADAL" clId="{0AE9831A-082B-4866-8FF0-68546ABF63ED}" dt="2023-12-09T17:54:30.028" v="6116" actId="26606"/>
          <ac:spMkLst>
            <pc:docMk/>
            <pc:sldMk cId="2649693523" sldId="256"/>
            <ac:spMk id="7" creationId="{1D30A969-3114-1A03-CB4F-6924D308FA3A}"/>
          </ac:spMkLst>
        </pc:spChg>
        <pc:spChg chg="add">
          <ac:chgData name="Claire Plourde" userId="7da9dc32-9406-4837-a71d-33352c96a542" providerId="ADAL" clId="{0AE9831A-082B-4866-8FF0-68546ABF63ED}" dt="2023-12-09T17:54:30.028" v="6116" actId="26606"/>
          <ac:spMkLst>
            <pc:docMk/>
            <pc:sldMk cId="2649693523" sldId="256"/>
            <ac:spMk id="9" creationId="{8870DEF6-46A2-D4F8-8BE6-91165D93ECC4}"/>
          </ac:spMkLst>
        </pc:spChg>
        <pc:picChg chg="add">
          <ac:chgData name="Claire Plourde" userId="7da9dc32-9406-4837-a71d-33352c96a542" providerId="ADAL" clId="{0AE9831A-082B-4866-8FF0-68546ABF63ED}" dt="2023-12-09T17:54:30.028" v="6116" actId="26606"/>
          <ac:picMkLst>
            <pc:docMk/>
            <pc:sldMk cId="2649693523" sldId="256"/>
            <ac:picMk id="5" creationId="{2FF2DD38-2BF8-F261-A673-DC49F2824565}"/>
          </ac:picMkLst>
        </pc:picChg>
        <pc:cxnChg chg="add">
          <ac:chgData name="Claire Plourde" userId="7da9dc32-9406-4837-a71d-33352c96a542" providerId="ADAL" clId="{0AE9831A-082B-4866-8FF0-68546ABF63ED}" dt="2023-12-09T17:54:30.028" v="6116" actId="26606"/>
          <ac:cxnSpMkLst>
            <pc:docMk/>
            <pc:sldMk cId="2649693523" sldId="256"/>
            <ac:cxnSpMk id="11" creationId="{522632D6-DED9-FDEC-FD9F-09FF0A4544CC}"/>
          </ac:cxnSpMkLst>
        </pc:cxnChg>
        <pc:extLst>
          <p:ext xmlns:p="http://schemas.openxmlformats.org/presentationml/2006/main" uri="{D6D511B9-2390-475A-947B-AFAB55BFBCF1}">
            <pc226:cmChg xmlns:pc226="http://schemas.microsoft.com/office/powerpoint/2022/06/main/command" chg="add">
              <pc226:chgData name="Claire Plourde" userId="7da9dc32-9406-4837-a71d-33352c96a542" providerId="ADAL" clId="{0AE9831A-082B-4866-8FF0-68546ABF63ED}" dt="2023-12-07T22:44:52.095" v="365"/>
              <pc2:cmMkLst xmlns:pc2="http://schemas.microsoft.com/office/powerpoint/2019/9/main/command">
                <pc:docMk/>
                <pc:sldMk cId="2649693523" sldId="256"/>
                <pc2:cmMk id="{55E62393-1937-46BC-A06F-A23BF342E7DD}"/>
              </pc2:cmMkLst>
            </pc226:cmChg>
          </p:ext>
        </pc:extLst>
      </pc:sldChg>
      <pc:sldChg chg="modSp new mod">
        <pc:chgData name="Claire Plourde" userId="7da9dc32-9406-4837-a71d-33352c96a542" providerId="ADAL" clId="{0AE9831A-082B-4866-8FF0-68546ABF63ED}" dt="2023-12-08T16:40:04.106" v="4279" actId="20577"/>
        <pc:sldMkLst>
          <pc:docMk/>
          <pc:sldMk cId="2063968419" sldId="257"/>
        </pc:sldMkLst>
        <pc:spChg chg="mod">
          <ac:chgData name="Claire Plourde" userId="7da9dc32-9406-4837-a71d-33352c96a542" providerId="ADAL" clId="{0AE9831A-082B-4866-8FF0-68546ABF63ED}" dt="2023-11-30T22:51:11.558" v="19" actId="20577"/>
          <ac:spMkLst>
            <pc:docMk/>
            <pc:sldMk cId="2063968419" sldId="257"/>
            <ac:spMk id="2" creationId="{E7A4A6BC-1EF9-9366-0844-351F0A83B662}"/>
          </ac:spMkLst>
        </pc:spChg>
        <pc:spChg chg="mod">
          <ac:chgData name="Claire Plourde" userId="7da9dc32-9406-4837-a71d-33352c96a542" providerId="ADAL" clId="{0AE9831A-082B-4866-8FF0-68546ABF63ED}" dt="2023-12-08T16:40:04.106" v="4279" actId="20577"/>
          <ac:spMkLst>
            <pc:docMk/>
            <pc:sldMk cId="2063968419" sldId="257"/>
            <ac:spMk id="3" creationId="{049986D4-92CE-A8DC-E639-6A5A7356B6E7}"/>
          </ac:spMkLst>
        </pc:spChg>
      </pc:sldChg>
      <pc:sldChg chg="modSp new mod">
        <pc:chgData name="Claire Plourde" userId="7da9dc32-9406-4837-a71d-33352c96a542" providerId="ADAL" clId="{0AE9831A-082B-4866-8FF0-68546ABF63ED}" dt="2023-11-30T22:51:47.076" v="39"/>
        <pc:sldMkLst>
          <pc:docMk/>
          <pc:sldMk cId="2843715580" sldId="258"/>
        </pc:sldMkLst>
        <pc:spChg chg="mod">
          <ac:chgData name="Claire Plourde" userId="7da9dc32-9406-4837-a71d-33352c96a542" providerId="ADAL" clId="{0AE9831A-082B-4866-8FF0-68546ABF63ED}" dt="2023-11-30T22:51:33.940" v="38" actId="20577"/>
          <ac:spMkLst>
            <pc:docMk/>
            <pc:sldMk cId="2843715580" sldId="258"/>
            <ac:spMk id="2" creationId="{A7ED454B-847A-EE2B-864B-5C1436FAC231}"/>
          </ac:spMkLst>
        </pc:spChg>
        <pc:spChg chg="mod">
          <ac:chgData name="Claire Plourde" userId="7da9dc32-9406-4837-a71d-33352c96a542" providerId="ADAL" clId="{0AE9831A-082B-4866-8FF0-68546ABF63ED}" dt="2023-11-30T22:51:47.076" v="39"/>
          <ac:spMkLst>
            <pc:docMk/>
            <pc:sldMk cId="2843715580" sldId="258"/>
            <ac:spMk id="3" creationId="{3661B213-52B9-8E8B-39B4-3BBAABE6CA81}"/>
          </ac:spMkLst>
        </pc:spChg>
      </pc:sldChg>
      <pc:sldChg chg="modSp new mod">
        <pc:chgData name="Claire Plourde" userId="7da9dc32-9406-4837-a71d-33352c96a542" providerId="ADAL" clId="{0AE9831A-082B-4866-8FF0-68546ABF63ED}" dt="2023-11-30T22:52:32.733" v="72"/>
        <pc:sldMkLst>
          <pc:docMk/>
          <pc:sldMk cId="524427271" sldId="259"/>
        </pc:sldMkLst>
        <pc:spChg chg="mod">
          <ac:chgData name="Claire Plourde" userId="7da9dc32-9406-4837-a71d-33352c96a542" providerId="ADAL" clId="{0AE9831A-082B-4866-8FF0-68546ABF63ED}" dt="2023-11-30T22:52:22.919" v="71" actId="20577"/>
          <ac:spMkLst>
            <pc:docMk/>
            <pc:sldMk cId="524427271" sldId="259"/>
            <ac:spMk id="2" creationId="{BDB61BA1-7BD0-4003-06F2-86F67938D174}"/>
          </ac:spMkLst>
        </pc:spChg>
        <pc:spChg chg="mod">
          <ac:chgData name="Claire Plourde" userId="7da9dc32-9406-4837-a71d-33352c96a542" providerId="ADAL" clId="{0AE9831A-082B-4866-8FF0-68546ABF63ED}" dt="2023-11-30T22:52:32.733" v="72"/>
          <ac:spMkLst>
            <pc:docMk/>
            <pc:sldMk cId="524427271" sldId="259"/>
            <ac:spMk id="3" creationId="{6395B032-6B6A-4B18-4405-ABF4D96FDDB4}"/>
          </ac:spMkLst>
        </pc:spChg>
      </pc:sldChg>
      <pc:sldChg chg="modSp new mod">
        <pc:chgData name="Claire Plourde" userId="7da9dc32-9406-4837-a71d-33352c96a542" providerId="ADAL" clId="{0AE9831A-082B-4866-8FF0-68546ABF63ED}" dt="2023-11-30T22:52:55.829" v="96"/>
        <pc:sldMkLst>
          <pc:docMk/>
          <pc:sldMk cId="2478246197" sldId="260"/>
        </pc:sldMkLst>
        <pc:spChg chg="mod">
          <ac:chgData name="Claire Plourde" userId="7da9dc32-9406-4837-a71d-33352c96a542" providerId="ADAL" clId="{0AE9831A-082B-4866-8FF0-68546ABF63ED}" dt="2023-11-30T22:52:46.324" v="95" actId="20577"/>
          <ac:spMkLst>
            <pc:docMk/>
            <pc:sldMk cId="2478246197" sldId="260"/>
            <ac:spMk id="2" creationId="{1079E7A4-1316-1DFC-8C50-22FFAFEF4D93}"/>
          </ac:spMkLst>
        </pc:spChg>
        <pc:spChg chg="mod">
          <ac:chgData name="Claire Plourde" userId="7da9dc32-9406-4837-a71d-33352c96a542" providerId="ADAL" clId="{0AE9831A-082B-4866-8FF0-68546ABF63ED}" dt="2023-11-30T22:52:55.829" v="96"/>
          <ac:spMkLst>
            <pc:docMk/>
            <pc:sldMk cId="2478246197" sldId="260"/>
            <ac:spMk id="3" creationId="{A4FFB105-D370-9A36-33DC-2BE6BDC835F5}"/>
          </ac:spMkLst>
        </pc:spChg>
      </pc:sldChg>
      <pc:sldChg chg="add">
        <pc:chgData name="Claire Plourde" userId="7da9dc32-9406-4837-a71d-33352c96a542" providerId="ADAL" clId="{0AE9831A-082B-4866-8FF0-68546ABF63ED}" dt="2023-11-30T22:53:10.480" v="97" actId="2890"/>
        <pc:sldMkLst>
          <pc:docMk/>
          <pc:sldMk cId="207787365" sldId="261"/>
        </pc:sldMkLst>
      </pc:sldChg>
      <pc:sldChg chg="addSp delSp modSp new mod modAnim addCm modNotesTx">
        <pc:chgData name="Claire Plourde" userId="7da9dc32-9406-4837-a71d-33352c96a542" providerId="ADAL" clId="{0AE9831A-082B-4866-8FF0-68546ABF63ED}" dt="2023-12-08T19:37:00.126" v="4792" actId="20577"/>
        <pc:sldMkLst>
          <pc:docMk/>
          <pc:sldMk cId="3072507759" sldId="262"/>
        </pc:sldMkLst>
        <pc:spChg chg="del mod">
          <ac:chgData name="Claire Plourde" userId="7da9dc32-9406-4837-a71d-33352c96a542" providerId="ADAL" clId="{0AE9831A-082B-4866-8FF0-68546ABF63ED}" dt="2023-12-08T15:15:01.850" v="417" actId="478"/>
          <ac:spMkLst>
            <pc:docMk/>
            <pc:sldMk cId="3072507759" sldId="262"/>
            <ac:spMk id="2" creationId="{C51479EB-2EC4-36B5-564C-0652CF27BCF1}"/>
          </ac:spMkLst>
        </pc:spChg>
        <pc:spChg chg="del mod">
          <ac:chgData name="Claire Plourde" userId="7da9dc32-9406-4837-a71d-33352c96a542" providerId="ADAL" clId="{0AE9831A-082B-4866-8FF0-68546ABF63ED}" dt="2023-12-08T15:02:37.730" v="369" actId="478"/>
          <ac:spMkLst>
            <pc:docMk/>
            <pc:sldMk cId="3072507759" sldId="262"/>
            <ac:spMk id="3" creationId="{D8CE85CC-1087-F16A-CFE2-1FA9E33BA6C7}"/>
          </ac:spMkLst>
        </pc:spChg>
        <pc:spChg chg="add del mod">
          <ac:chgData name="Claire Plourde" userId="7da9dc32-9406-4837-a71d-33352c96a542" providerId="ADAL" clId="{0AE9831A-082B-4866-8FF0-68546ABF63ED}" dt="2023-12-08T15:15:03.810" v="418" actId="478"/>
          <ac:spMkLst>
            <pc:docMk/>
            <pc:sldMk cId="3072507759" sldId="262"/>
            <ac:spMk id="10" creationId="{91E60566-DC8A-5F3E-EAF0-434C90D38116}"/>
          </ac:spMkLst>
        </pc:spChg>
        <pc:spChg chg="add mod">
          <ac:chgData name="Claire Plourde" userId="7da9dc32-9406-4837-a71d-33352c96a542" providerId="ADAL" clId="{0AE9831A-082B-4866-8FF0-68546ABF63ED}" dt="2023-12-08T16:07:24.253" v="2756" actId="20577"/>
          <ac:spMkLst>
            <pc:docMk/>
            <pc:sldMk cId="3072507759" sldId="262"/>
            <ac:spMk id="15" creationId="{7B9723A4-3526-4885-F3D3-52961FE1104B}"/>
          </ac:spMkLst>
        </pc:spChg>
        <pc:spChg chg="add mod">
          <ac:chgData name="Claire Plourde" userId="7da9dc32-9406-4837-a71d-33352c96a542" providerId="ADAL" clId="{0AE9831A-082B-4866-8FF0-68546ABF63ED}" dt="2023-12-08T16:05:52.702" v="2632" actId="1036"/>
          <ac:spMkLst>
            <pc:docMk/>
            <pc:sldMk cId="3072507759" sldId="262"/>
            <ac:spMk id="16" creationId="{8FDCE48E-618A-6F4A-F63C-85C378EC8794}"/>
          </ac:spMkLst>
        </pc:spChg>
        <pc:spChg chg="add mod">
          <ac:chgData name="Claire Plourde" userId="7da9dc32-9406-4837-a71d-33352c96a542" providerId="ADAL" clId="{0AE9831A-082B-4866-8FF0-68546ABF63ED}" dt="2023-12-08T16:05:57.210" v="2650" actId="1035"/>
          <ac:spMkLst>
            <pc:docMk/>
            <pc:sldMk cId="3072507759" sldId="262"/>
            <ac:spMk id="18" creationId="{5D2AE61C-BE16-BFA0-1001-AF046717FB18}"/>
          </ac:spMkLst>
        </pc:spChg>
        <pc:spChg chg="add mod">
          <ac:chgData name="Claire Plourde" userId="7da9dc32-9406-4837-a71d-33352c96a542" providerId="ADAL" clId="{0AE9831A-082B-4866-8FF0-68546ABF63ED}" dt="2023-12-08T16:05:45.305" v="2617" actId="1036"/>
          <ac:spMkLst>
            <pc:docMk/>
            <pc:sldMk cId="3072507759" sldId="262"/>
            <ac:spMk id="21" creationId="{DB5FFB19-1D17-CB8A-E352-6AF4253D0903}"/>
          </ac:spMkLst>
        </pc:spChg>
        <pc:spChg chg="add mod">
          <ac:chgData name="Claire Plourde" userId="7da9dc32-9406-4837-a71d-33352c96a542" providerId="ADAL" clId="{0AE9831A-082B-4866-8FF0-68546ABF63ED}" dt="2023-12-08T16:06:42.866" v="2692" actId="122"/>
          <ac:spMkLst>
            <pc:docMk/>
            <pc:sldMk cId="3072507759" sldId="262"/>
            <ac:spMk id="24" creationId="{47A1FE4C-E65D-FB25-E2FD-BA87A00BB617}"/>
          </ac:spMkLst>
        </pc:spChg>
        <pc:spChg chg="add mod">
          <ac:chgData name="Claire Plourde" userId="7da9dc32-9406-4837-a71d-33352c96a542" providerId="ADAL" clId="{0AE9831A-082B-4866-8FF0-68546ABF63ED}" dt="2023-12-08T16:08:24.545" v="2821" actId="1035"/>
          <ac:spMkLst>
            <pc:docMk/>
            <pc:sldMk cId="3072507759" sldId="262"/>
            <ac:spMk id="28" creationId="{CCCBB9E9-3C9C-B8F5-625F-858051D1C7E7}"/>
          </ac:spMkLst>
        </pc:spChg>
        <pc:graphicFrameChg chg="add del mod">
          <ac:chgData name="Claire Plourde" userId="7da9dc32-9406-4837-a71d-33352c96a542" providerId="ADAL" clId="{0AE9831A-082B-4866-8FF0-68546ABF63ED}" dt="2023-12-08T15:17:41.347" v="429" actId="478"/>
          <ac:graphicFrameMkLst>
            <pc:docMk/>
            <pc:sldMk cId="3072507759" sldId="262"/>
            <ac:graphicFrameMk id="8" creationId="{5880AADB-EC60-F9BE-8E3B-CC1A80D82A01}"/>
          </ac:graphicFrameMkLst>
        </pc:graphicFrameChg>
        <pc:picChg chg="add del mod">
          <ac:chgData name="Claire Plourde" userId="7da9dc32-9406-4837-a71d-33352c96a542" providerId="ADAL" clId="{0AE9831A-082B-4866-8FF0-68546ABF63ED}" dt="2023-12-08T15:05:00.813" v="372" actId="478"/>
          <ac:picMkLst>
            <pc:docMk/>
            <pc:sldMk cId="3072507759" sldId="262"/>
            <ac:picMk id="5" creationId="{D255434D-033F-18D3-BC47-ADA0B220F6A8}"/>
          </ac:picMkLst>
        </pc:picChg>
        <pc:picChg chg="add del mod">
          <ac:chgData name="Claire Plourde" userId="7da9dc32-9406-4837-a71d-33352c96a542" providerId="ADAL" clId="{0AE9831A-082B-4866-8FF0-68546ABF63ED}" dt="2023-12-08T15:14:06.433" v="380" actId="478"/>
          <ac:picMkLst>
            <pc:docMk/>
            <pc:sldMk cId="3072507759" sldId="262"/>
            <ac:picMk id="7" creationId="{8C52980D-9FD4-9DA5-D2DA-BC2F02FF294C}"/>
          </ac:picMkLst>
        </pc:picChg>
        <pc:picChg chg="add mod">
          <ac:chgData name="Claire Plourde" userId="7da9dc32-9406-4837-a71d-33352c96a542" providerId="ADAL" clId="{0AE9831A-082B-4866-8FF0-68546ABF63ED}" dt="2023-12-08T16:04:18.808" v="2528" actId="1076"/>
          <ac:picMkLst>
            <pc:docMk/>
            <pc:sldMk cId="3072507759" sldId="262"/>
            <ac:picMk id="12" creationId="{AAF9B492-AC21-1E2E-A2BC-CE29E36523C7}"/>
          </ac:picMkLst>
        </pc:picChg>
        <pc:cxnChg chg="add mod">
          <ac:chgData name="Claire Plourde" userId="7da9dc32-9406-4837-a71d-33352c96a542" providerId="ADAL" clId="{0AE9831A-082B-4866-8FF0-68546ABF63ED}" dt="2023-12-08T16:04:03.124" v="2525" actId="14100"/>
          <ac:cxnSpMkLst>
            <pc:docMk/>
            <pc:sldMk cId="3072507759" sldId="262"/>
            <ac:cxnSpMk id="14" creationId="{A9190DD3-69ED-3D50-0043-A6FA4BAB8571}"/>
          </ac:cxnSpMkLst>
        </pc:cxnChg>
        <pc:cxnChg chg="add mod">
          <ac:chgData name="Claire Plourde" userId="7da9dc32-9406-4837-a71d-33352c96a542" providerId="ADAL" clId="{0AE9831A-082B-4866-8FF0-68546ABF63ED}" dt="2023-12-08T16:05:27.298" v="2597" actId="208"/>
          <ac:cxnSpMkLst>
            <pc:docMk/>
            <pc:sldMk cId="3072507759" sldId="262"/>
            <ac:cxnSpMk id="20" creationId="{88F48D66-D847-266E-B752-2552520BCB14}"/>
          </ac:cxnSpMkLst>
        </pc:cxnChg>
        <pc:cxnChg chg="add mod">
          <ac:chgData name="Claire Plourde" userId="7da9dc32-9406-4837-a71d-33352c96a542" providerId="ADAL" clId="{0AE9831A-082B-4866-8FF0-68546ABF63ED}" dt="2023-12-08T16:06:50.620" v="2705" actId="14100"/>
          <ac:cxnSpMkLst>
            <pc:docMk/>
            <pc:sldMk cId="3072507759" sldId="262"/>
            <ac:cxnSpMk id="23" creationId="{7404E8E5-8200-F67A-EF77-A43460A0FEDD}"/>
          </ac:cxnSpMkLst>
        </pc:cxnChg>
        <pc:cxnChg chg="add mod">
          <ac:chgData name="Claire Plourde" userId="7da9dc32-9406-4837-a71d-33352c96a542" providerId="ADAL" clId="{0AE9831A-082B-4866-8FF0-68546ABF63ED}" dt="2023-12-08T16:08:19.485" v="2803" actId="1076"/>
          <ac:cxnSpMkLst>
            <pc:docMk/>
            <pc:sldMk cId="3072507759" sldId="262"/>
            <ac:cxnSpMk id="27" creationId="{64CD0701-7A0D-76F7-12C1-F246C60E40F0}"/>
          </ac:cxnSpMkLst>
        </pc:cxnChg>
        <pc:extLst>
          <p:ext xmlns:p="http://schemas.openxmlformats.org/presentationml/2006/main" uri="{D6D511B9-2390-475A-947B-AFAB55BFBCF1}">
            <pc226:cmChg xmlns:pc226="http://schemas.microsoft.com/office/powerpoint/2022/06/main/command" chg="add">
              <pc226:chgData name="Claire Plourde" userId="7da9dc32-9406-4837-a71d-33352c96a542" providerId="ADAL" clId="{0AE9831A-082B-4866-8FF0-68546ABF63ED}" dt="2023-12-08T16:18:51.425" v="3018"/>
              <pc2:cmMkLst xmlns:pc2="http://schemas.microsoft.com/office/powerpoint/2019/9/main/command">
                <pc:docMk/>
                <pc:sldMk cId="3072507759" sldId="262"/>
                <pc2:cmMk id="{E9DF5122-9697-4D00-8732-40518D77736F}"/>
              </pc2:cmMkLst>
            </pc226:cmChg>
          </p:ext>
        </pc:extLst>
      </pc:sldChg>
      <pc:sldChg chg="addSp delSp modSp add del mod">
        <pc:chgData name="Claire Plourde" userId="7da9dc32-9406-4837-a71d-33352c96a542" providerId="ADAL" clId="{0AE9831A-082B-4866-8FF0-68546ABF63ED}" dt="2023-12-08T15:16:16.462" v="425" actId="47"/>
        <pc:sldMkLst>
          <pc:docMk/>
          <pc:sldMk cId="3973328332" sldId="263"/>
        </pc:sldMkLst>
        <pc:spChg chg="del mod">
          <ac:chgData name="Claire Plourde" userId="7da9dc32-9406-4837-a71d-33352c96a542" providerId="ADAL" clId="{0AE9831A-082B-4866-8FF0-68546ABF63ED}" dt="2023-12-08T15:15:58.919" v="420" actId="478"/>
          <ac:spMkLst>
            <pc:docMk/>
            <pc:sldMk cId="3973328332" sldId="263"/>
            <ac:spMk id="2" creationId="{C51479EB-2EC4-36B5-564C-0652CF27BCF1}"/>
          </ac:spMkLst>
        </pc:spChg>
        <pc:spChg chg="del">
          <ac:chgData name="Claire Plourde" userId="7da9dc32-9406-4837-a71d-33352c96a542" providerId="ADAL" clId="{0AE9831A-082B-4866-8FF0-68546ABF63ED}" dt="2023-12-08T15:16:00.832" v="421" actId="478"/>
          <ac:spMkLst>
            <pc:docMk/>
            <pc:sldMk cId="3973328332" sldId="263"/>
            <ac:spMk id="3" creationId="{D8CE85CC-1087-F16A-CFE2-1FA9E33BA6C7}"/>
          </ac:spMkLst>
        </pc:spChg>
        <pc:spChg chg="add del mod">
          <ac:chgData name="Claire Plourde" userId="7da9dc32-9406-4837-a71d-33352c96a542" providerId="ADAL" clId="{0AE9831A-082B-4866-8FF0-68546ABF63ED}" dt="2023-12-08T15:16:01.814" v="422" actId="478"/>
          <ac:spMkLst>
            <pc:docMk/>
            <pc:sldMk cId="3973328332" sldId="263"/>
            <ac:spMk id="5" creationId="{25BAEE1C-4940-F1B5-FE34-3F4D962F2ACD}"/>
          </ac:spMkLst>
        </pc:spChg>
        <pc:spChg chg="add del mod">
          <ac:chgData name="Claire Plourde" userId="7da9dc32-9406-4837-a71d-33352c96a542" providerId="ADAL" clId="{0AE9831A-082B-4866-8FF0-68546ABF63ED}" dt="2023-12-08T15:16:07.185" v="423" actId="478"/>
          <ac:spMkLst>
            <pc:docMk/>
            <pc:sldMk cId="3973328332" sldId="263"/>
            <ac:spMk id="7" creationId="{312CD679-D506-2AF5-5ADA-BD5DB1D5E809}"/>
          </ac:spMkLst>
        </pc:spChg>
      </pc:sldChg>
      <pc:sldChg chg="addSp delSp modSp add mod modNotesTx">
        <pc:chgData name="Claire Plourde" userId="7da9dc32-9406-4837-a71d-33352c96a542" providerId="ADAL" clId="{0AE9831A-082B-4866-8FF0-68546ABF63ED}" dt="2023-12-09T17:58:09.456" v="6928" actId="20577"/>
        <pc:sldMkLst>
          <pc:docMk/>
          <pc:sldMk cId="3090446691" sldId="264"/>
        </pc:sldMkLst>
        <pc:spChg chg="del mod">
          <ac:chgData name="Claire Plourde" userId="7da9dc32-9406-4837-a71d-33352c96a542" providerId="ADAL" clId="{0AE9831A-082B-4866-8FF0-68546ABF63ED}" dt="2023-12-08T16:37:20.673" v="4074" actId="478"/>
          <ac:spMkLst>
            <pc:docMk/>
            <pc:sldMk cId="3090446691" sldId="264"/>
            <ac:spMk id="2" creationId="{C51479EB-2EC4-36B5-564C-0652CF27BCF1}"/>
          </ac:spMkLst>
        </pc:spChg>
        <pc:spChg chg="del">
          <ac:chgData name="Claire Plourde" userId="7da9dc32-9406-4837-a71d-33352c96a542" providerId="ADAL" clId="{0AE9831A-082B-4866-8FF0-68546ABF63ED}" dt="2023-12-08T16:37:09.624" v="4069" actId="478"/>
          <ac:spMkLst>
            <pc:docMk/>
            <pc:sldMk cId="3090446691" sldId="264"/>
            <ac:spMk id="3" creationId="{D8CE85CC-1087-F16A-CFE2-1FA9E33BA6C7}"/>
          </ac:spMkLst>
        </pc:spChg>
        <pc:spChg chg="add del mod">
          <ac:chgData name="Claire Plourde" userId="7da9dc32-9406-4837-a71d-33352c96a542" providerId="ADAL" clId="{0AE9831A-082B-4866-8FF0-68546ABF63ED}" dt="2023-12-08T16:37:12.317" v="4070" actId="478"/>
          <ac:spMkLst>
            <pc:docMk/>
            <pc:sldMk cId="3090446691" sldId="264"/>
            <ac:spMk id="7" creationId="{AD7FE5C2-1DD7-7C70-DD98-5B3CB9881664}"/>
          </ac:spMkLst>
        </pc:spChg>
        <pc:spChg chg="add del mod">
          <ac:chgData name="Claire Plourde" userId="7da9dc32-9406-4837-a71d-33352c96a542" providerId="ADAL" clId="{0AE9831A-082B-4866-8FF0-68546ABF63ED}" dt="2023-12-08T16:37:22.257" v="4075" actId="478"/>
          <ac:spMkLst>
            <pc:docMk/>
            <pc:sldMk cId="3090446691" sldId="264"/>
            <ac:spMk id="9" creationId="{990C7E5C-C702-3178-90B7-BAA647B069BF}"/>
          </ac:spMkLst>
        </pc:spChg>
        <pc:picChg chg="add mod">
          <ac:chgData name="Claire Plourde" userId="7da9dc32-9406-4837-a71d-33352c96a542" providerId="ADAL" clId="{0AE9831A-082B-4866-8FF0-68546ABF63ED}" dt="2023-12-08T16:37:27.562" v="4078" actId="1076"/>
          <ac:picMkLst>
            <pc:docMk/>
            <pc:sldMk cId="3090446691" sldId="264"/>
            <ac:picMk id="5" creationId="{23BF2734-1B60-1F6D-7400-D6E8AD51A439}"/>
          </ac:picMkLst>
        </pc:picChg>
      </pc:sldChg>
      <pc:sldChg chg="addSp modSp new mod modNotesTx">
        <pc:chgData name="Claire Plourde" userId="7da9dc32-9406-4837-a71d-33352c96a542" providerId="ADAL" clId="{0AE9831A-082B-4866-8FF0-68546ABF63ED}" dt="2023-12-11T15:32:26.091" v="6930" actId="20577"/>
        <pc:sldMkLst>
          <pc:docMk/>
          <pc:sldMk cId="1065300818" sldId="265"/>
        </pc:sldMkLst>
        <pc:spChg chg="mod">
          <ac:chgData name="Claire Plourde" userId="7da9dc32-9406-4837-a71d-33352c96a542" providerId="ADAL" clId="{0AE9831A-082B-4866-8FF0-68546ABF63ED}" dt="2023-11-30T22:54:25.328" v="152" actId="20577"/>
          <ac:spMkLst>
            <pc:docMk/>
            <pc:sldMk cId="1065300818" sldId="265"/>
            <ac:spMk id="2" creationId="{94D75A1D-422C-84C3-40B6-9C4AD7732CFF}"/>
          </ac:spMkLst>
        </pc:spChg>
        <pc:spChg chg="mod">
          <ac:chgData name="Claire Plourde" userId="7da9dc32-9406-4837-a71d-33352c96a542" providerId="ADAL" clId="{0AE9831A-082B-4866-8FF0-68546ABF63ED}" dt="2023-11-30T22:54:39.868" v="153"/>
          <ac:spMkLst>
            <pc:docMk/>
            <pc:sldMk cId="1065300818" sldId="265"/>
            <ac:spMk id="3" creationId="{0F69C45B-E7B9-69E8-D29F-9F23F757C8C1}"/>
          </ac:spMkLst>
        </pc:spChg>
        <pc:picChg chg="add mod">
          <ac:chgData name="Claire Plourde" userId="7da9dc32-9406-4837-a71d-33352c96a542" providerId="ADAL" clId="{0AE9831A-082B-4866-8FF0-68546ABF63ED}" dt="2023-12-08T16:35:20.105" v="4003" actId="1076"/>
          <ac:picMkLst>
            <pc:docMk/>
            <pc:sldMk cId="1065300818" sldId="265"/>
            <ac:picMk id="5" creationId="{CC668172-61AD-7FD0-490B-616275B80D4A}"/>
          </ac:picMkLst>
        </pc:picChg>
        <pc:picChg chg="add mod">
          <ac:chgData name="Claire Plourde" userId="7da9dc32-9406-4837-a71d-33352c96a542" providerId="ADAL" clId="{0AE9831A-082B-4866-8FF0-68546ABF63ED}" dt="2023-12-08T16:35:26.080" v="4007" actId="1076"/>
          <ac:picMkLst>
            <pc:docMk/>
            <pc:sldMk cId="1065300818" sldId="265"/>
            <ac:picMk id="7" creationId="{73C7D7FF-D1E3-AA99-2973-DBEA51794902}"/>
          </ac:picMkLst>
        </pc:picChg>
      </pc:sldChg>
      <pc:sldChg chg="modSp add mod ord">
        <pc:chgData name="Claire Plourde" userId="7da9dc32-9406-4837-a71d-33352c96a542" providerId="ADAL" clId="{0AE9831A-082B-4866-8FF0-68546ABF63ED}" dt="2023-12-14T22:19:44.995" v="6990" actId="20577"/>
        <pc:sldMkLst>
          <pc:docMk/>
          <pc:sldMk cId="1497174457" sldId="266"/>
        </pc:sldMkLst>
        <pc:spChg chg="mod">
          <ac:chgData name="Claire Plourde" userId="7da9dc32-9406-4837-a71d-33352c96a542" providerId="ADAL" clId="{0AE9831A-082B-4866-8FF0-68546ABF63ED}" dt="2023-12-14T22:19:44.995" v="6990" actId="20577"/>
          <ac:spMkLst>
            <pc:docMk/>
            <pc:sldMk cId="1497174457" sldId="266"/>
            <ac:spMk id="2" creationId="{94D75A1D-422C-84C3-40B6-9C4AD7732CFF}"/>
          </ac:spMkLst>
        </pc:spChg>
      </pc:sldChg>
      <pc:sldChg chg="modSp new mod">
        <pc:chgData name="Claire Plourde" userId="7da9dc32-9406-4837-a71d-33352c96a542" providerId="ADAL" clId="{0AE9831A-082B-4866-8FF0-68546ABF63ED}" dt="2023-11-30T22:55:05.632" v="184" actId="255"/>
        <pc:sldMkLst>
          <pc:docMk/>
          <pc:sldMk cId="432048159" sldId="267"/>
        </pc:sldMkLst>
        <pc:spChg chg="mod">
          <ac:chgData name="Claire Plourde" userId="7da9dc32-9406-4837-a71d-33352c96a542" providerId="ADAL" clId="{0AE9831A-082B-4866-8FF0-68546ABF63ED}" dt="2023-11-30T22:54:59.361" v="182" actId="20577"/>
          <ac:spMkLst>
            <pc:docMk/>
            <pc:sldMk cId="432048159" sldId="267"/>
            <ac:spMk id="2" creationId="{BD4CA6D0-C890-841F-6B2A-1155E73DC907}"/>
          </ac:spMkLst>
        </pc:spChg>
        <pc:spChg chg="mod">
          <ac:chgData name="Claire Plourde" userId="7da9dc32-9406-4837-a71d-33352c96a542" providerId="ADAL" clId="{0AE9831A-082B-4866-8FF0-68546ABF63ED}" dt="2023-11-30T22:55:05.632" v="184" actId="255"/>
          <ac:spMkLst>
            <pc:docMk/>
            <pc:sldMk cId="432048159" sldId="267"/>
            <ac:spMk id="3" creationId="{E2752BF2-2C38-F6D6-060B-B8FEBD5EFAF4}"/>
          </ac:spMkLst>
        </pc:spChg>
      </pc:sldChg>
      <pc:sldChg chg="modSp add mod ord modCm">
        <pc:chgData name="Claire Plourde" userId="7da9dc32-9406-4837-a71d-33352c96a542" providerId="ADAL" clId="{0AE9831A-082B-4866-8FF0-68546ABF63ED}" dt="2023-12-14T22:30:22.014" v="7024" actId="14100"/>
        <pc:sldMkLst>
          <pc:docMk/>
          <pc:sldMk cId="517890424" sldId="268"/>
        </pc:sldMkLst>
        <pc:spChg chg="mod">
          <ac:chgData name="Claire Plourde" userId="7da9dc32-9406-4837-a71d-33352c96a542" providerId="ADAL" clId="{0AE9831A-082B-4866-8FF0-68546ABF63ED}" dt="2023-12-14T22:30:22.014" v="7024" actId="14100"/>
          <ac:spMkLst>
            <pc:docMk/>
            <pc:sldMk cId="517890424" sldId="268"/>
            <ac:spMk id="2" creationId="{BD4CA6D0-C890-841F-6B2A-1155E73DC907}"/>
          </ac:spMkLst>
        </pc:spChg>
        <pc:extLst>
          <p:ext xmlns:p="http://schemas.openxmlformats.org/presentationml/2006/main" uri="{D6D511B9-2390-475A-947B-AFAB55BFBCF1}">
            <pc226:cmChg xmlns:pc226="http://schemas.microsoft.com/office/powerpoint/2022/06/main/command" chg="mod">
              <pc226:chgData name="Claire Plourde" userId="7da9dc32-9406-4837-a71d-33352c96a542" providerId="ADAL" clId="{0AE9831A-082B-4866-8FF0-68546ABF63ED}" dt="2023-12-14T20:07:48.530" v="6940" actId="2056"/>
              <pc2:cmMkLst xmlns:pc2="http://schemas.microsoft.com/office/powerpoint/2019/9/main/command">
                <pc:docMk/>
                <pc:sldMk cId="517890424" sldId="268"/>
                <pc2:cmMk id="{DB824FBA-DC62-4BA7-A47A-EC449DA5BAE0}"/>
              </pc2:cmMkLst>
            </pc226:cmChg>
          </p:ext>
        </pc:extLst>
      </pc:sldChg>
      <pc:sldChg chg="modSp new mod">
        <pc:chgData name="Claire Plourde" userId="7da9dc32-9406-4837-a71d-33352c96a542" providerId="ADAL" clId="{0AE9831A-082B-4866-8FF0-68546ABF63ED}" dt="2023-12-11T20:12:32.492" v="6938" actId="5793"/>
        <pc:sldMkLst>
          <pc:docMk/>
          <pc:sldMk cId="1614724777" sldId="269"/>
        </pc:sldMkLst>
        <pc:spChg chg="mod">
          <ac:chgData name="Claire Plourde" userId="7da9dc32-9406-4837-a71d-33352c96a542" providerId="ADAL" clId="{0AE9831A-082B-4866-8FF0-68546ABF63ED}" dt="2023-11-30T22:55:30.738" v="197" actId="20577"/>
          <ac:spMkLst>
            <pc:docMk/>
            <pc:sldMk cId="1614724777" sldId="269"/>
            <ac:spMk id="2" creationId="{01C2E8D8-3124-4A95-66FF-97E9BBF5806C}"/>
          </ac:spMkLst>
        </pc:spChg>
        <pc:spChg chg="mod">
          <ac:chgData name="Claire Plourde" userId="7da9dc32-9406-4837-a71d-33352c96a542" providerId="ADAL" clId="{0AE9831A-082B-4866-8FF0-68546ABF63ED}" dt="2023-12-11T20:12:32.492" v="6938" actId="5793"/>
          <ac:spMkLst>
            <pc:docMk/>
            <pc:sldMk cId="1614724777" sldId="269"/>
            <ac:spMk id="3" creationId="{A5072986-329A-F03B-9F8D-C4376B76B49B}"/>
          </ac:spMkLst>
        </pc:spChg>
      </pc:sldChg>
      <pc:sldChg chg="addSp delSp modSp new mod setBg modClrScheme chgLayout">
        <pc:chgData name="Claire Plourde" userId="7da9dc32-9406-4837-a71d-33352c96a542" providerId="ADAL" clId="{0AE9831A-082B-4866-8FF0-68546ABF63ED}" dt="2023-12-09T17:39:32.911" v="4811" actId="20577"/>
        <pc:sldMkLst>
          <pc:docMk/>
          <pc:sldMk cId="1594250168" sldId="270"/>
        </pc:sldMkLst>
        <pc:spChg chg="add mod">
          <ac:chgData name="Claire Plourde" userId="7da9dc32-9406-4837-a71d-33352c96a542" providerId="ADAL" clId="{0AE9831A-082B-4866-8FF0-68546ABF63ED}" dt="2023-12-09T17:39:32.911" v="4811" actId="20577"/>
          <ac:spMkLst>
            <pc:docMk/>
            <pc:sldMk cId="1594250168" sldId="270"/>
            <ac:spMk id="2" creationId="{DACAC9F1-886F-BF0A-7C14-D5518AE1A21D}"/>
          </ac:spMkLst>
        </pc:spChg>
        <pc:spChg chg="del mod">
          <ac:chgData name="Claire Plourde" userId="7da9dc32-9406-4837-a71d-33352c96a542" providerId="ADAL" clId="{0AE9831A-082B-4866-8FF0-68546ABF63ED}" dt="2023-12-09T17:39:07.594" v="4793" actId="478"/>
          <ac:spMkLst>
            <pc:docMk/>
            <pc:sldMk cId="1594250168" sldId="270"/>
            <ac:spMk id="3" creationId="{73779676-E124-C636-966C-A34F6969AE23}"/>
          </ac:spMkLst>
        </pc:spChg>
        <pc:spChg chg="del mod ord replId">
          <ac:chgData name="Claire Plourde" userId="7da9dc32-9406-4837-a71d-33352c96a542" providerId="ADAL" clId="{0AE9831A-082B-4866-8FF0-68546ABF63ED}" dt="2023-12-09T17:39:26.920" v="4798" actId="26606"/>
          <ac:spMkLst>
            <pc:docMk/>
            <pc:sldMk cId="1594250168" sldId="270"/>
            <ac:spMk id="4" creationId="{A57705EF-D5FA-221C-F8C7-F2215456B117}"/>
          </ac:spMkLst>
        </pc:spChg>
        <pc:spChg chg="add del mod">
          <ac:chgData name="Claire Plourde" userId="7da9dc32-9406-4837-a71d-33352c96a542" providerId="ADAL" clId="{0AE9831A-082B-4866-8FF0-68546ABF63ED}" dt="2023-12-09T17:39:11.845" v="4794" actId="478"/>
          <ac:spMkLst>
            <pc:docMk/>
            <pc:sldMk cId="1594250168" sldId="270"/>
            <ac:spMk id="5" creationId="{729031DD-6710-6DF8-8D5B-327C82102805}"/>
          </ac:spMkLst>
        </pc:spChg>
        <pc:spChg chg="add del mod ord">
          <ac:chgData name="Claire Plourde" userId="7da9dc32-9406-4837-a71d-33352c96a542" providerId="ADAL" clId="{0AE9831A-082B-4866-8FF0-68546ABF63ED}" dt="2023-12-09T17:39:24.137" v="4796" actId="478"/>
          <ac:spMkLst>
            <pc:docMk/>
            <pc:sldMk cId="1594250168" sldId="270"/>
            <ac:spMk id="6" creationId="{5571C630-5A7B-2C06-A19B-97B16120FD65}"/>
          </ac:spMkLst>
        </pc:spChg>
        <pc:spChg chg="add">
          <ac:chgData name="Claire Plourde" userId="7da9dc32-9406-4837-a71d-33352c96a542" providerId="ADAL" clId="{0AE9831A-082B-4866-8FF0-68546ABF63ED}" dt="2023-12-09T17:39:26.920" v="4798" actId="26606"/>
          <ac:spMkLst>
            <pc:docMk/>
            <pc:sldMk cId="1594250168" sldId="270"/>
            <ac:spMk id="7" creationId="{934F1179-B481-4F9E-BCA3-AFB972070F83}"/>
          </ac:spMkLst>
        </pc:spChg>
        <pc:spChg chg="add">
          <ac:chgData name="Claire Plourde" userId="7da9dc32-9406-4837-a71d-33352c96a542" providerId="ADAL" clId="{0AE9831A-082B-4866-8FF0-68546ABF63ED}" dt="2023-12-09T17:39:26.920" v="4798" actId="26606"/>
          <ac:spMkLst>
            <pc:docMk/>
            <pc:sldMk cId="1594250168" sldId="270"/>
            <ac:spMk id="9" creationId="{827DC2C4-B485-428A-BF4A-472D2967F47F}"/>
          </ac:spMkLst>
        </pc:spChg>
        <pc:spChg chg="add">
          <ac:chgData name="Claire Plourde" userId="7da9dc32-9406-4837-a71d-33352c96a542" providerId="ADAL" clId="{0AE9831A-082B-4866-8FF0-68546ABF63ED}" dt="2023-12-09T17:39:26.920" v="4798" actId="26606"/>
          <ac:spMkLst>
            <pc:docMk/>
            <pc:sldMk cId="1594250168" sldId="270"/>
            <ac:spMk id="11" creationId="{EE04B5EB-F158-4507-90DD-BD23620C7CC9}"/>
          </ac:spMkLst>
        </pc:spChg>
      </pc:sldChg>
      <pc:sldChg chg="addSp delSp modSp new mod setBg modClrScheme addCm chgLayout">
        <pc:chgData name="Claire Plourde" userId="7da9dc32-9406-4837-a71d-33352c96a542" providerId="ADAL" clId="{0AE9831A-082B-4866-8FF0-68546ABF63ED}" dt="2023-12-09T17:39:57.658" v="4817" actId="26606"/>
        <pc:sldMkLst>
          <pc:docMk/>
          <pc:sldMk cId="245422363" sldId="271"/>
        </pc:sldMkLst>
        <pc:spChg chg="add">
          <ac:chgData name="Claire Plourde" userId="7da9dc32-9406-4837-a71d-33352c96a542" providerId="ADAL" clId="{0AE9831A-082B-4866-8FF0-68546ABF63ED}" dt="2023-12-09T17:39:57.658" v="4817" actId="26606"/>
          <ac:spMkLst>
            <pc:docMk/>
            <pc:sldMk cId="245422363" sldId="271"/>
            <ac:spMk id="2" creationId="{1EEA5202-9555-A2BB-BDB9-3748D73FBA1C}"/>
          </ac:spMkLst>
        </pc:spChg>
        <pc:spChg chg="del mod ord">
          <ac:chgData name="Claire Plourde" userId="7da9dc32-9406-4837-a71d-33352c96a542" providerId="ADAL" clId="{0AE9831A-082B-4866-8FF0-68546ABF63ED}" dt="2023-12-09T17:39:51.453" v="4814" actId="478"/>
          <ac:spMkLst>
            <pc:docMk/>
            <pc:sldMk cId="245422363" sldId="271"/>
            <ac:spMk id="3" creationId="{70780599-B722-B973-FA7B-6FC972D357C8}"/>
          </ac:spMkLst>
        </pc:spChg>
        <pc:spChg chg="del mod ord replId">
          <ac:chgData name="Claire Plourde" userId="7da9dc32-9406-4837-a71d-33352c96a542" providerId="ADAL" clId="{0AE9831A-082B-4866-8FF0-68546ABF63ED}" dt="2023-12-09T17:39:57.658" v="4817" actId="26606"/>
          <ac:spMkLst>
            <pc:docMk/>
            <pc:sldMk cId="245422363" sldId="271"/>
            <ac:spMk id="4" creationId="{60FDD55A-D085-49F6-0EE8-37F15B459A3F}"/>
          </ac:spMkLst>
        </pc:spChg>
        <pc:spChg chg="add del mod">
          <ac:chgData name="Claire Plourde" userId="7da9dc32-9406-4837-a71d-33352c96a542" providerId="ADAL" clId="{0AE9831A-082B-4866-8FF0-68546ABF63ED}" dt="2023-12-09T17:39:54.611" v="4815" actId="478"/>
          <ac:spMkLst>
            <pc:docMk/>
            <pc:sldMk cId="245422363" sldId="271"/>
            <ac:spMk id="5" creationId="{DE094002-CBF3-F73D-482F-71B8A4A6A863}"/>
          </ac:spMkLst>
        </pc:spChg>
        <pc:spChg chg="add">
          <ac:chgData name="Claire Plourde" userId="7da9dc32-9406-4837-a71d-33352c96a542" providerId="ADAL" clId="{0AE9831A-082B-4866-8FF0-68546ABF63ED}" dt="2023-12-09T17:39:57.658" v="4817" actId="26606"/>
          <ac:spMkLst>
            <pc:docMk/>
            <pc:sldMk cId="245422363" sldId="271"/>
            <ac:spMk id="7" creationId="{934F1179-B481-4F9E-BCA3-AFB972070F83}"/>
          </ac:spMkLst>
        </pc:spChg>
        <pc:spChg chg="add">
          <ac:chgData name="Claire Plourde" userId="7da9dc32-9406-4837-a71d-33352c96a542" providerId="ADAL" clId="{0AE9831A-082B-4866-8FF0-68546ABF63ED}" dt="2023-12-09T17:39:57.658" v="4817" actId="26606"/>
          <ac:spMkLst>
            <pc:docMk/>
            <pc:sldMk cId="245422363" sldId="271"/>
            <ac:spMk id="9" creationId="{827DC2C4-B485-428A-BF4A-472D2967F47F}"/>
          </ac:spMkLst>
        </pc:spChg>
        <pc:spChg chg="add">
          <ac:chgData name="Claire Plourde" userId="7da9dc32-9406-4837-a71d-33352c96a542" providerId="ADAL" clId="{0AE9831A-082B-4866-8FF0-68546ABF63ED}" dt="2023-12-09T17:39:57.658" v="4817" actId="26606"/>
          <ac:spMkLst>
            <pc:docMk/>
            <pc:sldMk cId="245422363" sldId="271"/>
            <ac:spMk id="11" creationId="{EE04B5EB-F158-4507-90DD-BD23620C7CC9}"/>
          </ac:spMkLst>
        </pc:spChg>
        <pc:extLst>
          <p:ext xmlns:p="http://schemas.openxmlformats.org/presentationml/2006/main" uri="{D6D511B9-2390-475A-947B-AFAB55BFBCF1}">
            <pc226:cmChg xmlns:pc226="http://schemas.microsoft.com/office/powerpoint/2022/06/main/command" chg="add">
              <pc226:chgData name="Claire Plourde" userId="7da9dc32-9406-4837-a71d-33352c96a542" providerId="ADAL" clId="{0AE9831A-082B-4866-8FF0-68546ABF63ED}" dt="2023-12-07T22:43:04.691" v="364"/>
              <pc2:cmMkLst xmlns:pc2="http://schemas.microsoft.com/office/powerpoint/2019/9/main/command">
                <pc:docMk/>
                <pc:sldMk cId="245422363" sldId="271"/>
                <pc2:cmMk id="{9B8865F0-1328-404B-AB0B-44762B879ADD}"/>
              </pc2:cmMkLst>
            </pc226:cmChg>
          </p:ext>
        </pc:extLst>
      </pc:sldChg>
      <pc:sldChg chg="addSp delSp modSp add mod modCm modNotesTx">
        <pc:chgData name="Claire Plourde" userId="7da9dc32-9406-4837-a71d-33352c96a542" providerId="ADAL" clId="{0AE9831A-082B-4866-8FF0-68546ABF63ED}" dt="2023-12-11T20:12:01.867" v="6931"/>
        <pc:sldMkLst>
          <pc:docMk/>
          <pc:sldMk cId="1321115863" sldId="272"/>
        </pc:sldMkLst>
        <pc:graphicFrameChg chg="del mod">
          <ac:chgData name="Claire Plourde" userId="7da9dc32-9406-4837-a71d-33352c96a542" providerId="ADAL" clId="{0AE9831A-082B-4866-8FF0-68546ABF63ED}" dt="2023-12-08T15:17:27.729" v="427" actId="478"/>
          <ac:graphicFrameMkLst>
            <pc:docMk/>
            <pc:sldMk cId="1321115863" sldId="272"/>
            <ac:graphicFrameMk id="8" creationId="{5880AADB-EC60-F9BE-8E3B-CC1A80D82A01}"/>
          </ac:graphicFrameMkLst>
        </pc:graphicFrameChg>
        <pc:picChg chg="add mod">
          <ac:chgData name="Claire Plourde" userId="7da9dc32-9406-4837-a71d-33352c96a542" providerId="ADAL" clId="{0AE9831A-082B-4866-8FF0-68546ABF63ED}" dt="2023-12-08T15:28:53.493" v="439" actId="1076"/>
          <ac:picMkLst>
            <pc:docMk/>
            <pc:sldMk cId="1321115863" sldId="272"/>
            <ac:picMk id="3" creationId="{4A9D7EB1-2E88-C70A-6179-4E7583ED11C2}"/>
          </ac:picMkLst>
        </pc:picChg>
        <pc:extLst>
          <p:ext xmlns:p="http://schemas.openxmlformats.org/presentationml/2006/main" uri="{D6D511B9-2390-475A-947B-AFAB55BFBCF1}">
            <pc226:cmChg xmlns:pc226="http://schemas.microsoft.com/office/powerpoint/2022/06/main/command" chg="">
              <pc226:chgData name="Claire Plourde" userId="7da9dc32-9406-4837-a71d-33352c96a542" providerId="ADAL" clId="{0AE9831A-082B-4866-8FF0-68546ABF63ED}" dt="2023-12-11T20:12:01.867" v="6931"/>
              <pc2:cmMkLst xmlns:pc2="http://schemas.microsoft.com/office/powerpoint/2019/9/main/command">
                <pc:docMk/>
                <pc:sldMk cId="1321115863" sldId="272"/>
                <pc2:cmMk id="{2289169E-B0CB-47C5-A9EC-3D1F5383479F}"/>
              </pc2:cmMkLst>
              <pc226:cmRplyChg chg="add">
                <pc226:chgData name="Claire Plourde" userId="7da9dc32-9406-4837-a71d-33352c96a542" providerId="ADAL" clId="{0AE9831A-082B-4866-8FF0-68546ABF63ED}" dt="2023-12-11T20:12:01.867" v="6931"/>
                <pc2:cmRplyMkLst xmlns:pc2="http://schemas.microsoft.com/office/powerpoint/2019/9/main/command">
                  <pc:docMk/>
                  <pc:sldMk cId="1321115863" sldId="272"/>
                  <pc2:cmMk id="{2289169E-B0CB-47C5-A9EC-3D1F5383479F}"/>
                  <pc2:cmRplyMk id="{C6A55B1D-E34B-4F4C-B444-1AF2317C2152}"/>
                </pc2:cmRplyMkLst>
              </pc226:cmRplyChg>
            </pc226:cmChg>
          </p:ext>
        </pc:extLst>
      </pc:sldChg>
      <pc:sldChg chg="addSp delSp modSp new mod setBg">
        <pc:chgData name="Claire Plourde" userId="7da9dc32-9406-4837-a71d-33352c96a542" providerId="ADAL" clId="{0AE9831A-082B-4866-8FF0-68546ABF63ED}" dt="2023-12-08T19:35:28.530" v="4537" actId="26606"/>
        <pc:sldMkLst>
          <pc:docMk/>
          <pc:sldMk cId="359053099" sldId="273"/>
        </pc:sldMkLst>
        <pc:spChg chg="mod">
          <ac:chgData name="Claire Plourde" userId="7da9dc32-9406-4837-a71d-33352c96a542" providerId="ADAL" clId="{0AE9831A-082B-4866-8FF0-68546ABF63ED}" dt="2023-12-08T19:35:28.530" v="4537" actId="26606"/>
          <ac:spMkLst>
            <pc:docMk/>
            <pc:sldMk cId="359053099" sldId="273"/>
            <ac:spMk id="2" creationId="{E0E4E7B8-4EB6-5E4D-680C-11849DDA2EC2}"/>
          </ac:spMkLst>
        </pc:spChg>
        <pc:spChg chg="del">
          <ac:chgData name="Claire Plourde" userId="7da9dc32-9406-4837-a71d-33352c96a542" providerId="ADAL" clId="{0AE9831A-082B-4866-8FF0-68546ABF63ED}" dt="2023-12-08T19:34:50.107" v="4534" actId="478"/>
          <ac:spMkLst>
            <pc:docMk/>
            <pc:sldMk cId="359053099" sldId="273"/>
            <ac:spMk id="3" creationId="{4EB427FB-C2BA-06CE-2A44-8A0CFB2491CC}"/>
          </ac:spMkLst>
        </pc:spChg>
        <pc:spChg chg="add">
          <ac:chgData name="Claire Plourde" userId="7da9dc32-9406-4837-a71d-33352c96a542" providerId="ADAL" clId="{0AE9831A-082B-4866-8FF0-68546ABF63ED}" dt="2023-12-08T19:35:28.530" v="4537" actId="26606"/>
          <ac:spMkLst>
            <pc:docMk/>
            <pc:sldMk cId="359053099" sldId="273"/>
            <ac:spMk id="10" creationId="{19D32F93-50AC-4C46-A5DB-291C60DDB7BD}"/>
          </ac:spMkLst>
        </pc:spChg>
        <pc:spChg chg="add">
          <ac:chgData name="Claire Plourde" userId="7da9dc32-9406-4837-a71d-33352c96a542" providerId="ADAL" clId="{0AE9831A-082B-4866-8FF0-68546ABF63ED}" dt="2023-12-08T19:35:28.530" v="4537" actId="26606"/>
          <ac:spMkLst>
            <pc:docMk/>
            <pc:sldMk cId="359053099" sldId="273"/>
            <ac:spMk id="12" creationId="{827DC2C4-B485-428A-BF4A-472D2967F47F}"/>
          </ac:spMkLst>
        </pc:spChg>
        <pc:spChg chg="add">
          <ac:chgData name="Claire Plourde" userId="7da9dc32-9406-4837-a71d-33352c96a542" providerId="ADAL" clId="{0AE9831A-082B-4866-8FF0-68546ABF63ED}" dt="2023-12-08T19:35:28.530" v="4537" actId="26606"/>
          <ac:spMkLst>
            <pc:docMk/>
            <pc:sldMk cId="359053099" sldId="273"/>
            <ac:spMk id="14" creationId="{EE04B5EB-F158-4507-90DD-BD23620C7CC9}"/>
          </ac:spMkLst>
        </pc:spChg>
        <pc:picChg chg="add mod">
          <ac:chgData name="Claire Plourde" userId="7da9dc32-9406-4837-a71d-33352c96a542" providerId="ADAL" clId="{0AE9831A-082B-4866-8FF0-68546ABF63ED}" dt="2023-12-08T19:35:28.530" v="4537" actId="26606"/>
          <ac:picMkLst>
            <pc:docMk/>
            <pc:sldMk cId="359053099" sldId="273"/>
            <ac:picMk id="5" creationId="{D24DF410-A9E0-5517-1084-A0E3C513D468}"/>
          </ac:picMkLst>
        </pc:picChg>
      </pc:sldChg>
      <pc:sldChg chg="del">
        <pc:chgData name="Claire Plourde" userId="7da9dc32-9406-4837-a71d-33352c96a542" providerId="ADAL" clId="{0AE9831A-082B-4866-8FF0-68546ABF63ED}" dt="2023-12-14T22:03:50.113" v="6960" actId="47"/>
        <pc:sldMkLst>
          <pc:docMk/>
          <pc:sldMk cId="647711794" sldId="276"/>
        </pc:sldMkLst>
      </pc:sldChg>
      <pc:sldChg chg="modSp mod">
        <pc:chgData name="Claire Plourde" userId="7da9dc32-9406-4837-a71d-33352c96a542" providerId="ADAL" clId="{0AE9831A-082B-4866-8FF0-68546ABF63ED}" dt="2023-12-15T18:44:31.565" v="7035" actId="1036"/>
        <pc:sldMkLst>
          <pc:docMk/>
          <pc:sldMk cId="1000028379" sldId="277"/>
        </pc:sldMkLst>
        <pc:spChg chg="mod">
          <ac:chgData name="Claire Plourde" userId="7da9dc32-9406-4837-a71d-33352c96a542" providerId="ADAL" clId="{0AE9831A-082B-4866-8FF0-68546ABF63ED}" dt="2023-12-15T18:44:31.565" v="7035" actId="1036"/>
          <ac:spMkLst>
            <pc:docMk/>
            <pc:sldMk cId="1000028379" sldId="277"/>
            <ac:spMk id="2" creationId="{94D75A1D-422C-84C3-40B6-9C4AD7732CFF}"/>
          </ac:spMkLst>
        </pc:spChg>
      </pc:sldChg>
    </pc:docChg>
  </pc:docChgLst>
  <pc:docChgLst>
    <pc:chgData name="MacY Broderick" userId="S::mcb1072@usnh.edu::8c68a5f1-7fa9-4422-a0a9-366f6e59445d" providerId="AD" clId="Web-{C34F5A0F-E01B-333B-511A-27A053E90A55}"/>
    <pc:docChg chg="delSld modSld">
      <pc:chgData name="MacY Broderick" userId="S::mcb1072@usnh.edu::8c68a5f1-7fa9-4422-a0a9-366f6e59445d" providerId="AD" clId="Web-{C34F5A0F-E01B-333B-511A-27A053E90A55}" dt="2023-12-14T21:34:22.979" v="36" actId="1076"/>
      <pc:docMkLst>
        <pc:docMk/>
      </pc:docMkLst>
      <pc:sldChg chg="modSp">
        <pc:chgData name="MacY Broderick" userId="S::mcb1072@usnh.edu::8c68a5f1-7fa9-4422-a0a9-366f6e59445d" providerId="AD" clId="Web-{C34F5A0F-E01B-333B-511A-27A053E90A55}" dt="2023-12-14T21:03:28.600" v="6" actId="20577"/>
        <pc:sldMkLst>
          <pc:docMk/>
          <pc:sldMk cId="207787365" sldId="261"/>
        </pc:sldMkLst>
        <pc:spChg chg="mod">
          <ac:chgData name="MacY Broderick" userId="S::mcb1072@usnh.edu::8c68a5f1-7fa9-4422-a0a9-366f6e59445d" providerId="AD" clId="Web-{C34F5A0F-E01B-333B-511A-27A053E90A55}" dt="2023-12-14T21:03:28.600" v="6" actId="20577"/>
          <ac:spMkLst>
            <pc:docMk/>
            <pc:sldMk cId="207787365" sldId="261"/>
            <ac:spMk id="17" creationId="{A3575038-9A6B-AE63-70E8-37352B848323}"/>
          </ac:spMkLst>
        </pc:spChg>
      </pc:sldChg>
      <pc:sldChg chg="del">
        <pc:chgData name="MacY Broderick" userId="S::mcb1072@usnh.edu::8c68a5f1-7fa9-4422-a0a9-366f6e59445d" providerId="AD" clId="Web-{C34F5A0F-E01B-333B-511A-27A053E90A55}" dt="2023-12-14T21:03:51.679" v="7"/>
        <pc:sldMkLst>
          <pc:docMk/>
          <pc:sldMk cId="1065300818" sldId="265"/>
        </pc:sldMkLst>
      </pc:sldChg>
      <pc:sldChg chg="modSp">
        <pc:chgData name="MacY Broderick" userId="S::mcb1072@usnh.edu::8c68a5f1-7fa9-4422-a0a9-366f6e59445d" providerId="AD" clId="Web-{C34F5A0F-E01B-333B-511A-27A053E90A55}" dt="2023-12-14T21:25:27.185" v="14" actId="20577"/>
        <pc:sldMkLst>
          <pc:docMk/>
          <pc:sldMk cId="2783334363" sldId="274"/>
        </pc:sldMkLst>
        <pc:spChg chg="mod">
          <ac:chgData name="MacY Broderick" userId="S::mcb1072@usnh.edu::8c68a5f1-7fa9-4422-a0a9-366f6e59445d" providerId="AD" clId="Web-{C34F5A0F-E01B-333B-511A-27A053E90A55}" dt="2023-12-14T21:25:27.185" v="14" actId="20577"/>
          <ac:spMkLst>
            <pc:docMk/>
            <pc:sldMk cId="2783334363" sldId="274"/>
            <ac:spMk id="5" creationId="{B067B597-7B54-B9F9-F807-BBF89EB69419}"/>
          </ac:spMkLst>
        </pc:spChg>
      </pc:sldChg>
      <pc:sldChg chg="addSp modSp">
        <pc:chgData name="MacY Broderick" userId="S::mcb1072@usnh.edu::8c68a5f1-7fa9-4422-a0a9-366f6e59445d" providerId="AD" clId="Web-{C34F5A0F-E01B-333B-511A-27A053E90A55}" dt="2023-12-14T21:34:22.979" v="36" actId="1076"/>
        <pc:sldMkLst>
          <pc:docMk/>
          <pc:sldMk cId="1000028379" sldId="277"/>
        </pc:sldMkLst>
        <pc:spChg chg="mod">
          <ac:chgData name="MacY Broderick" userId="S::mcb1072@usnh.edu::8c68a5f1-7fa9-4422-a0a9-366f6e59445d" providerId="AD" clId="Web-{C34F5A0F-E01B-333B-511A-27A053E90A55}" dt="2023-12-14T21:33:35.273" v="30" actId="1076"/>
          <ac:spMkLst>
            <pc:docMk/>
            <pc:sldMk cId="1000028379" sldId="277"/>
            <ac:spMk id="2" creationId="{94D75A1D-422C-84C3-40B6-9C4AD7732CFF}"/>
          </ac:spMkLst>
        </pc:spChg>
        <pc:spChg chg="add mod">
          <ac:chgData name="MacY Broderick" userId="S::mcb1072@usnh.edu::8c68a5f1-7fa9-4422-a0a9-366f6e59445d" providerId="AD" clId="Web-{C34F5A0F-E01B-333B-511A-27A053E90A55}" dt="2023-12-14T21:34:22.979" v="36" actId="1076"/>
          <ac:spMkLst>
            <pc:docMk/>
            <pc:sldMk cId="1000028379" sldId="277"/>
            <ac:spMk id="3" creationId="{B7CC30D4-30A3-3BAC-4CEF-086770F82B42}"/>
          </ac:spMkLst>
        </pc:spChg>
        <pc:spChg chg="mod">
          <ac:chgData name="MacY Broderick" userId="S::mcb1072@usnh.edu::8c68a5f1-7fa9-4422-a0a9-366f6e59445d" providerId="AD" clId="Web-{C34F5A0F-E01B-333B-511A-27A053E90A55}" dt="2023-12-14T21:33:47.383" v="32" actId="1076"/>
          <ac:spMkLst>
            <pc:docMk/>
            <pc:sldMk cId="1000028379" sldId="277"/>
            <ac:spMk id="10" creationId="{A81F5834-FCD2-74C0-0C22-26D128A9A4CD}"/>
          </ac:spMkLst>
        </pc:spChg>
        <pc:spChg chg="mod">
          <ac:chgData name="MacY Broderick" userId="S::mcb1072@usnh.edu::8c68a5f1-7fa9-4422-a0a9-366f6e59445d" providerId="AD" clId="Web-{C34F5A0F-E01B-333B-511A-27A053E90A55}" dt="2023-12-14T21:33:54.962" v="33" actId="1076"/>
          <ac:spMkLst>
            <pc:docMk/>
            <pc:sldMk cId="1000028379" sldId="277"/>
            <ac:spMk id="11" creationId="{CFD1DA64-738B-2EB4-5F29-06012E9ED99B}"/>
          </ac:spMkLst>
        </pc:spChg>
        <pc:picChg chg="mod">
          <ac:chgData name="MacY Broderick" userId="S::mcb1072@usnh.edu::8c68a5f1-7fa9-4422-a0a9-366f6e59445d" providerId="AD" clId="Web-{C34F5A0F-E01B-333B-511A-27A053E90A55}" dt="2023-12-14T21:34:00.853" v="34" actId="1076"/>
          <ac:picMkLst>
            <pc:docMk/>
            <pc:sldMk cId="1000028379" sldId="277"/>
            <ac:picMk id="4" creationId="{D5F309C0-CCEB-6730-0B76-BF291BC7899D}"/>
          </ac:picMkLst>
        </pc:picChg>
        <pc:picChg chg="mod">
          <ac:chgData name="MacY Broderick" userId="S::mcb1072@usnh.edu::8c68a5f1-7fa9-4422-a0a9-366f6e59445d" providerId="AD" clId="Web-{C34F5A0F-E01B-333B-511A-27A053E90A55}" dt="2023-12-14T21:34:10.806" v="35" actId="1076"/>
          <ac:picMkLst>
            <pc:docMk/>
            <pc:sldMk cId="1000028379" sldId="277"/>
            <ac:picMk id="6" creationId="{54814C52-713B-25DA-8C21-ECA3D97123C5}"/>
          </ac:picMkLst>
        </pc:picChg>
      </pc:sldChg>
    </pc:docChg>
  </pc:docChgLst>
  <pc:docChgLst>
    <pc:chgData name="MacY Broderick" userId="S::mcb1072@usnh.edu::8c68a5f1-7fa9-4422-a0a9-366f6e59445d" providerId="AD" clId="Web-{BE6AB2F2-3F85-B747-3EFC-6BD08496DB48}"/>
    <pc:docChg chg="addSld delSld modSld">
      <pc:chgData name="MacY Broderick" userId="S::mcb1072@usnh.edu::8c68a5f1-7fa9-4422-a0a9-366f6e59445d" providerId="AD" clId="Web-{BE6AB2F2-3F85-B747-3EFC-6BD08496DB48}" dt="2023-12-14T14:36:41.802" v="268" actId="20577"/>
      <pc:docMkLst>
        <pc:docMk/>
      </pc:docMkLst>
      <pc:sldChg chg="addSp delSp modSp">
        <pc:chgData name="MacY Broderick" userId="S::mcb1072@usnh.edu::8c68a5f1-7fa9-4422-a0a9-366f6e59445d" providerId="AD" clId="Web-{BE6AB2F2-3F85-B747-3EFC-6BD08496DB48}" dt="2023-12-14T14:03:58.142" v="100" actId="20577"/>
        <pc:sldMkLst>
          <pc:docMk/>
          <pc:sldMk cId="207787365" sldId="261"/>
        </pc:sldMkLst>
        <pc:spChg chg="mod">
          <ac:chgData name="MacY Broderick" userId="S::mcb1072@usnh.edu::8c68a5f1-7fa9-4422-a0a9-366f6e59445d" providerId="AD" clId="Web-{BE6AB2F2-3F85-B747-3EFC-6BD08496DB48}" dt="2023-12-14T14:03:21.845" v="94"/>
          <ac:spMkLst>
            <pc:docMk/>
            <pc:sldMk cId="207787365" sldId="261"/>
            <ac:spMk id="13" creationId="{DDBB8514-98AE-4730-53F5-DB8269C0FB9B}"/>
          </ac:spMkLst>
        </pc:spChg>
        <pc:spChg chg="mod">
          <ac:chgData name="MacY Broderick" userId="S::mcb1072@usnh.edu::8c68a5f1-7fa9-4422-a0a9-366f6e59445d" providerId="AD" clId="Web-{BE6AB2F2-3F85-B747-3EFC-6BD08496DB48}" dt="2023-12-14T14:03:58.142" v="100" actId="20577"/>
          <ac:spMkLst>
            <pc:docMk/>
            <pc:sldMk cId="207787365" sldId="261"/>
            <ac:spMk id="17" creationId="{A3575038-9A6B-AE63-70E8-37352B848323}"/>
          </ac:spMkLst>
        </pc:spChg>
        <pc:spChg chg="del">
          <ac:chgData name="MacY Broderick" userId="S::mcb1072@usnh.edu::8c68a5f1-7fa9-4422-a0a9-366f6e59445d" providerId="AD" clId="Web-{BE6AB2F2-3F85-B747-3EFC-6BD08496DB48}" dt="2023-12-14T14:03:21.845" v="94"/>
          <ac:spMkLst>
            <pc:docMk/>
            <pc:sldMk cId="207787365" sldId="261"/>
            <ac:spMk id="24" creationId="{2B97F24A-32CE-4C1C-A50D-3016B394DCFB}"/>
          </ac:spMkLst>
        </pc:spChg>
        <pc:spChg chg="del">
          <ac:chgData name="MacY Broderick" userId="S::mcb1072@usnh.edu::8c68a5f1-7fa9-4422-a0a9-366f6e59445d" providerId="AD" clId="Web-{BE6AB2F2-3F85-B747-3EFC-6BD08496DB48}" dt="2023-12-14T14:03:21.845" v="94"/>
          <ac:spMkLst>
            <pc:docMk/>
            <pc:sldMk cId="207787365" sldId="261"/>
            <ac:spMk id="26" creationId="{CD8B4F24-440B-49E9-B85D-733523DC064B}"/>
          </ac:spMkLst>
        </pc:spChg>
        <pc:spChg chg="add">
          <ac:chgData name="MacY Broderick" userId="S::mcb1072@usnh.edu::8c68a5f1-7fa9-4422-a0a9-366f6e59445d" providerId="AD" clId="Web-{BE6AB2F2-3F85-B747-3EFC-6BD08496DB48}" dt="2023-12-14T14:03:21.845" v="94"/>
          <ac:spMkLst>
            <pc:docMk/>
            <pc:sldMk cId="207787365" sldId="261"/>
            <ac:spMk id="31" creationId="{0E3596DD-156A-473E-9BB3-C6A29F7574E9}"/>
          </ac:spMkLst>
        </pc:spChg>
        <pc:spChg chg="add">
          <ac:chgData name="MacY Broderick" userId="S::mcb1072@usnh.edu::8c68a5f1-7fa9-4422-a0a9-366f6e59445d" providerId="AD" clId="Web-{BE6AB2F2-3F85-B747-3EFC-6BD08496DB48}" dt="2023-12-14T14:03:21.845" v="94"/>
          <ac:spMkLst>
            <pc:docMk/>
            <pc:sldMk cId="207787365" sldId="261"/>
            <ac:spMk id="33" creationId="{2C46C4D6-C474-4E92-B52E-944C1118F7B6}"/>
          </ac:spMkLst>
        </pc:spChg>
        <pc:picChg chg="add mod">
          <ac:chgData name="MacY Broderick" userId="S::mcb1072@usnh.edu::8c68a5f1-7fa9-4422-a0a9-366f6e59445d" providerId="AD" clId="Web-{BE6AB2F2-3F85-B747-3EFC-6BD08496DB48}" dt="2023-12-14T14:03:39.267" v="96" actId="1076"/>
          <ac:picMkLst>
            <pc:docMk/>
            <pc:sldMk cId="207787365" sldId="261"/>
            <ac:picMk id="2" creationId="{31205A87-7CA3-0429-6935-3A477E544962}"/>
          </ac:picMkLst>
        </pc:picChg>
        <pc:picChg chg="del">
          <ac:chgData name="MacY Broderick" userId="S::mcb1072@usnh.edu::8c68a5f1-7fa9-4422-a0a9-366f6e59445d" providerId="AD" clId="Web-{BE6AB2F2-3F85-B747-3EFC-6BD08496DB48}" dt="2023-12-14T14:03:07.485" v="91"/>
          <ac:picMkLst>
            <pc:docMk/>
            <pc:sldMk cId="207787365" sldId="261"/>
            <ac:picMk id="19" creationId="{BA9333F4-7740-4E0D-68BF-80B825B66C05}"/>
          </ac:picMkLst>
        </pc:picChg>
      </pc:sldChg>
      <pc:sldChg chg="modSp">
        <pc:chgData name="MacY Broderick" userId="S::mcb1072@usnh.edu::8c68a5f1-7fa9-4422-a0a9-366f6e59445d" providerId="AD" clId="Web-{BE6AB2F2-3F85-B747-3EFC-6BD08496DB48}" dt="2023-12-14T14:17:49.141" v="156" actId="1076"/>
        <pc:sldMkLst>
          <pc:docMk/>
          <pc:sldMk cId="1065300818" sldId="265"/>
        </pc:sldMkLst>
        <pc:picChg chg="mod">
          <ac:chgData name="MacY Broderick" userId="S::mcb1072@usnh.edu::8c68a5f1-7fa9-4422-a0a9-366f6e59445d" providerId="AD" clId="Web-{BE6AB2F2-3F85-B747-3EFC-6BD08496DB48}" dt="2023-12-14T14:17:49.141" v="156" actId="1076"/>
          <ac:picMkLst>
            <pc:docMk/>
            <pc:sldMk cId="1065300818" sldId="265"/>
            <ac:picMk id="7" creationId="{73C7D7FF-D1E3-AA99-2973-DBEA51794902}"/>
          </ac:picMkLst>
        </pc:picChg>
        <pc:picChg chg="mod modCrop">
          <ac:chgData name="MacY Broderick" userId="S::mcb1072@usnh.edu::8c68a5f1-7fa9-4422-a0a9-366f6e59445d" providerId="AD" clId="Web-{BE6AB2F2-3F85-B747-3EFC-6BD08496DB48}" dt="2023-12-14T14:17:37.594" v="154" actId="1076"/>
          <ac:picMkLst>
            <pc:docMk/>
            <pc:sldMk cId="1065300818" sldId="265"/>
            <ac:picMk id="8" creationId="{FAD4A379-4685-BD92-6893-E1407EFC1B89}"/>
          </ac:picMkLst>
        </pc:picChg>
      </pc:sldChg>
      <pc:sldChg chg="modSp">
        <pc:chgData name="MacY Broderick" userId="S::mcb1072@usnh.edu::8c68a5f1-7fa9-4422-a0a9-366f6e59445d" providerId="AD" clId="Web-{BE6AB2F2-3F85-B747-3EFC-6BD08496DB48}" dt="2023-12-14T14:16:54.875" v="149" actId="20577"/>
        <pc:sldMkLst>
          <pc:docMk/>
          <pc:sldMk cId="2783334363" sldId="274"/>
        </pc:sldMkLst>
        <pc:spChg chg="mod">
          <ac:chgData name="MacY Broderick" userId="S::mcb1072@usnh.edu::8c68a5f1-7fa9-4422-a0a9-366f6e59445d" providerId="AD" clId="Web-{BE6AB2F2-3F85-B747-3EFC-6BD08496DB48}" dt="2023-12-14T14:16:54.875" v="149" actId="20577"/>
          <ac:spMkLst>
            <pc:docMk/>
            <pc:sldMk cId="2783334363" sldId="274"/>
            <ac:spMk id="5" creationId="{B067B597-7B54-B9F9-F807-BBF89EB69419}"/>
          </ac:spMkLst>
        </pc:spChg>
      </pc:sldChg>
      <pc:sldChg chg="delSp modSp">
        <pc:chgData name="MacY Broderick" userId="S::mcb1072@usnh.edu::8c68a5f1-7fa9-4422-a0a9-366f6e59445d" providerId="AD" clId="Web-{BE6AB2F2-3F85-B747-3EFC-6BD08496DB48}" dt="2023-12-14T14:15:22.498" v="128" actId="1076"/>
        <pc:sldMkLst>
          <pc:docMk/>
          <pc:sldMk cId="2983291962" sldId="275"/>
        </pc:sldMkLst>
        <pc:spChg chg="mod">
          <ac:chgData name="MacY Broderick" userId="S::mcb1072@usnh.edu::8c68a5f1-7fa9-4422-a0a9-366f6e59445d" providerId="AD" clId="Web-{BE6AB2F2-3F85-B747-3EFC-6BD08496DB48}" dt="2023-12-14T14:15:08.623" v="125" actId="20577"/>
          <ac:spMkLst>
            <pc:docMk/>
            <pc:sldMk cId="2983291962" sldId="275"/>
            <ac:spMk id="4" creationId="{C73DF1D9-FA31-0D86-AD70-BB4C7CAA1BA3}"/>
          </ac:spMkLst>
        </pc:spChg>
        <pc:picChg chg="mod">
          <ac:chgData name="MacY Broderick" userId="S::mcb1072@usnh.edu::8c68a5f1-7fa9-4422-a0a9-366f6e59445d" providerId="AD" clId="Web-{BE6AB2F2-3F85-B747-3EFC-6BD08496DB48}" dt="2023-12-14T14:15:17.904" v="127" actId="14100"/>
          <ac:picMkLst>
            <pc:docMk/>
            <pc:sldMk cId="2983291962" sldId="275"/>
            <ac:picMk id="6" creationId="{878D0EE2-4A06-FF53-1C7B-F830EB39CF33}"/>
          </ac:picMkLst>
        </pc:picChg>
        <pc:picChg chg="mod">
          <ac:chgData name="MacY Broderick" userId="S::mcb1072@usnh.edu::8c68a5f1-7fa9-4422-a0a9-366f6e59445d" providerId="AD" clId="Web-{BE6AB2F2-3F85-B747-3EFC-6BD08496DB48}" dt="2023-12-14T14:14:34.732" v="110" actId="1076"/>
          <ac:picMkLst>
            <pc:docMk/>
            <pc:sldMk cId="2983291962" sldId="275"/>
            <ac:picMk id="7" creationId="{FDD4EDDE-1B2B-B2F3-6CE8-05C938CE7807}"/>
          </ac:picMkLst>
        </pc:picChg>
        <pc:picChg chg="mod">
          <ac:chgData name="MacY Broderick" userId="S::mcb1072@usnh.edu::8c68a5f1-7fa9-4422-a0a9-366f6e59445d" providerId="AD" clId="Web-{BE6AB2F2-3F85-B747-3EFC-6BD08496DB48}" dt="2023-12-14T14:15:22.498" v="128" actId="1076"/>
          <ac:picMkLst>
            <pc:docMk/>
            <pc:sldMk cId="2983291962" sldId="275"/>
            <ac:picMk id="8" creationId="{90183E17-5FBA-11E8-DECF-554DB76B06B1}"/>
          </ac:picMkLst>
        </pc:picChg>
        <pc:picChg chg="del">
          <ac:chgData name="MacY Broderick" userId="S::mcb1072@usnh.edu::8c68a5f1-7fa9-4422-a0a9-366f6e59445d" providerId="AD" clId="Web-{BE6AB2F2-3F85-B747-3EFC-6BD08496DB48}" dt="2023-12-14T14:14:15.372" v="104"/>
          <ac:picMkLst>
            <pc:docMk/>
            <pc:sldMk cId="2983291962" sldId="275"/>
            <ac:picMk id="9" creationId="{0EDAB432-799A-6A93-B992-95A9678AA01E}"/>
          </ac:picMkLst>
        </pc:picChg>
      </pc:sldChg>
      <pc:sldChg chg="addSp delSp modSp new mod setBg">
        <pc:chgData name="MacY Broderick" userId="S::mcb1072@usnh.edu::8c68a5f1-7fa9-4422-a0a9-366f6e59445d" providerId="AD" clId="Web-{BE6AB2F2-3F85-B747-3EFC-6BD08496DB48}" dt="2023-12-14T14:12:55.136" v="103" actId="1076"/>
        <pc:sldMkLst>
          <pc:docMk/>
          <pc:sldMk cId="647711794" sldId="276"/>
        </pc:sldMkLst>
        <pc:spChg chg="del">
          <ac:chgData name="MacY Broderick" userId="S::mcb1072@usnh.edu::8c68a5f1-7fa9-4422-a0a9-366f6e59445d" providerId="AD" clId="Web-{BE6AB2F2-3F85-B747-3EFC-6BD08496DB48}" dt="2023-12-14T13:49:30.268" v="5"/>
          <ac:spMkLst>
            <pc:docMk/>
            <pc:sldMk cId="647711794" sldId="276"/>
            <ac:spMk id="2" creationId="{9FFEA9B1-76C8-AC74-7E3E-B0B097CE47F9}"/>
          </ac:spMkLst>
        </pc:spChg>
        <pc:spChg chg="del">
          <ac:chgData name="MacY Broderick" userId="S::mcb1072@usnh.edu::8c68a5f1-7fa9-4422-a0a9-366f6e59445d" providerId="AD" clId="Web-{BE6AB2F2-3F85-B747-3EFC-6BD08496DB48}" dt="2023-12-14T13:49:14.674" v="1"/>
          <ac:spMkLst>
            <pc:docMk/>
            <pc:sldMk cId="647711794" sldId="276"/>
            <ac:spMk id="3" creationId="{912FE9A4-8F4D-4AE7-2B7B-8D613FEA11FA}"/>
          </ac:spMkLst>
        </pc:spChg>
        <pc:spChg chg="add">
          <ac:chgData name="MacY Broderick" userId="S::mcb1072@usnh.edu::8c68a5f1-7fa9-4422-a0a9-366f6e59445d" providerId="AD" clId="Web-{BE6AB2F2-3F85-B747-3EFC-6BD08496DB48}" dt="2023-12-14T13:52:38.505" v="8"/>
          <ac:spMkLst>
            <pc:docMk/>
            <pc:sldMk cId="647711794" sldId="276"/>
            <ac:spMk id="9" creationId="{F3060C83-F051-4F0E-ABAD-AA0DFC48B218}"/>
          </ac:spMkLst>
        </pc:spChg>
        <pc:spChg chg="add">
          <ac:chgData name="MacY Broderick" userId="S::mcb1072@usnh.edu::8c68a5f1-7fa9-4422-a0a9-366f6e59445d" providerId="AD" clId="Web-{BE6AB2F2-3F85-B747-3EFC-6BD08496DB48}" dt="2023-12-14T13:52:38.505" v="8"/>
          <ac:spMkLst>
            <pc:docMk/>
            <pc:sldMk cId="647711794" sldId="276"/>
            <ac:spMk id="11" creationId="{83C98ABE-055B-441F-B07E-44F97F083C39}"/>
          </ac:spMkLst>
        </pc:spChg>
        <pc:spChg chg="add">
          <ac:chgData name="MacY Broderick" userId="S::mcb1072@usnh.edu::8c68a5f1-7fa9-4422-a0a9-366f6e59445d" providerId="AD" clId="Web-{BE6AB2F2-3F85-B747-3EFC-6BD08496DB48}" dt="2023-12-14T13:52:38.505" v="8"/>
          <ac:spMkLst>
            <pc:docMk/>
            <pc:sldMk cId="647711794" sldId="276"/>
            <ac:spMk id="13" creationId="{29FDB030-9B49-4CED-8CCD-4D99382388AC}"/>
          </ac:spMkLst>
        </pc:spChg>
        <pc:spChg chg="add">
          <ac:chgData name="MacY Broderick" userId="S::mcb1072@usnh.edu::8c68a5f1-7fa9-4422-a0a9-366f6e59445d" providerId="AD" clId="Web-{BE6AB2F2-3F85-B747-3EFC-6BD08496DB48}" dt="2023-12-14T13:52:38.505" v="8"/>
          <ac:spMkLst>
            <pc:docMk/>
            <pc:sldMk cId="647711794" sldId="276"/>
            <ac:spMk id="15" creationId="{3783CA14-24A1-485C-8B30-D6A5D87987AD}"/>
          </ac:spMkLst>
        </pc:spChg>
        <pc:spChg chg="add">
          <ac:chgData name="MacY Broderick" userId="S::mcb1072@usnh.edu::8c68a5f1-7fa9-4422-a0a9-366f6e59445d" providerId="AD" clId="Web-{BE6AB2F2-3F85-B747-3EFC-6BD08496DB48}" dt="2023-12-14T13:52:38.505" v="8"/>
          <ac:spMkLst>
            <pc:docMk/>
            <pc:sldMk cId="647711794" sldId="276"/>
            <ac:spMk id="17" creationId="{9A97C86A-04D6-40F7-AE84-31AB43E6A846}"/>
          </ac:spMkLst>
        </pc:spChg>
        <pc:spChg chg="add">
          <ac:chgData name="MacY Broderick" userId="S::mcb1072@usnh.edu::8c68a5f1-7fa9-4422-a0a9-366f6e59445d" providerId="AD" clId="Web-{BE6AB2F2-3F85-B747-3EFC-6BD08496DB48}" dt="2023-12-14T13:52:38.505" v="8"/>
          <ac:spMkLst>
            <pc:docMk/>
            <pc:sldMk cId="647711794" sldId="276"/>
            <ac:spMk id="19" creationId="{FF9F2414-84E8-453E-B1F3-389FDE8192D9}"/>
          </ac:spMkLst>
        </pc:spChg>
        <pc:spChg chg="add">
          <ac:chgData name="MacY Broderick" userId="S::mcb1072@usnh.edu::8c68a5f1-7fa9-4422-a0a9-366f6e59445d" providerId="AD" clId="Web-{BE6AB2F2-3F85-B747-3EFC-6BD08496DB48}" dt="2023-12-14T13:52:38.505" v="8"/>
          <ac:spMkLst>
            <pc:docMk/>
            <pc:sldMk cId="647711794" sldId="276"/>
            <ac:spMk id="21" creationId="{3ECA69A1-7536-43AC-85EF-C7106179F5ED}"/>
          </ac:spMkLst>
        </pc:spChg>
        <pc:picChg chg="add mod ord">
          <ac:chgData name="MacY Broderick" userId="S::mcb1072@usnh.edu::8c68a5f1-7fa9-4422-a0a9-366f6e59445d" providerId="AD" clId="Web-{BE6AB2F2-3F85-B747-3EFC-6BD08496DB48}" dt="2023-12-14T14:12:55.136" v="103" actId="1076"/>
          <ac:picMkLst>
            <pc:docMk/>
            <pc:sldMk cId="647711794" sldId="276"/>
            <ac:picMk id="4" creationId="{5711B1F0-3695-2683-7DC3-4A0F0F45141D}"/>
          </ac:picMkLst>
        </pc:picChg>
      </pc:sldChg>
      <pc:sldChg chg="addSp delSp modSp add replId">
        <pc:chgData name="MacY Broderick" userId="S::mcb1072@usnh.edu::8c68a5f1-7fa9-4422-a0a9-366f6e59445d" providerId="AD" clId="Web-{BE6AB2F2-3F85-B747-3EFC-6BD08496DB48}" dt="2023-12-14T14:36:41.802" v="268" actId="20577"/>
        <pc:sldMkLst>
          <pc:docMk/>
          <pc:sldMk cId="1000028379" sldId="277"/>
        </pc:sldMkLst>
        <pc:spChg chg="mod ord">
          <ac:chgData name="MacY Broderick" userId="S::mcb1072@usnh.edu::8c68a5f1-7fa9-4422-a0a9-366f6e59445d" providerId="AD" clId="Web-{BE6AB2F2-3F85-B747-3EFC-6BD08496DB48}" dt="2023-12-14T14:32:55.892" v="204"/>
          <ac:spMkLst>
            <pc:docMk/>
            <pc:sldMk cId="1000028379" sldId="277"/>
            <ac:spMk id="2" creationId="{94D75A1D-422C-84C3-40B6-9C4AD7732CFF}"/>
          </ac:spMkLst>
        </pc:spChg>
        <pc:spChg chg="add del">
          <ac:chgData name="MacY Broderick" userId="S::mcb1072@usnh.edu::8c68a5f1-7fa9-4422-a0a9-366f6e59445d" providerId="AD" clId="Web-{BE6AB2F2-3F85-B747-3EFC-6BD08496DB48}" dt="2023-12-14T14:34:15.362" v="219"/>
          <ac:spMkLst>
            <pc:docMk/>
            <pc:sldMk cId="1000028379" sldId="277"/>
            <ac:spMk id="9" creationId="{5A48C7BA-3A58-1320-AB46-47EB7D8E4BB4}"/>
          </ac:spMkLst>
        </pc:spChg>
        <pc:spChg chg="add del mod">
          <ac:chgData name="MacY Broderick" userId="S::mcb1072@usnh.edu::8c68a5f1-7fa9-4422-a0a9-366f6e59445d" providerId="AD" clId="Web-{BE6AB2F2-3F85-B747-3EFC-6BD08496DB48}" dt="2023-12-14T14:36:38.490" v="265" actId="20577"/>
          <ac:spMkLst>
            <pc:docMk/>
            <pc:sldMk cId="1000028379" sldId="277"/>
            <ac:spMk id="10" creationId="{A81F5834-FCD2-74C0-0C22-26D128A9A4CD}"/>
          </ac:spMkLst>
        </pc:spChg>
        <pc:spChg chg="add mod">
          <ac:chgData name="MacY Broderick" userId="S::mcb1072@usnh.edu::8c68a5f1-7fa9-4422-a0a9-366f6e59445d" providerId="AD" clId="Web-{BE6AB2F2-3F85-B747-3EFC-6BD08496DB48}" dt="2023-12-14T14:36:41.802" v="268" actId="20577"/>
          <ac:spMkLst>
            <pc:docMk/>
            <pc:sldMk cId="1000028379" sldId="277"/>
            <ac:spMk id="11" creationId="{CFD1DA64-738B-2EB4-5F29-06012E9ED99B}"/>
          </ac:spMkLst>
        </pc:spChg>
        <pc:spChg chg="del">
          <ac:chgData name="MacY Broderick" userId="S::mcb1072@usnh.edu::8c68a5f1-7fa9-4422-a0a9-366f6e59445d" providerId="AD" clId="Web-{BE6AB2F2-3F85-B747-3EFC-6BD08496DB48}" dt="2023-12-14T14:30:40.218" v="175"/>
          <ac:spMkLst>
            <pc:docMk/>
            <pc:sldMk cId="1000028379" sldId="277"/>
            <ac:spMk id="20" creationId="{7C98A213-5994-475E-B327-DC6EC27FBA8B}"/>
          </ac:spMkLst>
        </pc:spChg>
        <pc:spChg chg="del">
          <ac:chgData name="MacY Broderick" userId="S::mcb1072@usnh.edu::8c68a5f1-7fa9-4422-a0a9-366f6e59445d" providerId="AD" clId="Web-{BE6AB2F2-3F85-B747-3EFC-6BD08496DB48}" dt="2023-12-14T14:30:40.218" v="175"/>
          <ac:spMkLst>
            <pc:docMk/>
            <pc:sldMk cId="1000028379" sldId="277"/>
            <ac:spMk id="22" creationId="{4B030A0D-0DAD-4A99-89BB-419527D6A64B}"/>
          </ac:spMkLst>
        </pc:spChg>
        <pc:spChg chg="add del">
          <ac:chgData name="MacY Broderick" userId="S::mcb1072@usnh.edu::8c68a5f1-7fa9-4422-a0a9-366f6e59445d" providerId="AD" clId="Web-{BE6AB2F2-3F85-B747-3EFC-6BD08496DB48}" dt="2023-12-14T14:32:55.892" v="204"/>
          <ac:spMkLst>
            <pc:docMk/>
            <pc:sldMk cId="1000028379" sldId="277"/>
            <ac:spMk id="27" creationId="{3B47FC9C-2ED3-4100-A4EF-E8CDFEE106C9}"/>
          </ac:spMkLst>
        </pc:spChg>
        <pc:spChg chg="add">
          <ac:chgData name="MacY Broderick" userId="S::mcb1072@usnh.edu::8c68a5f1-7fa9-4422-a0a9-366f6e59445d" providerId="AD" clId="Web-{BE6AB2F2-3F85-B747-3EFC-6BD08496DB48}" dt="2023-12-14T14:32:55.892" v="204"/>
          <ac:spMkLst>
            <pc:docMk/>
            <pc:sldMk cId="1000028379" sldId="277"/>
            <ac:spMk id="32" creationId="{C4879EFC-8E62-4E00-973C-C45EE9EC676D}"/>
          </ac:spMkLst>
        </pc:spChg>
        <pc:spChg chg="add">
          <ac:chgData name="MacY Broderick" userId="S::mcb1072@usnh.edu::8c68a5f1-7fa9-4422-a0a9-366f6e59445d" providerId="AD" clId="Web-{BE6AB2F2-3F85-B747-3EFC-6BD08496DB48}" dt="2023-12-14T14:32:55.892" v="204"/>
          <ac:spMkLst>
            <pc:docMk/>
            <pc:sldMk cId="1000028379" sldId="277"/>
            <ac:spMk id="34" creationId="{D6A9C53F-5F90-40A5-8C85-5412D39C8C68}"/>
          </ac:spMkLst>
        </pc:spChg>
        <pc:picChg chg="add del mod modCrop">
          <ac:chgData name="MacY Broderick" userId="S::mcb1072@usnh.edu::8c68a5f1-7fa9-4422-a0a9-366f6e59445d" providerId="AD" clId="Web-{BE6AB2F2-3F85-B747-3EFC-6BD08496DB48}" dt="2023-12-14T14:32:18.751" v="198"/>
          <ac:picMkLst>
            <pc:docMk/>
            <pc:sldMk cId="1000028379" sldId="277"/>
            <ac:picMk id="3" creationId="{01531F8F-4CFC-E524-68DA-1740D996E08A}"/>
          </ac:picMkLst>
        </pc:picChg>
        <pc:picChg chg="add mod ord modCrop">
          <ac:chgData name="MacY Broderick" userId="S::mcb1072@usnh.edu::8c68a5f1-7fa9-4422-a0a9-366f6e59445d" providerId="AD" clId="Web-{BE6AB2F2-3F85-B747-3EFC-6BD08496DB48}" dt="2023-12-14T14:34:03.127" v="217" actId="1076"/>
          <ac:picMkLst>
            <pc:docMk/>
            <pc:sldMk cId="1000028379" sldId="277"/>
            <ac:picMk id="4" creationId="{D5F309C0-CCEB-6730-0B76-BF291BC7899D}"/>
          </ac:picMkLst>
        </pc:picChg>
        <pc:picChg chg="del">
          <ac:chgData name="MacY Broderick" userId="S::mcb1072@usnh.edu::8c68a5f1-7fa9-4422-a0a9-366f6e59445d" providerId="AD" clId="Web-{BE6AB2F2-3F85-B747-3EFC-6BD08496DB48}" dt="2023-12-14T14:23:18.569" v="160"/>
          <ac:picMkLst>
            <pc:docMk/>
            <pc:sldMk cId="1000028379" sldId="277"/>
            <ac:picMk id="5" creationId="{CC668172-61AD-7FD0-490B-616275B80D4A}"/>
          </ac:picMkLst>
        </pc:picChg>
        <pc:picChg chg="add mod modCrop">
          <ac:chgData name="MacY Broderick" userId="S::mcb1072@usnh.edu::8c68a5f1-7fa9-4422-a0a9-366f6e59445d" providerId="AD" clId="Web-{BE6AB2F2-3F85-B747-3EFC-6BD08496DB48}" dt="2023-12-14T14:33:52.049" v="214" actId="14100"/>
          <ac:picMkLst>
            <pc:docMk/>
            <pc:sldMk cId="1000028379" sldId="277"/>
            <ac:picMk id="6" creationId="{54814C52-713B-25DA-8C21-ECA3D97123C5}"/>
          </ac:picMkLst>
        </pc:picChg>
        <pc:picChg chg="del">
          <ac:chgData name="MacY Broderick" userId="S::mcb1072@usnh.edu::8c68a5f1-7fa9-4422-a0a9-366f6e59445d" providerId="AD" clId="Web-{BE6AB2F2-3F85-B747-3EFC-6BD08496DB48}" dt="2023-12-14T14:23:19.788" v="161"/>
          <ac:picMkLst>
            <pc:docMk/>
            <pc:sldMk cId="1000028379" sldId="277"/>
            <ac:picMk id="7" creationId="{73C7D7FF-D1E3-AA99-2973-DBEA51794902}"/>
          </ac:picMkLst>
        </pc:picChg>
        <pc:picChg chg="del mod">
          <ac:chgData name="MacY Broderick" userId="S::mcb1072@usnh.edu::8c68a5f1-7fa9-4422-a0a9-366f6e59445d" providerId="AD" clId="Web-{BE6AB2F2-3F85-B747-3EFC-6BD08496DB48}" dt="2023-12-14T14:32:20.126" v="199"/>
          <ac:picMkLst>
            <pc:docMk/>
            <pc:sldMk cId="1000028379" sldId="277"/>
            <ac:picMk id="8" creationId="{FAD4A379-4685-BD92-6893-E1407EFC1B89}"/>
          </ac:picMkLst>
        </pc:picChg>
      </pc:sldChg>
      <pc:sldChg chg="new del">
        <pc:chgData name="MacY Broderick" userId="S::mcb1072@usnh.edu::8c68a5f1-7fa9-4422-a0a9-366f6e59445d" providerId="AD" clId="Web-{BE6AB2F2-3F85-B747-3EFC-6BD08496DB48}" dt="2023-12-14T14:23:12.288" v="158"/>
        <pc:sldMkLst>
          <pc:docMk/>
          <pc:sldMk cId="3828977220" sldId="277"/>
        </pc:sldMkLst>
      </pc:sldChg>
    </pc:docChg>
  </pc:docChgLst>
  <pc:docChgLst>
    <pc:chgData name="Matthew Clarke" userId="S::mjc1115@usnh.edu::fc751b77-736e-4914-a3de-5c108fd1526d" providerId="AD" clId="Web-{580C386C-6364-4F90-8A8D-AAE2A0FCD394}"/>
    <pc:docChg chg="modSld">
      <pc:chgData name="Matthew Clarke" userId="S::mjc1115@usnh.edu::fc751b77-736e-4914-a3de-5c108fd1526d" providerId="AD" clId="Web-{580C386C-6364-4F90-8A8D-AAE2A0FCD394}" dt="2023-12-14T04:20:57.253" v="12" actId="14100"/>
      <pc:docMkLst>
        <pc:docMk/>
      </pc:docMkLst>
      <pc:sldChg chg="addSp delSp modSp">
        <pc:chgData name="Matthew Clarke" userId="S::mjc1115@usnh.edu::fc751b77-736e-4914-a3de-5c108fd1526d" providerId="AD" clId="Web-{580C386C-6364-4F90-8A8D-AAE2A0FCD394}" dt="2023-12-14T04:20:57.253" v="12" actId="14100"/>
        <pc:sldMkLst>
          <pc:docMk/>
          <pc:sldMk cId="2478246197" sldId="260"/>
        </pc:sldMkLst>
        <pc:spChg chg="mod">
          <ac:chgData name="Matthew Clarke" userId="S::mjc1115@usnh.edu::fc751b77-736e-4914-a3de-5c108fd1526d" providerId="AD" clId="Web-{580C386C-6364-4F90-8A8D-AAE2A0FCD394}" dt="2023-12-14T04:20:17.781" v="6"/>
          <ac:spMkLst>
            <pc:docMk/>
            <pc:sldMk cId="2478246197" sldId="260"/>
            <ac:spMk id="2" creationId="{1079E7A4-1316-1DFC-8C50-22FFAFEF4D93}"/>
          </ac:spMkLst>
        </pc:spChg>
        <pc:spChg chg="mod">
          <ac:chgData name="Matthew Clarke" userId="S::mjc1115@usnh.edu::fc751b77-736e-4914-a3de-5c108fd1526d" providerId="AD" clId="Web-{580C386C-6364-4F90-8A8D-AAE2A0FCD394}" dt="2023-12-14T04:20:57.253" v="12" actId="14100"/>
          <ac:spMkLst>
            <pc:docMk/>
            <pc:sldMk cId="2478246197" sldId="260"/>
            <ac:spMk id="3" creationId="{A4FFB105-D370-9A36-33DC-2BE6BDC835F5}"/>
          </ac:spMkLst>
        </pc:spChg>
        <pc:spChg chg="del">
          <ac:chgData name="Matthew Clarke" userId="S::mjc1115@usnh.edu::fc751b77-736e-4914-a3de-5c108fd1526d" providerId="AD" clId="Web-{580C386C-6364-4F90-8A8D-AAE2A0FCD394}" dt="2023-12-14T04:19:58.780" v="3"/>
          <ac:spMkLst>
            <pc:docMk/>
            <pc:sldMk cId="2478246197" sldId="260"/>
            <ac:spMk id="10" creationId="{EDDBB197-D710-4A4F-A9CA-FD2177498BE8}"/>
          </ac:spMkLst>
        </pc:spChg>
        <pc:spChg chg="del">
          <ac:chgData name="Matthew Clarke" userId="S::mjc1115@usnh.edu::fc751b77-736e-4914-a3de-5c108fd1526d" providerId="AD" clId="Web-{580C386C-6364-4F90-8A8D-AAE2A0FCD394}" dt="2023-12-14T04:19:58.780" v="3"/>
          <ac:spMkLst>
            <pc:docMk/>
            <pc:sldMk cId="2478246197" sldId="260"/>
            <ac:spMk id="12" creationId="{975D1CFA-2CDB-4B64-BD9F-85744E8DA12F}"/>
          </ac:spMkLst>
        </pc:spChg>
        <pc:spChg chg="add del">
          <ac:chgData name="Matthew Clarke" userId="S::mjc1115@usnh.edu::fc751b77-736e-4914-a3de-5c108fd1526d" providerId="AD" clId="Web-{580C386C-6364-4F90-8A8D-AAE2A0FCD394}" dt="2023-12-14T04:20:17.781" v="6"/>
          <ac:spMkLst>
            <pc:docMk/>
            <pc:sldMk cId="2478246197" sldId="260"/>
            <ac:spMk id="23" creationId="{61293230-B0F6-45B1-96D1-13D18E242995}"/>
          </ac:spMkLst>
        </pc:spChg>
        <pc:spChg chg="add del">
          <ac:chgData name="Matthew Clarke" userId="S::mjc1115@usnh.edu::fc751b77-736e-4914-a3de-5c108fd1526d" providerId="AD" clId="Web-{580C386C-6364-4F90-8A8D-AAE2A0FCD394}" dt="2023-12-14T04:20:17.781" v="6"/>
          <ac:spMkLst>
            <pc:docMk/>
            <pc:sldMk cId="2478246197" sldId="260"/>
            <ac:spMk id="25" creationId="{0A1E0707-4985-454B-ACE0-4855BB55875E}"/>
          </ac:spMkLst>
        </pc:spChg>
        <pc:spChg chg="add">
          <ac:chgData name="Matthew Clarke" userId="S::mjc1115@usnh.edu::fc751b77-736e-4914-a3de-5c108fd1526d" providerId="AD" clId="Web-{580C386C-6364-4F90-8A8D-AAE2A0FCD394}" dt="2023-12-14T04:20:17.781" v="6"/>
          <ac:spMkLst>
            <pc:docMk/>
            <pc:sldMk cId="2478246197" sldId="260"/>
            <ac:spMk id="30" creationId="{2B97F24A-32CE-4C1C-A50D-3016B394DCFB}"/>
          </ac:spMkLst>
        </pc:spChg>
        <pc:spChg chg="add">
          <ac:chgData name="Matthew Clarke" userId="S::mjc1115@usnh.edu::fc751b77-736e-4914-a3de-5c108fd1526d" providerId="AD" clId="Web-{580C386C-6364-4F90-8A8D-AAE2A0FCD394}" dt="2023-12-14T04:20:17.781" v="6"/>
          <ac:spMkLst>
            <pc:docMk/>
            <pc:sldMk cId="2478246197" sldId="260"/>
            <ac:spMk id="32" creationId="{CD8B4F24-440B-49E9-B85D-733523DC064B}"/>
          </ac:spMkLst>
        </pc:spChg>
        <pc:grpChg chg="del">
          <ac:chgData name="Matthew Clarke" userId="S::mjc1115@usnh.edu::fc751b77-736e-4914-a3de-5c108fd1526d" providerId="AD" clId="Web-{580C386C-6364-4F90-8A8D-AAE2A0FCD394}" dt="2023-12-14T04:19:58.780" v="3"/>
          <ac:grpSpMkLst>
            <pc:docMk/>
            <pc:sldMk cId="2478246197" sldId="260"/>
            <ac:grpSpMk id="14" creationId="{25EE5136-01F1-466C-962D-BA9B4C6757AA}"/>
          </ac:grpSpMkLst>
        </pc:grpChg>
        <pc:picChg chg="add mod">
          <ac:chgData name="Matthew Clarke" userId="S::mjc1115@usnh.edu::fc751b77-736e-4914-a3de-5c108fd1526d" providerId="AD" clId="Web-{580C386C-6364-4F90-8A8D-AAE2A0FCD394}" dt="2023-12-14T04:20:29.813" v="8" actId="1076"/>
          <ac:picMkLst>
            <pc:docMk/>
            <pc:sldMk cId="2478246197" sldId="260"/>
            <ac:picMk id="4" creationId="{4A17C78D-AECC-AA25-EB9B-79F2C27760AE}"/>
          </ac:picMkLst>
        </pc:picChg>
        <pc:picChg chg="del mod">
          <ac:chgData name="Matthew Clarke" userId="S::mjc1115@usnh.edu::fc751b77-736e-4914-a3de-5c108fd1526d" providerId="AD" clId="Web-{580C386C-6364-4F90-8A8D-AAE2A0FCD394}" dt="2023-12-14T04:20:01.327" v="4"/>
          <ac:picMkLst>
            <pc:docMk/>
            <pc:sldMk cId="2478246197" sldId="260"/>
            <ac:picMk id="7" creationId="{8E1EB6F6-462B-64D9-26DE-F8698B8CADE0}"/>
          </ac:picMkLst>
        </pc:picChg>
      </pc:sldChg>
    </pc:docChg>
  </pc:docChgLst>
  <pc:docChgLst>
    <pc:chgData name="Matthew Clarke" userId="S::mjc1115@usnh.edu::fc751b77-736e-4914-a3de-5c108fd1526d" providerId="AD" clId="Web-{0757BA66-AE91-4F41-8570-DD7A653E866C}"/>
    <pc:docChg chg="modSld sldOrd">
      <pc:chgData name="Matthew Clarke" userId="S::mjc1115@usnh.edu::fc751b77-736e-4914-a3de-5c108fd1526d" providerId="AD" clId="Web-{0757BA66-AE91-4F41-8570-DD7A653E866C}" dt="2023-12-14T04:18:00.688" v="182" actId="20577"/>
      <pc:docMkLst>
        <pc:docMk/>
      </pc:docMkLst>
      <pc:sldChg chg="addSp modSp mod setBg">
        <pc:chgData name="Matthew Clarke" userId="S::mjc1115@usnh.edu::fc751b77-736e-4914-a3de-5c108fd1526d" providerId="AD" clId="Web-{0757BA66-AE91-4F41-8570-DD7A653E866C}" dt="2023-12-14T04:18:00.688" v="182" actId="20577"/>
        <pc:sldMkLst>
          <pc:docMk/>
          <pc:sldMk cId="2478246197" sldId="260"/>
        </pc:sldMkLst>
        <pc:spChg chg="mod">
          <ac:chgData name="Matthew Clarke" userId="S::mjc1115@usnh.edu::fc751b77-736e-4914-a3de-5c108fd1526d" providerId="AD" clId="Web-{0757BA66-AE91-4F41-8570-DD7A653E866C}" dt="2023-12-14T04:16:24.029" v="139"/>
          <ac:spMkLst>
            <pc:docMk/>
            <pc:sldMk cId="2478246197" sldId="260"/>
            <ac:spMk id="2" creationId="{1079E7A4-1316-1DFC-8C50-22FFAFEF4D93}"/>
          </ac:spMkLst>
        </pc:spChg>
        <pc:spChg chg="mod">
          <ac:chgData name="Matthew Clarke" userId="S::mjc1115@usnh.edu::fc751b77-736e-4914-a3de-5c108fd1526d" providerId="AD" clId="Web-{0757BA66-AE91-4F41-8570-DD7A653E866C}" dt="2023-12-14T04:18:00.688" v="182" actId="20577"/>
          <ac:spMkLst>
            <pc:docMk/>
            <pc:sldMk cId="2478246197" sldId="260"/>
            <ac:spMk id="3" creationId="{A4FFB105-D370-9A36-33DC-2BE6BDC835F5}"/>
          </ac:spMkLst>
        </pc:spChg>
        <pc:spChg chg="add">
          <ac:chgData name="Matthew Clarke" userId="S::mjc1115@usnh.edu::fc751b77-736e-4914-a3de-5c108fd1526d" providerId="AD" clId="Web-{0757BA66-AE91-4F41-8570-DD7A653E866C}" dt="2023-12-14T04:16:24.029" v="139"/>
          <ac:spMkLst>
            <pc:docMk/>
            <pc:sldMk cId="2478246197" sldId="260"/>
            <ac:spMk id="10" creationId="{EDDBB197-D710-4A4F-A9CA-FD2177498BE8}"/>
          </ac:spMkLst>
        </pc:spChg>
        <pc:spChg chg="add">
          <ac:chgData name="Matthew Clarke" userId="S::mjc1115@usnh.edu::fc751b77-736e-4914-a3de-5c108fd1526d" providerId="AD" clId="Web-{0757BA66-AE91-4F41-8570-DD7A653E866C}" dt="2023-12-14T04:16:24.029" v="139"/>
          <ac:spMkLst>
            <pc:docMk/>
            <pc:sldMk cId="2478246197" sldId="260"/>
            <ac:spMk id="12" creationId="{975D1CFA-2CDB-4B64-BD9F-85744E8DA12F}"/>
          </ac:spMkLst>
        </pc:spChg>
        <pc:grpChg chg="add">
          <ac:chgData name="Matthew Clarke" userId="S::mjc1115@usnh.edu::fc751b77-736e-4914-a3de-5c108fd1526d" providerId="AD" clId="Web-{0757BA66-AE91-4F41-8570-DD7A653E866C}" dt="2023-12-14T04:16:24.029" v="139"/>
          <ac:grpSpMkLst>
            <pc:docMk/>
            <pc:sldMk cId="2478246197" sldId="260"/>
            <ac:grpSpMk id="14" creationId="{25EE5136-01F1-466C-962D-BA9B4C6757AA}"/>
          </ac:grpSpMkLst>
        </pc:grpChg>
        <pc:picChg chg="add">
          <ac:chgData name="Matthew Clarke" userId="S::mjc1115@usnh.edu::fc751b77-736e-4914-a3de-5c108fd1526d" providerId="AD" clId="Web-{0757BA66-AE91-4F41-8570-DD7A653E866C}" dt="2023-12-14T04:16:24.029" v="139"/>
          <ac:picMkLst>
            <pc:docMk/>
            <pc:sldMk cId="2478246197" sldId="260"/>
            <ac:picMk id="7" creationId="{8E1EB6F6-462B-64D9-26DE-F8698B8CADE0}"/>
          </ac:picMkLst>
        </pc:picChg>
      </pc:sldChg>
      <pc:sldChg chg="addSp delSp modSp mod setBg">
        <pc:chgData name="Matthew Clarke" userId="S::mjc1115@usnh.edu::fc751b77-736e-4914-a3de-5c108fd1526d" providerId="AD" clId="Web-{0757BA66-AE91-4F41-8570-DD7A653E866C}" dt="2023-12-14T03:31:56.412" v="46" actId="1076"/>
        <pc:sldMkLst>
          <pc:docMk/>
          <pc:sldMk cId="1497174457" sldId="266"/>
        </pc:sldMkLst>
        <pc:spChg chg="mod">
          <ac:chgData name="Matthew Clarke" userId="S::mjc1115@usnh.edu::fc751b77-736e-4914-a3de-5c108fd1526d" providerId="AD" clId="Web-{0757BA66-AE91-4F41-8570-DD7A653E866C}" dt="2023-12-14T03:31:09.801" v="40"/>
          <ac:spMkLst>
            <pc:docMk/>
            <pc:sldMk cId="1497174457" sldId="266"/>
            <ac:spMk id="2" creationId="{94D75A1D-422C-84C3-40B6-9C4AD7732CFF}"/>
          </ac:spMkLst>
        </pc:spChg>
        <pc:spChg chg="del">
          <ac:chgData name="Matthew Clarke" userId="S::mjc1115@usnh.edu::fc751b77-736e-4914-a3de-5c108fd1526d" providerId="AD" clId="Web-{0757BA66-AE91-4F41-8570-DD7A653E866C}" dt="2023-12-14T01:52:28.837" v="0"/>
          <ac:spMkLst>
            <pc:docMk/>
            <pc:sldMk cId="1497174457" sldId="266"/>
            <ac:spMk id="3" creationId="{0F69C45B-E7B9-69E8-D29F-9F23F757C8C1}"/>
          </ac:spMkLst>
        </pc:spChg>
        <pc:spChg chg="add del mod">
          <ac:chgData name="Matthew Clarke" userId="S::mjc1115@usnh.edu::fc751b77-736e-4914-a3de-5c108fd1526d" providerId="AD" clId="Web-{0757BA66-AE91-4F41-8570-DD7A653E866C}" dt="2023-12-14T01:52:33.462" v="2"/>
          <ac:spMkLst>
            <pc:docMk/>
            <pc:sldMk cId="1497174457" sldId="266"/>
            <ac:spMk id="5" creationId="{03847AAD-DBAD-13F3-10A4-F8116BA089B0}"/>
          </ac:spMkLst>
        </pc:spChg>
        <pc:spChg chg="add del">
          <ac:chgData name="Matthew Clarke" userId="S::mjc1115@usnh.edu::fc751b77-736e-4914-a3de-5c108fd1526d" providerId="AD" clId="Web-{0757BA66-AE91-4F41-8570-DD7A653E866C}" dt="2023-12-14T01:57:27.330" v="6"/>
          <ac:spMkLst>
            <pc:docMk/>
            <pc:sldMk cId="1497174457" sldId="266"/>
            <ac:spMk id="12" creationId="{2151139A-886F-4B97-8815-729AD3831BBD}"/>
          </ac:spMkLst>
        </pc:spChg>
        <pc:spChg chg="add del">
          <ac:chgData name="Matthew Clarke" userId="S::mjc1115@usnh.edu::fc751b77-736e-4914-a3de-5c108fd1526d" providerId="AD" clId="Web-{0757BA66-AE91-4F41-8570-DD7A653E866C}" dt="2023-12-14T01:57:27.330" v="6"/>
          <ac:spMkLst>
            <pc:docMk/>
            <pc:sldMk cId="1497174457" sldId="266"/>
            <ac:spMk id="14" creationId="{AB5E08C4-8CDD-4623-A5B8-E998C6DEE3B7}"/>
          </ac:spMkLst>
        </pc:spChg>
        <pc:spChg chg="add del">
          <ac:chgData name="Matthew Clarke" userId="S::mjc1115@usnh.edu::fc751b77-736e-4914-a3de-5c108fd1526d" providerId="AD" clId="Web-{0757BA66-AE91-4F41-8570-DD7A653E866C}" dt="2023-12-14T01:57:27.330" v="6"/>
          <ac:spMkLst>
            <pc:docMk/>
            <pc:sldMk cId="1497174457" sldId="266"/>
            <ac:spMk id="16" creationId="{15F33878-D502-4FFA-8ACE-F2AECDB2A23F}"/>
          </ac:spMkLst>
        </pc:spChg>
        <pc:spChg chg="add del">
          <ac:chgData name="Matthew Clarke" userId="S::mjc1115@usnh.edu::fc751b77-736e-4914-a3de-5c108fd1526d" providerId="AD" clId="Web-{0757BA66-AE91-4F41-8570-DD7A653E866C}" dt="2023-12-14T01:57:27.330" v="6"/>
          <ac:spMkLst>
            <pc:docMk/>
            <pc:sldMk cId="1497174457" sldId="266"/>
            <ac:spMk id="18" creationId="{D3539FEE-81D3-4406-802E-60B20B16F4F6}"/>
          </ac:spMkLst>
        </pc:spChg>
        <pc:spChg chg="add del">
          <ac:chgData name="Matthew Clarke" userId="S::mjc1115@usnh.edu::fc751b77-736e-4914-a3de-5c108fd1526d" providerId="AD" clId="Web-{0757BA66-AE91-4F41-8570-DD7A653E866C}" dt="2023-12-14T01:57:27.330" v="6"/>
          <ac:spMkLst>
            <pc:docMk/>
            <pc:sldMk cId="1497174457" sldId="266"/>
            <ac:spMk id="20" creationId="{DC701763-729E-462F-A5A8-E0DEFEB1E2E4}"/>
          </ac:spMkLst>
        </pc:spChg>
        <pc:spChg chg="add del">
          <ac:chgData name="Matthew Clarke" userId="S::mjc1115@usnh.edu::fc751b77-736e-4914-a3de-5c108fd1526d" providerId="AD" clId="Web-{0757BA66-AE91-4F41-8570-DD7A653E866C}" dt="2023-12-14T03:31:09.801" v="40"/>
          <ac:spMkLst>
            <pc:docMk/>
            <pc:sldMk cId="1497174457" sldId="266"/>
            <ac:spMk id="22" creationId="{022BDE4A-8A20-4A69-9C5A-581C82036A4D}"/>
          </ac:spMkLst>
        </pc:spChg>
        <pc:spChg chg="add del">
          <ac:chgData name="Matthew Clarke" userId="S::mjc1115@usnh.edu::fc751b77-736e-4914-a3de-5c108fd1526d" providerId="AD" clId="Web-{0757BA66-AE91-4F41-8570-DD7A653E866C}" dt="2023-12-14T03:31:01.738" v="37"/>
          <ac:spMkLst>
            <pc:docMk/>
            <pc:sldMk cId="1497174457" sldId="266"/>
            <ac:spMk id="27" creationId="{99ED5833-B85B-4103-8A3B-CAB0308E6C15}"/>
          </ac:spMkLst>
        </pc:spChg>
        <pc:spChg chg="add del">
          <ac:chgData name="Matthew Clarke" userId="S::mjc1115@usnh.edu::fc751b77-736e-4914-a3de-5c108fd1526d" providerId="AD" clId="Web-{0757BA66-AE91-4F41-8570-DD7A653E866C}" dt="2023-12-14T03:31:09.801" v="39"/>
          <ac:spMkLst>
            <pc:docMk/>
            <pc:sldMk cId="1497174457" sldId="266"/>
            <ac:spMk id="29" creationId="{022BDE4A-8A20-4A69-9C5A-581C82036A4D}"/>
          </ac:spMkLst>
        </pc:spChg>
        <pc:spChg chg="add">
          <ac:chgData name="Matthew Clarke" userId="S::mjc1115@usnh.edu::fc751b77-736e-4914-a3de-5c108fd1526d" providerId="AD" clId="Web-{0757BA66-AE91-4F41-8570-DD7A653E866C}" dt="2023-12-14T03:31:09.801" v="40"/>
          <ac:spMkLst>
            <pc:docMk/>
            <pc:sldMk cId="1497174457" sldId="266"/>
            <ac:spMk id="31" creationId="{99ED5833-B85B-4103-8A3B-CAB0308E6C15}"/>
          </ac:spMkLst>
        </pc:spChg>
        <pc:picChg chg="add mod ord modCrop">
          <ac:chgData name="Matthew Clarke" userId="S::mjc1115@usnh.edu::fc751b77-736e-4914-a3de-5c108fd1526d" providerId="AD" clId="Web-{0757BA66-AE91-4F41-8570-DD7A653E866C}" dt="2023-12-14T03:31:56.412" v="46" actId="1076"/>
          <ac:picMkLst>
            <pc:docMk/>
            <pc:sldMk cId="1497174457" sldId="266"/>
            <ac:picMk id="6" creationId="{726D458D-519E-5FDB-EE6E-376488A0CAC1}"/>
          </ac:picMkLst>
        </pc:picChg>
        <pc:picChg chg="add mod modCrop">
          <ac:chgData name="Matthew Clarke" userId="S::mjc1115@usnh.edu::fc751b77-736e-4914-a3de-5c108fd1526d" providerId="AD" clId="Web-{0757BA66-AE91-4F41-8570-DD7A653E866C}" dt="2023-12-14T03:31:39.286" v="45"/>
          <ac:picMkLst>
            <pc:docMk/>
            <pc:sldMk cId="1497174457" sldId="266"/>
            <ac:picMk id="7" creationId="{B45A456E-F084-F08C-D580-FA467EBB970F}"/>
          </ac:picMkLst>
        </pc:picChg>
      </pc:sldChg>
      <pc:sldChg chg="addSp delSp modSp ord">
        <pc:chgData name="Matthew Clarke" userId="S::mjc1115@usnh.edu::fc751b77-736e-4914-a3de-5c108fd1526d" providerId="AD" clId="Web-{0757BA66-AE91-4F41-8570-DD7A653E866C}" dt="2023-12-14T03:30:30.784" v="35"/>
        <pc:sldMkLst>
          <pc:docMk/>
          <pc:sldMk cId="432048159" sldId="267"/>
        </pc:sldMkLst>
        <pc:spChg chg="mod">
          <ac:chgData name="Matthew Clarke" userId="S::mjc1115@usnh.edu::fc751b77-736e-4914-a3de-5c108fd1526d" providerId="AD" clId="Web-{0757BA66-AE91-4F41-8570-DD7A653E866C}" dt="2023-12-14T01:57:43.174" v="8"/>
          <ac:spMkLst>
            <pc:docMk/>
            <pc:sldMk cId="432048159" sldId="267"/>
            <ac:spMk id="2" creationId="{BD4CA6D0-C890-841F-6B2A-1155E73DC907}"/>
          </ac:spMkLst>
        </pc:spChg>
        <pc:spChg chg="mod">
          <ac:chgData name="Matthew Clarke" userId="S::mjc1115@usnh.edu::fc751b77-736e-4914-a3de-5c108fd1526d" providerId="AD" clId="Web-{0757BA66-AE91-4F41-8570-DD7A653E866C}" dt="2023-12-14T03:28:46.530" v="34" actId="20577"/>
          <ac:spMkLst>
            <pc:docMk/>
            <pc:sldMk cId="432048159" sldId="267"/>
            <ac:spMk id="3" creationId="{E2752BF2-2C38-F6D6-060B-B8FEBD5EFAF4}"/>
          </ac:spMkLst>
        </pc:spChg>
        <pc:spChg chg="del">
          <ac:chgData name="Matthew Clarke" userId="S::mjc1115@usnh.edu::fc751b77-736e-4914-a3de-5c108fd1526d" providerId="AD" clId="Web-{0757BA66-AE91-4F41-8570-DD7A653E866C}" dt="2023-12-14T01:57:43.174" v="8"/>
          <ac:spMkLst>
            <pc:docMk/>
            <pc:sldMk cId="432048159" sldId="267"/>
            <ac:spMk id="9" creationId="{A8384FB5-9ADC-4DDC-881B-597D56F5B15D}"/>
          </ac:spMkLst>
        </pc:spChg>
        <pc:spChg chg="del">
          <ac:chgData name="Matthew Clarke" userId="S::mjc1115@usnh.edu::fc751b77-736e-4914-a3de-5c108fd1526d" providerId="AD" clId="Web-{0757BA66-AE91-4F41-8570-DD7A653E866C}" dt="2023-12-14T01:57:43.174" v="8"/>
          <ac:spMkLst>
            <pc:docMk/>
            <pc:sldMk cId="432048159" sldId="267"/>
            <ac:spMk id="11" creationId="{91E5A9A7-95C6-4F4F-B00E-C82E07FE62EF}"/>
          </ac:spMkLst>
        </pc:spChg>
        <pc:spChg chg="del">
          <ac:chgData name="Matthew Clarke" userId="S::mjc1115@usnh.edu::fc751b77-736e-4914-a3de-5c108fd1526d" providerId="AD" clId="Web-{0757BA66-AE91-4F41-8570-DD7A653E866C}" dt="2023-12-14T01:57:43.174" v="8"/>
          <ac:spMkLst>
            <pc:docMk/>
            <pc:sldMk cId="432048159" sldId="267"/>
            <ac:spMk id="13" creationId="{D07DD2DE-F619-49DD-B5E7-03A290FF4ED1}"/>
          </ac:spMkLst>
        </pc:spChg>
        <pc:spChg chg="del">
          <ac:chgData name="Matthew Clarke" userId="S::mjc1115@usnh.edu::fc751b77-736e-4914-a3de-5c108fd1526d" providerId="AD" clId="Web-{0757BA66-AE91-4F41-8570-DD7A653E866C}" dt="2023-12-14T01:57:43.174" v="8"/>
          <ac:spMkLst>
            <pc:docMk/>
            <pc:sldMk cId="432048159" sldId="267"/>
            <ac:spMk id="15" creationId="{85149191-5F60-4A28-AAFF-039F96B0F3EC}"/>
          </ac:spMkLst>
        </pc:spChg>
        <pc:spChg chg="del">
          <ac:chgData name="Matthew Clarke" userId="S::mjc1115@usnh.edu::fc751b77-736e-4914-a3de-5c108fd1526d" providerId="AD" clId="Web-{0757BA66-AE91-4F41-8570-DD7A653E866C}" dt="2023-12-14T01:57:43.174" v="8"/>
          <ac:spMkLst>
            <pc:docMk/>
            <pc:sldMk cId="432048159" sldId="267"/>
            <ac:spMk id="17" creationId="{F8260ED5-17F7-4158-B241-D51DD4CF1B7E}"/>
          </ac:spMkLst>
        </pc:spChg>
        <pc:spChg chg="add">
          <ac:chgData name="Matthew Clarke" userId="S::mjc1115@usnh.edu::fc751b77-736e-4914-a3de-5c108fd1526d" providerId="AD" clId="Web-{0757BA66-AE91-4F41-8570-DD7A653E866C}" dt="2023-12-14T01:57:43.174" v="8"/>
          <ac:spMkLst>
            <pc:docMk/>
            <pc:sldMk cId="432048159" sldId="267"/>
            <ac:spMk id="22" creationId="{665DBBEF-238B-476B-96AB-8AAC3224ECEA}"/>
          </ac:spMkLst>
        </pc:spChg>
        <pc:spChg chg="add">
          <ac:chgData name="Matthew Clarke" userId="S::mjc1115@usnh.edu::fc751b77-736e-4914-a3de-5c108fd1526d" providerId="AD" clId="Web-{0757BA66-AE91-4F41-8570-DD7A653E866C}" dt="2023-12-14T01:57:43.174" v="8"/>
          <ac:spMkLst>
            <pc:docMk/>
            <pc:sldMk cId="432048159" sldId="267"/>
            <ac:spMk id="24" creationId="{3FCFB1DE-0B7E-48CC-BA90-B2AB0889F9D6}"/>
          </ac:spMkLst>
        </pc:spChg>
        <pc:picChg chg="mod">
          <ac:chgData name="Matthew Clarke" userId="S::mjc1115@usnh.edu::fc751b77-736e-4914-a3de-5c108fd1526d" providerId="AD" clId="Web-{0757BA66-AE91-4F41-8570-DD7A653E866C}" dt="2023-12-14T03:23:18.144" v="20" actId="1076"/>
          <ac:picMkLst>
            <pc:docMk/>
            <pc:sldMk cId="432048159" sldId="267"/>
            <ac:picMk id="4" creationId="{4EAFE4F5-F902-A4B1-1EE2-CF822015116D}"/>
          </ac:picMkLst>
        </pc:picChg>
        <pc:picChg chg="add mod">
          <ac:chgData name="Matthew Clarke" userId="S::mjc1115@usnh.edu::fc751b77-736e-4914-a3de-5c108fd1526d" providerId="AD" clId="Web-{0757BA66-AE91-4F41-8570-DD7A653E866C}" dt="2023-12-14T03:23:26.613" v="22" actId="1076"/>
          <ac:picMkLst>
            <pc:docMk/>
            <pc:sldMk cId="432048159" sldId="267"/>
            <ac:picMk id="5" creationId="{4F51ED50-1919-1369-645D-82EC2CDA596F}"/>
          </ac:picMkLst>
        </pc:picChg>
        <pc:picChg chg="add mod">
          <ac:chgData name="Matthew Clarke" userId="S::mjc1115@usnh.edu::fc751b77-736e-4914-a3de-5c108fd1526d" providerId="AD" clId="Web-{0757BA66-AE91-4F41-8570-DD7A653E866C}" dt="2023-12-14T03:25:05.132" v="31" actId="1076"/>
          <ac:picMkLst>
            <pc:docMk/>
            <pc:sldMk cId="432048159" sldId="267"/>
            <ac:picMk id="6" creationId="{3B7F7236-C65C-43B7-E036-1999119E2698}"/>
          </ac:picMkLst>
        </pc:picChg>
        <pc:picChg chg="add mod">
          <ac:chgData name="Matthew Clarke" userId="S::mjc1115@usnh.edu::fc751b77-736e-4914-a3de-5c108fd1526d" providerId="AD" clId="Web-{0757BA66-AE91-4F41-8570-DD7A653E866C}" dt="2023-12-14T03:25:01.538" v="30" actId="1076"/>
          <ac:picMkLst>
            <pc:docMk/>
            <pc:sldMk cId="432048159" sldId="267"/>
            <ac:picMk id="7" creationId="{455D4F3E-815A-4A24-6FE5-46506261CF5F}"/>
          </ac:picMkLst>
        </pc:picChg>
      </pc:sldChg>
    </pc:docChg>
  </pc:docChgLst>
  <pc:docChgLst>
    <pc:chgData name="Derek Bobbitt" userId="S::dsb1036@usnh.edu::b3e427a8-0010-43b9-b75c-967d4aea44d8" providerId="AD" clId="Web-{4D596613-94B5-4082-8EC5-952B89888E0E}"/>
    <pc:docChg chg="modSld">
      <pc:chgData name="Derek Bobbitt" userId="S::dsb1036@usnh.edu::b3e427a8-0010-43b9-b75c-967d4aea44d8" providerId="AD" clId="Web-{4D596613-94B5-4082-8EC5-952B89888E0E}" dt="2023-12-07T22:35:39.365" v="71" actId="20577"/>
      <pc:docMkLst>
        <pc:docMk/>
      </pc:docMkLst>
      <pc:sldChg chg="modSp">
        <pc:chgData name="Derek Bobbitt" userId="S::dsb1036@usnh.edu::b3e427a8-0010-43b9-b75c-967d4aea44d8" providerId="AD" clId="Web-{4D596613-94B5-4082-8EC5-952B89888E0E}" dt="2023-12-07T22:30:23.547" v="18" actId="20577"/>
        <pc:sldMkLst>
          <pc:docMk/>
          <pc:sldMk cId="2063968419" sldId="257"/>
        </pc:sldMkLst>
        <pc:spChg chg="mod">
          <ac:chgData name="Derek Bobbitt" userId="S::dsb1036@usnh.edu::b3e427a8-0010-43b9-b75c-967d4aea44d8" providerId="AD" clId="Web-{4D596613-94B5-4082-8EC5-952B89888E0E}" dt="2023-12-07T22:30:23.547" v="18" actId="20577"/>
          <ac:spMkLst>
            <pc:docMk/>
            <pc:sldMk cId="2063968419" sldId="257"/>
            <ac:spMk id="2" creationId="{E7A4A6BC-1EF9-9366-0844-351F0A83B662}"/>
          </ac:spMkLst>
        </pc:spChg>
      </pc:sldChg>
      <pc:sldChg chg="modSp">
        <pc:chgData name="Derek Bobbitt" userId="S::dsb1036@usnh.edu::b3e427a8-0010-43b9-b75c-967d4aea44d8" providerId="AD" clId="Web-{4D596613-94B5-4082-8EC5-952B89888E0E}" dt="2023-12-07T22:30:30.126" v="23" actId="20577"/>
        <pc:sldMkLst>
          <pc:docMk/>
          <pc:sldMk cId="2843715580" sldId="258"/>
        </pc:sldMkLst>
        <pc:spChg chg="mod">
          <ac:chgData name="Derek Bobbitt" userId="S::dsb1036@usnh.edu::b3e427a8-0010-43b9-b75c-967d4aea44d8" providerId="AD" clId="Web-{4D596613-94B5-4082-8EC5-952B89888E0E}" dt="2023-12-07T22:30:30.126" v="23" actId="20577"/>
          <ac:spMkLst>
            <pc:docMk/>
            <pc:sldMk cId="2843715580" sldId="258"/>
            <ac:spMk id="2" creationId="{A7ED454B-847A-EE2B-864B-5C1436FAC231}"/>
          </ac:spMkLst>
        </pc:spChg>
      </pc:sldChg>
      <pc:sldChg chg="modSp">
        <pc:chgData name="Derek Bobbitt" userId="S::dsb1036@usnh.edu::b3e427a8-0010-43b9-b75c-967d4aea44d8" providerId="AD" clId="Web-{4D596613-94B5-4082-8EC5-952B89888E0E}" dt="2023-12-07T22:31:40.646" v="27" actId="20577"/>
        <pc:sldMkLst>
          <pc:docMk/>
          <pc:sldMk cId="524427271" sldId="259"/>
        </pc:sldMkLst>
        <pc:spChg chg="mod">
          <ac:chgData name="Derek Bobbitt" userId="S::dsb1036@usnh.edu::b3e427a8-0010-43b9-b75c-967d4aea44d8" providerId="AD" clId="Web-{4D596613-94B5-4082-8EC5-952B89888E0E}" dt="2023-12-07T22:31:40.646" v="27" actId="20577"/>
          <ac:spMkLst>
            <pc:docMk/>
            <pc:sldMk cId="524427271" sldId="259"/>
            <ac:spMk id="2" creationId="{BDB61BA1-7BD0-4003-06F2-86F67938D174}"/>
          </ac:spMkLst>
        </pc:spChg>
      </pc:sldChg>
      <pc:sldChg chg="modSp">
        <pc:chgData name="Derek Bobbitt" userId="S::dsb1036@usnh.edu::b3e427a8-0010-43b9-b75c-967d4aea44d8" providerId="AD" clId="Web-{4D596613-94B5-4082-8EC5-952B89888E0E}" dt="2023-12-07T22:32:08.976" v="33" actId="20577"/>
        <pc:sldMkLst>
          <pc:docMk/>
          <pc:sldMk cId="2478246197" sldId="260"/>
        </pc:sldMkLst>
        <pc:spChg chg="mod">
          <ac:chgData name="Derek Bobbitt" userId="S::dsb1036@usnh.edu::b3e427a8-0010-43b9-b75c-967d4aea44d8" providerId="AD" clId="Web-{4D596613-94B5-4082-8EC5-952B89888E0E}" dt="2023-12-07T22:32:08.976" v="33" actId="20577"/>
          <ac:spMkLst>
            <pc:docMk/>
            <pc:sldMk cId="2478246197" sldId="260"/>
            <ac:spMk id="2" creationId="{1079E7A4-1316-1DFC-8C50-22FFAFEF4D93}"/>
          </ac:spMkLst>
        </pc:spChg>
      </pc:sldChg>
      <pc:sldChg chg="modSp">
        <pc:chgData name="Derek Bobbitt" userId="S::dsb1036@usnh.edu::b3e427a8-0010-43b9-b75c-967d4aea44d8" providerId="AD" clId="Web-{4D596613-94B5-4082-8EC5-952B89888E0E}" dt="2023-12-07T22:32:13.992" v="37" actId="20577"/>
        <pc:sldMkLst>
          <pc:docMk/>
          <pc:sldMk cId="207787365" sldId="261"/>
        </pc:sldMkLst>
        <pc:spChg chg="mod">
          <ac:chgData name="Derek Bobbitt" userId="S::dsb1036@usnh.edu::b3e427a8-0010-43b9-b75c-967d4aea44d8" providerId="AD" clId="Web-{4D596613-94B5-4082-8EC5-952B89888E0E}" dt="2023-12-07T22:32:13.992" v="37" actId="20577"/>
          <ac:spMkLst>
            <pc:docMk/>
            <pc:sldMk cId="207787365" sldId="261"/>
            <ac:spMk id="2" creationId="{1079E7A4-1316-1DFC-8C50-22FFAFEF4D93}"/>
          </ac:spMkLst>
        </pc:spChg>
      </pc:sldChg>
      <pc:sldChg chg="modSp">
        <pc:chgData name="Derek Bobbitt" userId="S::dsb1036@usnh.edu::b3e427a8-0010-43b9-b75c-967d4aea44d8" providerId="AD" clId="Web-{4D596613-94B5-4082-8EC5-952B89888E0E}" dt="2023-12-07T22:35:30.880" v="66" actId="20577"/>
        <pc:sldMkLst>
          <pc:docMk/>
          <pc:sldMk cId="1065300818" sldId="265"/>
        </pc:sldMkLst>
        <pc:spChg chg="mod">
          <ac:chgData name="Derek Bobbitt" userId="S::dsb1036@usnh.edu::b3e427a8-0010-43b9-b75c-967d4aea44d8" providerId="AD" clId="Web-{4D596613-94B5-4082-8EC5-952B89888E0E}" dt="2023-12-07T22:35:30.880" v="66" actId="20577"/>
          <ac:spMkLst>
            <pc:docMk/>
            <pc:sldMk cId="1065300818" sldId="265"/>
            <ac:spMk id="2" creationId="{94D75A1D-422C-84C3-40B6-9C4AD7732CFF}"/>
          </ac:spMkLst>
        </pc:spChg>
      </pc:sldChg>
      <pc:sldChg chg="modSp">
        <pc:chgData name="Derek Bobbitt" userId="S::dsb1036@usnh.edu::b3e427a8-0010-43b9-b75c-967d4aea44d8" providerId="AD" clId="Web-{4D596613-94B5-4082-8EC5-952B89888E0E}" dt="2023-12-07T22:35:39.365" v="71" actId="20577"/>
        <pc:sldMkLst>
          <pc:docMk/>
          <pc:sldMk cId="1497174457" sldId="266"/>
        </pc:sldMkLst>
        <pc:spChg chg="mod">
          <ac:chgData name="Derek Bobbitt" userId="S::dsb1036@usnh.edu::b3e427a8-0010-43b9-b75c-967d4aea44d8" providerId="AD" clId="Web-{4D596613-94B5-4082-8EC5-952B89888E0E}" dt="2023-12-07T22:35:39.365" v="71" actId="20577"/>
          <ac:spMkLst>
            <pc:docMk/>
            <pc:sldMk cId="1497174457" sldId="266"/>
            <ac:spMk id="2" creationId="{94D75A1D-422C-84C3-40B6-9C4AD7732CFF}"/>
          </ac:spMkLst>
        </pc:spChg>
      </pc:sldChg>
      <pc:sldChg chg="modSp">
        <pc:chgData name="Derek Bobbitt" userId="S::dsb1036@usnh.edu::b3e427a8-0010-43b9-b75c-967d4aea44d8" providerId="AD" clId="Web-{4D596613-94B5-4082-8EC5-952B89888E0E}" dt="2023-12-07T22:32:33.977" v="43" actId="20577"/>
        <pc:sldMkLst>
          <pc:docMk/>
          <pc:sldMk cId="432048159" sldId="267"/>
        </pc:sldMkLst>
        <pc:spChg chg="mod">
          <ac:chgData name="Derek Bobbitt" userId="S::dsb1036@usnh.edu::b3e427a8-0010-43b9-b75c-967d4aea44d8" providerId="AD" clId="Web-{4D596613-94B5-4082-8EC5-952B89888E0E}" dt="2023-12-07T22:32:33.977" v="43" actId="20577"/>
          <ac:spMkLst>
            <pc:docMk/>
            <pc:sldMk cId="432048159" sldId="267"/>
            <ac:spMk id="2" creationId="{BD4CA6D0-C890-841F-6B2A-1155E73DC907}"/>
          </ac:spMkLst>
        </pc:spChg>
      </pc:sldChg>
      <pc:sldChg chg="modSp">
        <pc:chgData name="Derek Bobbitt" userId="S::dsb1036@usnh.edu::b3e427a8-0010-43b9-b75c-967d4aea44d8" providerId="AD" clId="Web-{4D596613-94B5-4082-8EC5-952B89888E0E}" dt="2023-12-07T22:32:41.962" v="48" actId="20577"/>
        <pc:sldMkLst>
          <pc:docMk/>
          <pc:sldMk cId="517890424" sldId="268"/>
        </pc:sldMkLst>
        <pc:spChg chg="mod">
          <ac:chgData name="Derek Bobbitt" userId="S::dsb1036@usnh.edu::b3e427a8-0010-43b9-b75c-967d4aea44d8" providerId="AD" clId="Web-{4D596613-94B5-4082-8EC5-952B89888E0E}" dt="2023-12-07T22:32:41.962" v="48" actId="20577"/>
          <ac:spMkLst>
            <pc:docMk/>
            <pc:sldMk cId="517890424" sldId="268"/>
            <ac:spMk id="2" creationId="{BD4CA6D0-C890-841F-6B2A-1155E73DC907}"/>
          </ac:spMkLst>
        </pc:spChg>
      </pc:sldChg>
      <pc:sldChg chg="modSp">
        <pc:chgData name="Derek Bobbitt" userId="S::dsb1036@usnh.edu::b3e427a8-0010-43b9-b75c-967d4aea44d8" providerId="AD" clId="Web-{4D596613-94B5-4082-8EC5-952B89888E0E}" dt="2023-12-07T22:35:09.503" v="60" actId="20577"/>
        <pc:sldMkLst>
          <pc:docMk/>
          <pc:sldMk cId="1614724777" sldId="269"/>
        </pc:sldMkLst>
        <pc:spChg chg="mod">
          <ac:chgData name="Derek Bobbitt" userId="S::dsb1036@usnh.edu::b3e427a8-0010-43b9-b75c-967d4aea44d8" providerId="AD" clId="Web-{4D596613-94B5-4082-8EC5-952B89888E0E}" dt="2023-12-07T22:35:09.503" v="60" actId="20577"/>
          <ac:spMkLst>
            <pc:docMk/>
            <pc:sldMk cId="1614724777" sldId="269"/>
            <ac:spMk id="2" creationId="{01C2E8D8-3124-4A95-66FF-97E9BBF5806C}"/>
          </ac:spMkLst>
        </pc:spChg>
      </pc:sldChg>
    </pc:docChg>
  </pc:docChgLst>
  <pc:docChgLst>
    <pc:chgData name="Derek Bobbitt" userId="S::dsb1036@usnh.edu::b3e427a8-0010-43b9-b75c-967d4aea44d8" providerId="AD" clId="Web-{5925CE0C-E1DC-4938-A242-2B5B0604F210}"/>
    <pc:docChg chg="modSld">
      <pc:chgData name="Derek Bobbitt" userId="S::dsb1036@usnh.edu::b3e427a8-0010-43b9-b75c-967d4aea44d8" providerId="AD" clId="Web-{5925CE0C-E1DC-4938-A242-2B5B0604F210}" dt="2023-12-20T20:32:13.688" v="13"/>
      <pc:docMkLst>
        <pc:docMk/>
      </pc:docMkLst>
      <pc:sldChg chg="modNotes">
        <pc:chgData name="Derek Bobbitt" userId="S::dsb1036@usnh.edu::b3e427a8-0010-43b9-b75c-967d4aea44d8" providerId="AD" clId="Web-{5925CE0C-E1DC-4938-A242-2B5B0604F210}" dt="2023-12-20T20:30:39.106" v="1"/>
        <pc:sldMkLst>
          <pc:docMk/>
          <pc:sldMk cId="2063968419" sldId="257"/>
        </pc:sldMkLst>
      </pc:sldChg>
      <pc:sldChg chg="modNotes">
        <pc:chgData name="Derek Bobbitt" userId="S::dsb1036@usnh.edu::b3e427a8-0010-43b9-b75c-967d4aea44d8" providerId="AD" clId="Web-{5925CE0C-E1DC-4938-A242-2B5B0604F210}" dt="2023-12-20T20:32:13.688" v="13"/>
        <pc:sldMkLst>
          <pc:docMk/>
          <pc:sldMk cId="2843715580" sldId="258"/>
        </pc:sldMkLst>
      </pc:sldChg>
      <pc:sldChg chg="modNotes">
        <pc:chgData name="Derek Bobbitt" userId="S::dsb1036@usnh.edu::b3e427a8-0010-43b9-b75c-967d4aea44d8" providerId="AD" clId="Web-{5925CE0C-E1DC-4938-A242-2B5B0604F210}" dt="2023-12-20T20:32:08.172" v="10"/>
        <pc:sldMkLst>
          <pc:docMk/>
          <pc:sldMk cId="524427271" sldId="259"/>
        </pc:sldMkLst>
      </pc:sldChg>
    </pc:docChg>
  </pc:docChgLst>
  <pc:docChgLst>
    <pc:chgData name="Derek Bobbitt" userId="S::dsb1036@usnh.edu::b3e427a8-0010-43b9-b75c-967d4aea44d8" providerId="AD" clId="Web-{01FA069D-42EE-4CA0-9E2C-B9C4E2BB51E6}"/>
    <pc:docChg chg="mod modSld">
      <pc:chgData name="Derek Bobbitt" userId="S::dsb1036@usnh.edu::b3e427a8-0010-43b9-b75c-967d4aea44d8" providerId="AD" clId="Web-{01FA069D-42EE-4CA0-9E2C-B9C4E2BB51E6}" dt="2023-12-12T16:47:33.410" v="1242" actId="20577"/>
      <pc:docMkLst>
        <pc:docMk/>
      </pc:docMkLst>
      <pc:sldChg chg="addSp delSp modSp mod setBg">
        <pc:chgData name="Derek Bobbitt" userId="S::dsb1036@usnh.edu::b3e427a8-0010-43b9-b75c-967d4aea44d8" providerId="AD" clId="Web-{01FA069D-42EE-4CA0-9E2C-B9C4E2BB51E6}" dt="2023-12-12T16:47:33.410" v="1242" actId="20577"/>
        <pc:sldMkLst>
          <pc:docMk/>
          <pc:sldMk cId="2063968419" sldId="257"/>
        </pc:sldMkLst>
        <pc:spChg chg="add del">
          <ac:chgData name="Derek Bobbitt" userId="S::dsb1036@usnh.edu::b3e427a8-0010-43b9-b75c-967d4aea44d8" providerId="AD" clId="Web-{01FA069D-42EE-4CA0-9E2C-B9C4E2BB51E6}" dt="2023-12-11T18:33:43.915" v="22"/>
          <ac:spMkLst>
            <pc:docMk/>
            <pc:sldMk cId="2063968419" sldId="257"/>
            <ac:spMk id="2" creationId="{DB6EAD69-17F6-F936-024D-2D5248E24DB4}"/>
          </ac:spMkLst>
        </pc:spChg>
        <pc:spChg chg="add del mod replId">
          <ac:chgData name="Derek Bobbitt" userId="S::dsb1036@usnh.edu::b3e427a8-0010-43b9-b75c-967d4aea44d8" providerId="AD" clId="Web-{01FA069D-42EE-4CA0-9E2C-B9C4E2BB51E6}" dt="2023-12-11T18:40:56.448" v="105" actId="20577"/>
          <ac:spMkLst>
            <pc:docMk/>
            <pc:sldMk cId="2063968419" sldId="257"/>
            <ac:spMk id="2" creationId="{E7A4A6BC-1EF9-9366-0844-351F0A83B662}"/>
          </ac:spMkLst>
        </pc:spChg>
        <pc:spChg chg="add del mod replId">
          <ac:chgData name="Derek Bobbitt" userId="S::dsb1036@usnh.edu::b3e427a8-0010-43b9-b75c-967d4aea44d8" providerId="AD" clId="Web-{01FA069D-42EE-4CA0-9E2C-B9C4E2BB51E6}" dt="2023-12-12T16:47:33.410" v="1242" actId="20577"/>
          <ac:spMkLst>
            <pc:docMk/>
            <pc:sldMk cId="2063968419" sldId="257"/>
            <ac:spMk id="3" creationId="{049986D4-92CE-A8DC-E639-6A5A7356B6E7}"/>
          </ac:spMkLst>
        </pc:spChg>
        <pc:spChg chg="add del">
          <ac:chgData name="Derek Bobbitt" userId="S::dsb1036@usnh.edu::b3e427a8-0010-43b9-b75c-967d4aea44d8" providerId="AD" clId="Web-{01FA069D-42EE-4CA0-9E2C-B9C4E2BB51E6}" dt="2023-12-11T18:33:43.915" v="22"/>
          <ac:spMkLst>
            <pc:docMk/>
            <pc:sldMk cId="2063968419" sldId="257"/>
            <ac:spMk id="3" creationId="{CD5138D7-619F-B234-E510-74B7BDA0E285}"/>
          </ac:spMkLst>
        </pc:spChg>
        <pc:spChg chg="add del">
          <ac:chgData name="Derek Bobbitt" userId="S::dsb1036@usnh.edu::b3e427a8-0010-43b9-b75c-967d4aea44d8" providerId="AD" clId="Web-{01FA069D-42EE-4CA0-9E2C-B9C4E2BB51E6}" dt="2023-12-11T18:33:43.915" v="22"/>
          <ac:spMkLst>
            <pc:docMk/>
            <pc:sldMk cId="2063968419" sldId="257"/>
            <ac:spMk id="9" creationId="{C0763A76-9F1C-4FC5-82B7-DD475DA461B2}"/>
          </ac:spMkLst>
        </pc:spChg>
        <pc:spChg chg="add del">
          <ac:chgData name="Derek Bobbitt" userId="S::dsb1036@usnh.edu::b3e427a8-0010-43b9-b75c-967d4aea44d8" providerId="AD" clId="Web-{01FA069D-42EE-4CA0-9E2C-B9C4E2BB51E6}" dt="2023-12-11T18:33:43.915" v="22"/>
          <ac:spMkLst>
            <pc:docMk/>
            <pc:sldMk cId="2063968419" sldId="257"/>
            <ac:spMk id="11" creationId="{E81BF4F6-F2CF-4984-9D14-D6966D92F99F}"/>
          </ac:spMkLst>
        </pc:spChg>
        <pc:picChg chg="add del mod replId">
          <ac:chgData name="Derek Bobbitt" userId="S::dsb1036@usnh.edu::b3e427a8-0010-43b9-b75c-967d4aea44d8" providerId="AD" clId="Web-{01FA069D-42EE-4CA0-9E2C-B9C4E2BB51E6}" dt="2023-12-11T18:43:00.796" v="190" actId="1076"/>
          <ac:picMkLst>
            <pc:docMk/>
            <pc:sldMk cId="2063968419" sldId="257"/>
            <ac:picMk id="4" creationId="{80317468-BB05-CF4B-24E1-710ED7967F10}"/>
          </ac:picMkLst>
        </pc:picChg>
        <pc:picChg chg="add del">
          <ac:chgData name="Derek Bobbitt" userId="S::dsb1036@usnh.edu::b3e427a8-0010-43b9-b75c-967d4aea44d8" providerId="AD" clId="Web-{01FA069D-42EE-4CA0-9E2C-B9C4E2BB51E6}" dt="2023-12-11T18:33:43.915" v="22"/>
          <ac:picMkLst>
            <pc:docMk/>
            <pc:sldMk cId="2063968419" sldId="257"/>
            <ac:picMk id="4" creationId="{ACBCCB65-5605-6A16-9D1B-EB18D6AC2EB6}"/>
          </ac:picMkLst>
        </pc:picChg>
      </pc:sldChg>
      <pc:sldChg chg="addSp modSp">
        <pc:chgData name="Derek Bobbitt" userId="S::dsb1036@usnh.edu::b3e427a8-0010-43b9-b75c-967d4aea44d8" providerId="AD" clId="Web-{01FA069D-42EE-4CA0-9E2C-B9C4E2BB51E6}" dt="2023-12-11T21:25:21.883" v="1173" actId="20577"/>
        <pc:sldMkLst>
          <pc:docMk/>
          <pc:sldMk cId="2843715580" sldId="258"/>
        </pc:sldMkLst>
        <pc:spChg chg="mod">
          <ac:chgData name="Derek Bobbitt" userId="S::dsb1036@usnh.edu::b3e427a8-0010-43b9-b75c-967d4aea44d8" providerId="AD" clId="Web-{01FA069D-42EE-4CA0-9E2C-B9C4E2BB51E6}" dt="2023-12-11T18:51:44.177" v="550" actId="20577"/>
          <ac:spMkLst>
            <pc:docMk/>
            <pc:sldMk cId="2843715580" sldId="258"/>
            <ac:spMk id="2" creationId="{A7ED454B-847A-EE2B-864B-5C1436FAC231}"/>
          </ac:spMkLst>
        </pc:spChg>
        <pc:spChg chg="mod">
          <ac:chgData name="Derek Bobbitt" userId="S::dsb1036@usnh.edu::b3e427a8-0010-43b9-b75c-967d4aea44d8" providerId="AD" clId="Web-{01FA069D-42EE-4CA0-9E2C-B9C4E2BB51E6}" dt="2023-12-11T21:25:21.883" v="1173" actId="20577"/>
          <ac:spMkLst>
            <pc:docMk/>
            <pc:sldMk cId="2843715580" sldId="258"/>
            <ac:spMk id="3" creationId="{3661B213-52B9-8E8B-39B4-3BBAABE6CA81}"/>
          </ac:spMkLst>
        </pc:spChg>
        <pc:picChg chg="add mod">
          <ac:chgData name="Derek Bobbitt" userId="S::dsb1036@usnh.edu::b3e427a8-0010-43b9-b75c-967d4aea44d8" providerId="AD" clId="Web-{01FA069D-42EE-4CA0-9E2C-B9C4E2BB51E6}" dt="2023-12-11T18:51:49.005" v="552" actId="1076"/>
          <ac:picMkLst>
            <pc:docMk/>
            <pc:sldMk cId="2843715580" sldId="258"/>
            <ac:picMk id="4" creationId="{1A398417-75EC-9995-A40B-CEDDEC554C9D}"/>
          </ac:picMkLst>
        </pc:picChg>
      </pc:sldChg>
      <pc:sldChg chg="modSp">
        <pc:chgData name="Derek Bobbitt" userId="S::dsb1036@usnh.edu::b3e427a8-0010-43b9-b75c-967d4aea44d8" providerId="AD" clId="Web-{01FA069D-42EE-4CA0-9E2C-B9C4E2BB51E6}" dt="2023-12-11T21:25:43.930" v="1177" actId="20577"/>
        <pc:sldMkLst>
          <pc:docMk/>
          <pc:sldMk cId="524427271" sldId="259"/>
        </pc:sldMkLst>
        <pc:spChg chg="mod">
          <ac:chgData name="Derek Bobbitt" userId="S::dsb1036@usnh.edu::b3e427a8-0010-43b9-b75c-967d4aea44d8" providerId="AD" clId="Web-{01FA069D-42EE-4CA0-9E2C-B9C4E2BB51E6}" dt="2023-12-11T21:25:43.930" v="1177" actId="20577"/>
          <ac:spMkLst>
            <pc:docMk/>
            <pc:sldMk cId="524427271" sldId="259"/>
            <ac:spMk id="3" creationId="{6395B032-6B6A-4B18-4405-ABF4D96FDDB4}"/>
          </ac:spMkLst>
        </pc:spChg>
      </pc:sldChg>
      <pc:sldChg chg="modCm">
        <pc:chgData name="Derek Bobbitt" userId="S::dsb1036@usnh.edu::b3e427a8-0010-43b9-b75c-967d4aea44d8" providerId="AD" clId="Web-{01FA069D-42EE-4CA0-9E2C-B9C4E2BB51E6}" dt="2023-12-11T19:30:09.381" v="1164"/>
        <pc:sldMkLst>
          <pc:docMk/>
          <pc:sldMk cId="3072507759" sldId="262"/>
        </pc:sldMkLst>
        <pc:extLst>
          <p:ext xmlns:p="http://schemas.openxmlformats.org/presentationml/2006/main" uri="{D6D511B9-2390-475A-947B-AFAB55BFBCF1}">
            <pc226:cmChg xmlns:pc226="http://schemas.microsoft.com/office/powerpoint/2022/06/main/command" chg="">
              <pc226:chgData name="Derek Bobbitt" userId="S::dsb1036@usnh.edu::b3e427a8-0010-43b9-b75c-967d4aea44d8" providerId="AD" clId="Web-{01FA069D-42EE-4CA0-9E2C-B9C4E2BB51E6}" dt="2023-12-11T19:30:09.381" v="1164"/>
              <pc2:cmMkLst xmlns:pc2="http://schemas.microsoft.com/office/powerpoint/2019/9/main/command">
                <pc:docMk/>
                <pc:sldMk cId="3072507759" sldId="262"/>
                <pc2:cmMk id="{E9DF5122-9697-4D00-8732-40518D77736F}"/>
              </pc2:cmMkLst>
              <pc226:cmRplyChg chg="add">
                <pc226:chgData name="Derek Bobbitt" userId="S::dsb1036@usnh.edu::b3e427a8-0010-43b9-b75c-967d4aea44d8" providerId="AD" clId="Web-{01FA069D-42EE-4CA0-9E2C-B9C4E2BB51E6}" dt="2023-12-11T19:30:09.381" v="1164"/>
                <pc2:cmRplyMkLst xmlns:pc2="http://schemas.microsoft.com/office/powerpoint/2019/9/main/command">
                  <pc:docMk/>
                  <pc:sldMk cId="3072507759" sldId="262"/>
                  <pc2:cmMk id="{E9DF5122-9697-4D00-8732-40518D77736F}"/>
                  <pc2:cmRplyMk id="{306826F7-C7DD-4AFE-8B63-49B8E66397F3}"/>
                </pc2:cmRplyMkLst>
              </pc226:cmRplyChg>
            </pc226:cmChg>
          </p:ext>
        </pc:extLst>
      </pc:sldChg>
      <pc:sldChg chg="addSp delSp modSp">
        <pc:chgData name="Derek Bobbitt" userId="S::dsb1036@usnh.edu::b3e427a8-0010-43b9-b75c-967d4aea44d8" providerId="AD" clId="Web-{01FA069D-42EE-4CA0-9E2C-B9C4E2BB51E6}" dt="2023-12-12T16:43:26.967" v="1224" actId="20577"/>
        <pc:sldMkLst>
          <pc:docMk/>
          <pc:sldMk cId="1614724777" sldId="269"/>
        </pc:sldMkLst>
        <pc:spChg chg="mod">
          <ac:chgData name="Derek Bobbitt" userId="S::dsb1036@usnh.edu::b3e427a8-0010-43b9-b75c-967d4aea44d8" providerId="AD" clId="Web-{01FA069D-42EE-4CA0-9E2C-B9C4E2BB51E6}" dt="2023-12-11T19:26:26.594" v="1155" actId="20577"/>
          <ac:spMkLst>
            <pc:docMk/>
            <pc:sldMk cId="1614724777" sldId="269"/>
            <ac:spMk id="2" creationId="{01C2E8D8-3124-4A95-66FF-97E9BBF5806C}"/>
          </ac:spMkLst>
        </pc:spChg>
        <pc:spChg chg="mod">
          <ac:chgData name="Derek Bobbitt" userId="S::dsb1036@usnh.edu::b3e427a8-0010-43b9-b75c-967d4aea44d8" providerId="AD" clId="Web-{01FA069D-42EE-4CA0-9E2C-B9C4E2BB51E6}" dt="2023-12-12T16:43:26.967" v="1224" actId="20577"/>
          <ac:spMkLst>
            <pc:docMk/>
            <pc:sldMk cId="1614724777" sldId="269"/>
            <ac:spMk id="3" creationId="{A5072986-329A-F03B-9F8D-C4376B76B49B}"/>
          </ac:spMkLst>
        </pc:spChg>
        <pc:picChg chg="add del mod">
          <ac:chgData name="Derek Bobbitt" userId="S::dsb1036@usnh.edu::b3e427a8-0010-43b9-b75c-967d4aea44d8" providerId="AD" clId="Web-{01FA069D-42EE-4CA0-9E2C-B9C4E2BB51E6}" dt="2023-12-11T19:28:57.598" v="1158"/>
          <ac:picMkLst>
            <pc:docMk/>
            <pc:sldMk cId="1614724777" sldId="269"/>
            <ac:picMk id="4" creationId="{2236AD50-9068-EE15-B2CB-5A506BC2A1D4}"/>
          </ac:picMkLst>
        </pc:picChg>
        <pc:picChg chg="add mod">
          <ac:chgData name="Derek Bobbitt" userId="S::dsb1036@usnh.edu::b3e427a8-0010-43b9-b75c-967d4aea44d8" providerId="AD" clId="Web-{01FA069D-42EE-4CA0-9E2C-B9C4E2BB51E6}" dt="2023-12-11T19:29:36.536" v="1162" actId="1076"/>
          <ac:picMkLst>
            <pc:docMk/>
            <pc:sldMk cId="1614724777" sldId="269"/>
            <ac:picMk id="5" creationId="{14252962-9ECB-204A-27A5-ACEDAEAFE0E5}"/>
          </ac:picMkLst>
        </pc:picChg>
      </pc:sldChg>
      <pc:sldChg chg="addCm">
        <pc:chgData name="Derek Bobbitt" userId="S::dsb1036@usnh.edu::b3e427a8-0010-43b9-b75c-967d4aea44d8" providerId="AD" clId="Web-{01FA069D-42EE-4CA0-9E2C-B9C4E2BB51E6}" dt="2023-12-11T19:32:03.852" v="1165"/>
        <pc:sldMkLst>
          <pc:docMk/>
          <pc:sldMk cId="1321115863" sldId="272"/>
        </pc:sldMkLst>
        <pc:extLst>
          <p:ext xmlns:p="http://schemas.openxmlformats.org/presentationml/2006/main" uri="{D6D511B9-2390-475A-947B-AFAB55BFBCF1}">
            <pc226:cmChg xmlns:pc226="http://schemas.microsoft.com/office/powerpoint/2022/06/main/command" chg="add">
              <pc226:chgData name="Derek Bobbitt" userId="S::dsb1036@usnh.edu::b3e427a8-0010-43b9-b75c-967d4aea44d8" providerId="AD" clId="Web-{01FA069D-42EE-4CA0-9E2C-B9C4E2BB51E6}" dt="2023-12-11T19:32:03.852" v="1165"/>
              <pc2:cmMkLst xmlns:pc2="http://schemas.microsoft.com/office/powerpoint/2019/9/main/command">
                <pc:docMk/>
                <pc:sldMk cId="1321115863" sldId="272"/>
                <pc2:cmMk id="{2289169E-B0CB-47C5-A9EC-3D1F5383479F}"/>
              </pc2:cmMkLst>
            </pc226:cmChg>
          </p:ext>
        </pc:extLst>
      </pc:sldChg>
    </pc:docChg>
  </pc:docChgLst>
  <pc:docChgLst>
    <pc:chgData name="Matthew Clarke" userId="S::mjc1115@usnh.edu::fc751b77-736e-4914-a3de-5c108fd1526d" providerId="AD" clId="Web-{67B6955A-358D-46E4-AC10-9B4419289F03}"/>
    <pc:docChg chg="modSld">
      <pc:chgData name="Matthew Clarke" userId="S::mjc1115@usnh.edu::fc751b77-736e-4914-a3de-5c108fd1526d" providerId="AD" clId="Web-{67B6955A-358D-46E4-AC10-9B4419289F03}" dt="2023-12-14T04:41:05.468" v="1"/>
      <pc:docMkLst>
        <pc:docMk/>
      </pc:docMkLst>
      <pc:sldChg chg="modSp">
        <pc:chgData name="Matthew Clarke" userId="S::mjc1115@usnh.edu::fc751b77-736e-4914-a3de-5c108fd1526d" providerId="AD" clId="Web-{67B6955A-358D-46E4-AC10-9B4419289F03}" dt="2023-12-14T04:41:05.468" v="1"/>
        <pc:sldMkLst>
          <pc:docMk/>
          <pc:sldMk cId="1497174457" sldId="266"/>
        </pc:sldMkLst>
        <pc:picChg chg="mod modCrop">
          <ac:chgData name="Matthew Clarke" userId="S::mjc1115@usnh.edu::fc751b77-736e-4914-a3de-5c108fd1526d" providerId="AD" clId="Web-{67B6955A-358D-46E4-AC10-9B4419289F03}" dt="2023-12-14T04:41:05.468" v="1"/>
          <ac:picMkLst>
            <pc:docMk/>
            <pc:sldMk cId="1497174457" sldId="266"/>
            <ac:picMk id="6" creationId="{726D458D-519E-5FDB-EE6E-376488A0CAC1}"/>
          </ac:picMkLst>
        </pc:picChg>
      </pc:sldChg>
    </pc:docChg>
  </pc:docChgLst>
  <pc:docChgLst>
    <pc:chgData name="MacY Broderick" userId="S::mcb1072@usnh.edu::8c68a5f1-7fa9-4422-a0a9-366f6e59445d" providerId="AD" clId="Web-{B739F055-5EEC-9BD3-4481-CF6B9B0977AD}"/>
    <pc:docChg chg="modSld">
      <pc:chgData name="MacY Broderick" userId="S::mcb1072@usnh.edu::8c68a5f1-7fa9-4422-a0a9-366f6e59445d" providerId="AD" clId="Web-{B739F055-5EEC-9BD3-4481-CF6B9B0977AD}" dt="2023-12-22T15:47:15.967" v="32"/>
      <pc:docMkLst>
        <pc:docMk/>
      </pc:docMkLst>
      <pc:sldChg chg="modNotes">
        <pc:chgData name="MacY Broderick" userId="S::mcb1072@usnh.edu::8c68a5f1-7fa9-4422-a0a9-366f6e59445d" providerId="AD" clId="Web-{B739F055-5EEC-9BD3-4481-CF6B9B0977AD}" dt="2023-12-22T15:34:50.207" v="18"/>
        <pc:sldMkLst>
          <pc:docMk/>
          <pc:sldMk cId="207787365" sldId="261"/>
        </pc:sldMkLst>
      </pc:sldChg>
      <pc:sldChg chg="modNotes">
        <pc:chgData name="MacY Broderick" userId="S::mcb1072@usnh.edu::8c68a5f1-7fa9-4422-a0a9-366f6e59445d" providerId="AD" clId="Web-{B739F055-5EEC-9BD3-4481-CF6B9B0977AD}" dt="2023-12-22T15:40:15.093" v="23"/>
        <pc:sldMkLst>
          <pc:docMk/>
          <pc:sldMk cId="2783334363" sldId="274"/>
        </pc:sldMkLst>
      </pc:sldChg>
      <pc:sldChg chg="modNotes">
        <pc:chgData name="MacY Broderick" userId="S::mcb1072@usnh.edu::8c68a5f1-7fa9-4422-a0a9-366f6e59445d" providerId="AD" clId="Web-{B739F055-5EEC-9BD3-4481-CF6B9B0977AD}" dt="2023-12-22T15:35:04.238" v="21"/>
        <pc:sldMkLst>
          <pc:docMk/>
          <pc:sldMk cId="2983291962" sldId="275"/>
        </pc:sldMkLst>
      </pc:sldChg>
      <pc:sldChg chg="modNotes">
        <pc:chgData name="MacY Broderick" userId="S::mcb1072@usnh.edu::8c68a5f1-7fa9-4422-a0a9-366f6e59445d" providerId="AD" clId="Web-{B739F055-5EEC-9BD3-4481-CF6B9B0977AD}" dt="2023-12-22T15:47:15.967" v="32"/>
        <pc:sldMkLst>
          <pc:docMk/>
          <pc:sldMk cId="1000028379" sldId="277"/>
        </pc:sldMkLst>
      </pc:sldChg>
    </pc:docChg>
  </pc:docChgLst>
  <pc:docChgLst>
    <pc:chgData name="Matthew Clarke" userId="S::mjc1115@usnh.edu::fc751b77-736e-4914-a3de-5c108fd1526d" providerId="AD" clId="Web-{CF9AC992-D9C9-4424-9F4E-9FDC07607C6C}"/>
    <pc:docChg chg="modSld sldOrd">
      <pc:chgData name="Matthew Clarke" userId="S::mjc1115@usnh.edu::fc751b77-736e-4914-a3de-5c108fd1526d" providerId="AD" clId="Web-{CF9AC992-D9C9-4424-9F4E-9FDC07607C6C}" dt="2023-12-14T21:39:49.455" v="490"/>
      <pc:docMkLst>
        <pc:docMk/>
      </pc:docMkLst>
      <pc:sldChg chg="ord">
        <pc:chgData name="Matthew Clarke" userId="S::mjc1115@usnh.edu::fc751b77-736e-4914-a3de-5c108fd1526d" providerId="AD" clId="Web-{CF9AC992-D9C9-4424-9F4E-9FDC07607C6C}" dt="2023-12-14T21:39:49.455" v="490"/>
        <pc:sldMkLst>
          <pc:docMk/>
          <pc:sldMk cId="1497174457" sldId="266"/>
        </pc:sldMkLst>
      </pc:sldChg>
      <pc:sldChg chg="modSp modNotes">
        <pc:chgData name="Matthew Clarke" userId="S::mjc1115@usnh.edu::fc751b77-736e-4914-a3de-5c108fd1526d" providerId="AD" clId="Web-{CF9AC992-D9C9-4424-9F4E-9FDC07607C6C}" dt="2023-12-14T19:37:03.902" v="480" actId="1076"/>
        <pc:sldMkLst>
          <pc:docMk/>
          <pc:sldMk cId="432048159" sldId="267"/>
        </pc:sldMkLst>
        <pc:spChg chg="mod">
          <ac:chgData name="Matthew Clarke" userId="S::mjc1115@usnh.edu::fc751b77-736e-4914-a3de-5c108fd1526d" providerId="AD" clId="Web-{CF9AC992-D9C9-4424-9F4E-9FDC07607C6C}" dt="2023-12-14T19:27:28.483" v="455" actId="14100"/>
          <ac:spMkLst>
            <pc:docMk/>
            <pc:sldMk cId="432048159" sldId="267"/>
            <ac:spMk id="2" creationId="{BD4CA6D0-C890-841F-6B2A-1155E73DC907}"/>
          </ac:spMkLst>
        </pc:spChg>
        <pc:picChg chg="mod">
          <ac:chgData name="Matthew Clarke" userId="S::mjc1115@usnh.edu::fc751b77-736e-4914-a3de-5c108fd1526d" providerId="AD" clId="Web-{CF9AC992-D9C9-4424-9F4E-9FDC07607C6C}" dt="2023-12-14T19:29:02.813" v="472" actId="1076"/>
          <ac:picMkLst>
            <pc:docMk/>
            <pc:sldMk cId="432048159" sldId="267"/>
            <ac:picMk id="4" creationId="{4EAFE4F5-F902-A4B1-1EE2-CF822015116D}"/>
          </ac:picMkLst>
        </pc:picChg>
        <pc:picChg chg="mod modCrop">
          <ac:chgData name="Matthew Clarke" userId="S::mjc1115@usnh.edu::fc751b77-736e-4914-a3de-5c108fd1526d" providerId="AD" clId="Web-{CF9AC992-D9C9-4424-9F4E-9FDC07607C6C}" dt="2023-12-14T19:37:03.902" v="480" actId="1076"/>
          <ac:picMkLst>
            <pc:docMk/>
            <pc:sldMk cId="432048159" sldId="267"/>
            <ac:picMk id="5" creationId="{4F51ED50-1919-1369-645D-82EC2CDA596F}"/>
          </ac:picMkLst>
        </pc:picChg>
        <pc:picChg chg="mod">
          <ac:chgData name="Matthew Clarke" userId="S::mjc1115@usnh.edu::fc751b77-736e-4914-a3de-5c108fd1526d" providerId="AD" clId="Web-{CF9AC992-D9C9-4424-9F4E-9FDC07607C6C}" dt="2023-12-14T19:28:47.203" v="468" actId="1076"/>
          <ac:picMkLst>
            <pc:docMk/>
            <pc:sldMk cId="432048159" sldId="267"/>
            <ac:picMk id="6" creationId="{3B7F7236-C65C-43B7-E036-1999119E2698}"/>
          </ac:picMkLst>
        </pc:picChg>
        <pc:picChg chg="mod">
          <ac:chgData name="Matthew Clarke" userId="S::mjc1115@usnh.edu::fc751b77-736e-4914-a3de-5c108fd1526d" providerId="AD" clId="Web-{CF9AC992-D9C9-4424-9F4E-9FDC07607C6C}" dt="2023-12-14T19:28:47.203" v="469" actId="1076"/>
          <ac:picMkLst>
            <pc:docMk/>
            <pc:sldMk cId="432048159" sldId="267"/>
            <ac:picMk id="7" creationId="{455D4F3E-815A-4A24-6FE5-46506261CF5F}"/>
          </ac:picMkLst>
        </pc:picChg>
      </pc:sldChg>
      <pc:sldChg chg="addSp delSp modSp addAnim modAnim modCm modNotes">
        <pc:chgData name="Matthew Clarke" userId="S::mjc1115@usnh.edu::fc751b77-736e-4914-a3de-5c108fd1526d" providerId="AD" clId="Web-{CF9AC992-D9C9-4424-9F4E-9FDC07607C6C}" dt="2023-12-14T19:54:42.519" v="489"/>
        <pc:sldMkLst>
          <pc:docMk/>
          <pc:sldMk cId="517890424" sldId="268"/>
        </pc:sldMkLst>
        <pc:spChg chg="mod">
          <ac:chgData name="Matthew Clarke" userId="S::mjc1115@usnh.edu::fc751b77-736e-4914-a3de-5c108fd1526d" providerId="AD" clId="Web-{CF9AC992-D9C9-4424-9F4E-9FDC07607C6C}" dt="2023-12-14T19:26:27.841" v="444" actId="1076"/>
          <ac:spMkLst>
            <pc:docMk/>
            <pc:sldMk cId="517890424" sldId="268"/>
            <ac:spMk id="2" creationId="{BD4CA6D0-C890-841F-6B2A-1155E73DC907}"/>
          </ac:spMkLst>
        </pc:spChg>
        <pc:spChg chg="del">
          <ac:chgData name="Matthew Clarke" userId="S::mjc1115@usnh.edu::fc751b77-736e-4914-a3de-5c108fd1526d" providerId="AD" clId="Web-{CF9AC992-D9C9-4424-9F4E-9FDC07607C6C}" dt="2023-12-14T18:18:14.546" v="0"/>
          <ac:spMkLst>
            <pc:docMk/>
            <pc:sldMk cId="517890424" sldId="268"/>
            <ac:spMk id="3" creationId="{E2752BF2-2C38-F6D6-060B-B8FEBD5EFAF4}"/>
          </ac:spMkLst>
        </pc:spChg>
        <pc:spChg chg="add del mod">
          <ac:chgData name="Matthew Clarke" userId="S::mjc1115@usnh.edu::fc751b77-736e-4914-a3de-5c108fd1526d" providerId="AD" clId="Web-{CF9AC992-D9C9-4424-9F4E-9FDC07607C6C}" dt="2023-12-14T18:18:16.156" v="1"/>
          <ac:spMkLst>
            <pc:docMk/>
            <pc:sldMk cId="517890424" sldId="268"/>
            <ac:spMk id="5" creationId="{200E9FAA-6478-8E03-2352-5A8F84A44659}"/>
          </ac:spMkLst>
        </pc:spChg>
        <pc:spChg chg="add mod">
          <ac:chgData name="Matthew Clarke" userId="S::mjc1115@usnh.edu::fc751b77-736e-4914-a3de-5c108fd1526d" providerId="AD" clId="Web-{CF9AC992-D9C9-4424-9F4E-9FDC07607C6C}" dt="2023-12-14T18:37:58.542" v="192" actId="1076"/>
          <ac:spMkLst>
            <pc:docMk/>
            <pc:sldMk cId="517890424" sldId="268"/>
            <ac:spMk id="7" creationId="{25CD165B-3B6D-6497-53E7-A457A55050BD}"/>
          </ac:spMkLst>
        </pc:spChg>
        <pc:spChg chg="add mod">
          <ac:chgData name="Matthew Clarke" userId="S::mjc1115@usnh.edu::fc751b77-736e-4914-a3de-5c108fd1526d" providerId="AD" clId="Web-{CF9AC992-D9C9-4424-9F4E-9FDC07607C6C}" dt="2023-12-14T18:51:36.216" v="299" actId="1076"/>
          <ac:spMkLst>
            <pc:docMk/>
            <pc:sldMk cId="517890424" sldId="268"/>
            <ac:spMk id="9" creationId="{0C271462-0C69-9E4F-4898-2D4D53C604D4}"/>
          </ac:spMkLst>
        </pc:spChg>
        <pc:spChg chg="add mod">
          <ac:chgData name="Matthew Clarke" userId="S::mjc1115@usnh.edu::fc751b77-736e-4914-a3de-5c108fd1526d" providerId="AD" clId="Web-{CF9AC992-D9C9-4424-9F4E-9FDC07607C6C}" dt="2023-12-14T18:28:35.920" v="95" actId="14100"/>
          <ac:spMkLst>
            <pc:docMk/>
            <pc:sldMk cId="517890424" sldId="268"/>
            <ac:spMk id="10" creationId="{42636764-3310-4C71-4643-4F1D80C56BD5}"/>
          </ac:spMkLst>
        </pc:spChg>
        <pc:spChg chg="add del mod">
          <ac:chgData name="Matthew Clarke" userId="S::mjc1115@usnh.edu::fc751b77-736e-4914-a3de-5c108fd1526d" providerId="AD" clId="Web-{CF9AC992-D9C9-4424-9F4E-9FDC07607C6C}" dt="2023-12-14T18:28:40.795" v="99"/>
          <ac:spMkLst>
            <pc:docMk/>
            <pc:sldMk cId="517890424" sldId="268"/>
            <ac:spMk id="11" creationId="{E81C5D61-B881-B819-97CF-D28EC1144A56}"/>
          </ac:spMkLst>
        </pc:spChg>
        <pc:spChg chg="add mod">
          <ac:chgData name="Matthew Clarke" userId="S::mjc1115@usnh.edu::fc751b77-736e-4914-a3de-5c108fd1526d" providerId="AD" clId="Web-{CF9AC992-D9C9-4424-9F4E-9FDC07607C6C}" dt="2023-12-14T18:30:35.922" v="120" actId="20577"/>
          <ac:spMkLst>
            <pc:docMk/>
            <pc:sldMk cId="517890424" sldId="268"/>
            <ac:spMk id="12" creationId="{AAFD0772-648C-FBBF-80C4-9D0980A5550F}"/>
          </ac:spMkLst>
        </pc:spChg>
        <pc:spChg chg="add mod">
          <ac:chgData name="Matthew Clarke" userId="S::mjc1115@usnh.edu::fc751b77-736e-4914-a3de-5c108fd1526d" providerId="AD" clId="Web-{CF9AC992-D9C9-4424-9F4E-9FDC07607C6C}" dt="2023-12-14T18:30:36.313" v="121"/>
          <ac:spMkLst>
            <pc:docMk/>
            <pc:sldMk cId="517890424" sldId="268"/>
            <ac:spMk id="13" creationId="{4F54568E-7EBE-431F-B8BE-9AA0A54793EC}"/>
          </ac:spMkLst>
        </pc:spChg>
        <pc:picChg chg="add mod ord">
          <ac:chgData name="Matthew Clarke" userId="S::mjc1115@usnh.edu::fc751b77-736e-4914-a3de-5c108fd1526d" providerId="AD" clId="Web-{CF9AC992-D9C9-4424-9F4E-9FDC07607C6C}" dt="2023-12-14T18:37:58.542" v="191" actId="1076"/>
          <ac:picMkLst>
            <pc:docMk/>
            <pc:sldMk cId="517890424" sldId="268"/>
            <ac:picMk id="6" creationId="{BEA97CF9-2400-1672-A3A7-538D6D88A089}"/>
          </ac:picMkLst>
        </pc:picChg>
        <pc:picChg chg="add mod">
          <ac:chgData name="Matthew Clarke" userId="S::mjc1115@usnh.edu::fc751b77-736e-4914-a3de-5c108fd1526d" providerId="AD" clId="Web-{CF9AC992-D9C9-4424-9F4E-9FDC07607C6C}" dt="2023-12-14T18:57:34.271" v="371" actId="1076"/>
          <ac:picMkLst>
            <pc:docMk/>
            <pc:sldMk cId="517890424" sldId="268"/>
            <ac:picMk id="8" creationId="{95482BC7-83FC-DC84-34AC-B7B18D35D4B7}"/>
          </ac:picMkLst>
        </pc:picChg>
        <pc:picChg chg="add del mod">
          <ac:chgData name="Matthew Clarke" userId="S::mjc1115@usnh.edu::fc751b77-736e-4914-a3de-5c108fd1526d" providerId="AD" clId="Web-{CF9AC992-D9C9-4424-9F4E-9FDC07607C6C}" dt="2023-12-14T18:37:45.744" v="189"/>
          <ac:picMkLst>
            <pc:docMk/>
            <pc:sldMk cId="517890424" sldId="268"/>
            <ac:picMk id="14" creationId="{6146A88B-FB52-F8D9-EB91-195A17AA1528}"/>
          </ac:picMkLst>
        </pc:picChg>
        <pc:picChg chg="add del mod">
          <ac:chgData name="Matthew Clarke" userId="S::mjc1115@usnh.edu::fc751b77-736e-4914-a3de-5c108fd1526d" providerId="AD" clId="Web-{CF9AC992-D9C9-4424-9F4E-9FDC07607C6C}" dt="2023-12-14T19:54:42.519" v="489"/>
          <ac:picMkLst>
            <pc:docMk/>
            <pc:sldMk cId="517890424" sldId="268"/>
            <ac:picMk id="15" creationId="{4663B1BB-9B43-F44B-BF13-19BF5FF74957}"/>
          </ac:picMkLst>
        </pc:picChg>
        <pc:picChg chg="add del mod">
          <ac:chgData name="Matthew Clarke" userId="S::mjc1115@usnh.edu::fc751b77-736e-4914-a3de-5c108fd1526d" providerId="AD" clId="Web-{CF9AC992-D9C9-4424-9F4E-9FDC07607C6C}" dt="2023-12-14T19:26:47.091" v="449"/>
          <ac:picMkLst>
            <pc:docMk/>
            <pc:sldMk cId="517890424" sldId="268"/>
            <ac:picMk id="16" creationId="{A01B998A-B601-A541-C544-08EE4446D388}"/>
          </ac:picMkLst>
        </pc:picChg>
        <pc:picChg chg="add mod">
          <ac:chgData name="Matthew Clarke" userId="S::mjc1115@usnh.edu::fc751b77-736e-4914-a3de-5c108fd1526d" providerId="AD" clId="Web-{CF9AC992-D9C9-4424-9F4E-9FDC07607C6C}" dt="2023-12-14T19:54:29.425" v="487" actId="1076"/>
          <ac:picMkLst>
            <pc:docMk/>
            <pc:sldMk cId="517890424" sldId="268"/>
            <ac:picMk id="17" creationId="{7115FC60-98D1-2758-FD29-4A4A3D36F38A}"/>
          </ac:picMkLst>
        </pc:picChg>
        <pc:extLst>
          <p:ext xmlns:p="http://schemas.openxmlformats.org/presentationml/2006/main" uri="{D6D511B9-2390-475A-947B-AFAB55BFBCF1}">
            <pc226:cmChg xmlns:pc226="http://schemas.microsoft.com/office/powerpoint/2022/06/main/command" chg="mod">
              <pc226:chgData name="Matthew Clarke" userId="S::mjc1115@usnh.edu::fc751b77-736e-4914-a3de-5c108fd1526d" providerId="AD" clId="Web-{CF9AC992-D9C9-4424-9F4E-9FDC07607C6C}" dt="2023-12-14T19:54:40.160" v="488"/>
              <pc2:cmMkLst xmlns:pc2="http://schemas.microsoft.com/office/powerpoint/2019/9/main/command">
                <pc:docMk/>
                <pc:sldMk cId="517890424" sldId="268"/>
                <pc2:cmMk id="{DB824FBA-DC62-4BA7-A47A-EC449DA5BAE0}"/>
              </pc2:cmMkLst>
              <pc226:cmRplyChg chg="add">
                <pc226:chgData name="Matthew Clarke" userId="S::mjc1115@usnh.edu::fc751b77-736e-4914-a3de-5c108fd1526d" providerId="AD" clId="Web-{CF9AC992-D9C9-4424-9F4E-9FDC07607C6C}" dt="2023-12-14T19:54:07.221" v="481"/>
                <pc2:cmRplyMkLst xmlns:pc2="http://schemas.microsoft.com/office/powerpoint/2019/9/main/command">
                  <pc:docMk/>
                  <pc:sldMk cId="517890424" sldId="268"/>
                  <pc2:cmMk id="{DB824FBA-DC62-4BA7-A47A-EC449DA5BAE0}"/>
                  <pc2:cmRplyMk id="{D20E5467-093A-4B1B-90F9-1F8BCD826DDD}"/>
                </pc2:cmRplyMkLst>
              </pc226:cmRplyChg>
            </pc226:cmChg>
          </p:ext>
        </pc:extLst>
      </pc:sldChg>
    </pc:docChg>
  </pc:docChgLst>
  <pc:docChgLst>
    <pc:chgData name="Derek Bobbitt" userId="S::dsb1036@usnh.edu::b3e427a8-0010-43b9-b75c-967d4aea44d8" providerId="AD" clId="Web-{6DDCD5A9-9B4C-405D-87DE-5FE2AC3F4DD5}"/>
    <pc:docChg chg="modSld">
      <pc:chgData name="Derek Bobbitt" userId="S::dsb1036@usnh.edu::b3e427a8-0010-43b9-b75c-967d4aea44d8" providerId="AD" clId="Web-{6DDCD5A9-9B4C-405D-87DE-5FE2AC3F4DD5}" dt="2023-12-11T02:47:37.847" v="260" actId="20577"/>
      <pc:docMkLst>
        <pc:docMk/>
      </pc:docMkLst>
      <pc:sldChg chg="modSp">
        <pc:chgData name="Derek Bobbitt" userId="S::dsb1036@usnh.edu::b3e427a8-0010-43b9-b75c-967d4aea44d8" providerId="AD" clId="Web-{6DDCD5A9-9B4C-405D-87DE-5FE2AC3F4DD5}" dt="2023-12-11T02:46:40.343" v="206" actId="20577"/>
        <pc:sldMkLst>
          <pc:docMk/>
          <pc:sldMk cId="2063968419" sldId="257"/>
        </pc:sldMkLst>
        <pc:spChg chg="mod">
          <ac:chgData name="Derek Bobbitt" userId="S::dsb1036@usnh.edu::b3e427a8-0010-43b9-b75c-967d4aea44d8" providerId="AD" clId="Web-{6DDCD5A9-9B4C-405D-87DE-5FE2AC3F4DD5}" dt="2023-12-11T02:32:20.361" v="58" actId="20577"/>
          <ac:spMkLst>
            <pc:docMk/>
            <pc:sldMk cId="2063968419" sldId="257"/>
            <ac:spMk id="2" creationId="{E7A4A6BC-1EF9-9366-0844-351F0A83B662}"/>
          </ac:spMkLst>
        </pc:spChg>
        <pc:spChg chg="mod">
          <ac:chgData name="Derek Bobbitt" userId="S::dsb1036@usnh.edu::b3e427a8-0010-43b9-b75c-967d4aea44d8" providerId="AD" clId="Web-{6DDCD5A9-9B4C-405D-87DE-5FE2AC3F4DD5}" dt="2023-12-11T02:46:40.343" v="206" actId="20577"/>
          <ac:spMkLst>
            <pc:docMk/>
            <pc:sldMk cId="2063968419" sldId="257"/>
            <ac:spMk id="3" creationId="{049986D4-92CE-A8DC-E639-6A5A7356B6E7}"/>
          </ac:spMkLst>
        </pc:spChg>
      </pc:sldChg>
      <pc:sldChg chg="modSp">
        <pc:chgData name="Derek Bobbitt" userId="S::dsb1036@usnh.edu::b3e427a8-0010-43b9-b75c-967d4aea44d8" providerId="AD" clId="Web-{6DDCD5A9-9B4C-405D-87DE-5FE2AC3F4DD5}" dt="2023-12-11T02:47:37.847" v="260" actId="20577"/>
        <pc:sldMkLst>
          <pc:docMk/>
          <pc:sldMk cId="2843715580" sldId="258"/>
        </pc:sldMkLst>
        <pc:spChg chg="mod">
          <ac:chgData name="Derek Bobbitt" userId="S::dsb1036@usnh.edu::b3e427a8-0010-43b9-b75c-967d4aea44d8" providerId="AD" clId="Web-{6DDCD5A9-9B4C-405D-87DE-5FE2AC3F4DD5}" dt="2023-12-11T02:47:37.847" v="260" actId="20577"/>
          <ac:spMkLst>
            <pc:docMk/>
            <pc:sldMk cId="2843715580" sldId="258"/>
            <ac:spMk id="3" creationId="{3661B213-52B9-8E8B-39B4-3BBAABE6CA81}"/>
          </ac:spMkLst>
        </pc:spChg>
      </pc:sldChg>
    </pc:docChg>
  </pc:docChgLst>
  <pc:docChgLst>
    <pc:chgData name="Derek Bobbitt" userId="S::dsb1036@usnh.edu::b3e427a8-0010-43b9-b75c-967d4aea44d8" providerId="AD" clId="Web-{C8407DE2-DECE-420E-B29A-BBEFAAB0810D}"/>
    <pc:docChg chg="mod modSld">
      <pc:chgData name="Derek Bobbitt" userId="S::dsb1036@usnh.edu::b3e427a8-0010-43b9-b75c-967d4aea44d8" providerId="AD" clId="Web-{C8407DE2-DECE-420E-B29A-BBEFAAB0810D}" dt="2023-12-14T22:05:06.019" v="443" actId="20577"/>
      <pc:docMkLst>
        <pc:docMk/>
      </pc:docMkLst>
      <pc:sldChg chg="modSp">
        <pc:chgData name="Derek Bobbitt" userId="S::dsb1036@usnh.edu::b3e427a8-0010-43b9-b75c-967d4aea44d8" providerId="AD" clId="Web-{C8407DE2-DECE-420E-B29A-BBEFAAB0810D}" dt="2023-12-14T22:02:01.236" v="429" actId="1076"/>
        <pc:sldMkLst>
          <pc:docMk/>
          <pc:sldMk cId="2843715580" sldId="258"/>
        </pc:sldMkLst>
        <pc:spChg chg="mod">
          <ac:chgData name="Derek Bobbitt" userId="S::dsb1036@usnh.edu::b3e427a8-0010-43b9-b75c-967d4aea44d8" providerId="AD" clId="Web-{C8407DE2-DECE-420E-B29A-BBEFAAB0810D}" dt="2023-12-14T22:02:01.236" v="429" actId="1076"/>
          <ac:spMkLst>
            <pc:docMk/>
            <pc:sldMk cId="2843715580" sldId="258"/>
            <ac:spMk id="3" creationId="{3661B213-52B9-8E8B-39B4-3BBAABE6CA81}"/>
          </ac:spMkLst>
        </pc:spChg>
      </pc:sldChg>
      <pc:sldChg chg="addSp modSp">
        <pc:chgData name="Derek Bobbitt" userId="S::dsb1036@usnh.edu::b3e427a8-0010-43b9-b75c-967d4aea44d8" providerId="AD" clId="Web-{C8407DE2-DECE-420E-B29A-BBEFAAB0810D}" dt="2023-12-14T19:11:57.650" v="307" actId="1076"/>
        <pc:sldMkLst>
          <pc:docMk/>
          <pc:sldMk cId="524427271" sldId="259"/>
        </pc:sldMkLst>
        <pc:spChg chg="mod">
          <ac:chgData name="Derek Bobbitt" userId="S::dsb1036@usnh.edu::b3e427a8-0010-43b9-b75c-967d4aea44d8" providerId="AD" clId="Web-{C8407DE2-DECE-420E-B29A-BBEFAAB0810D}" dt="2023-12-14T19:10:51.337" v="298" actId="20577"/>
          <ac:spMkLst>
            <pc:docMk/>
            <pc:sldMk cId="524427271" sldId="259"/>
            <ac:spMk id="2" creationId="{BDB61BA1-7BD0-4003-06F2-86F67938D174}"/>
          </ac:spMkLst>
        </pc:spChg>
        <pc:spChg chg="mod">
          <ac:chgData name="Derek Bobbitt" userId="S::dsb1036@usnh.edu::b3e427a8-0010-43b9-b75c-967d4aea44d8" providerId="AD" clId="Web-{C8407DE2-DECE-420E-B29A-BBEFAAB0810D}" dt="2023-12-14T19:10:48.634" v="292" actId="20577"/>
          <ac:spMkLst>
            <pc:docMk/>
            <pc:sldMk cId="524427271" sldId="259"/>
            <ac:spMk id="3" creationId="{6395B032-6B6A-4B18-4405-ABF4D96FDDB4}"/>
          </ac:spMkLst>
        </pc:spChg>
        <pc:picChg chg="add mod">
          <ac:chgData name="Derek Bobbitt" userId="S::dsb1036@usnh.edu::b3e427a8-0010-43b9-b75c-967d4aea44d8" providerId="AD" clId="Web-{C8407DE2-DECE-420E-B29A-BBEFAAB0810D}" dt="2023-12-14T19:11:57.634" v="306" actId="1076"/>
          <ac:picMkLst>
            <pc:docMk/>
            <pc:sldMk cId="524427271" sldId="259"/>
            <ac:picMk id="4" creationId="{7D6F56AA-976E-30F7-AEA5-5EDD2FBD5382}"/>
          </ac:picMkLst>
        </pc:picChg>
        <pc:picChg chg="add mod">
          <ac:chgData name="Derek Bobbitt" userId="S::dsb1036@usnh.edu::b3e427a8-0010-43b9-b75c-967d4aea44d8" providerId="AD" clId="Web-{C8407DE2-DECE-420E-B29A-BBEFAAB0810D}" dt="2023-12-14T19:11:57.650" v="307" actId="1076"/>
          <ac:picMkLst>
            <pc:docMk/>
            <pc:sldMk cId="524427271" sldId="259"/>
            <ac:picMk id="5" creationId="{72821D56-0357-34CB-2FDA-6826D2B20779}"/>
          </ac:picMkLst>
        </pc:picChg>
      </pc:sldChg>
      <pc:sldChg chg="modCm">
        <pc:chgData name="Derek Bobbitt" userId="S::dsb1036@usnh.edu::b3e427a8-0010-43b9-b75c-967d4aea44d8" providerId="AD" clId="Web-{C8407DE2-DECE-420E-B29A-BBEFAAB0810D}" dt="2023-12-14T17:42:26.560" v="19"/>
        <pc:sldMkLst>
          <pc:docMk/>
          <pc:sldMk cId="3072507759" sldId="262"/>
        </pc:sldMkLst>
        <pc:extLst>
          <p:ext xmlns:p="http://schemas.openxmlformats.org/presentationml/2006/main" uri="{D6D511B9-2390-475A-947B-AFAB55BFBCF1}">
            <pc226:cmChg xmlns:pc226="http://schemas.microsoft.com/office/powerpoint/2022/06/main/command" chg="mod">
              <pc226:chgData name="Derek Bobbitt" userId="S::dsb1036@usnh.edu::b3e427a8-0010-43b9-b75c-967d4aea44d8" providerId="AD" clId="Web-{C8407DE2-DECE-420E-B29A-BBEFAAB0810D}" dt="2023-12-14T17:42:26.560" v="19"/>
              <pc2:cmMkLst xmlns:pc2="http://schemas.microsoft.com/office/powerpoint/2019/9/main/command">
                <pc:docMk/>
                <pc:sldMk cId="3072507759" sldId="262"/>
                <pc2:cmMk id="{E9DF5122-9697-4D00-8732-40518D77736F}"/>
              </pc2:cmMkLst>
            </pc226:cmChg>
          </p:ext>
        </pc:extLst>
      </pc:sldChg>
      <pc:sldChg chg="modSp addCm modCm">
        <pc:chgData name="Derek Bobbitt" userId="S::dsb1036@usnh.edu::b3e427a8-0010-43b9-b75c-967d4aea44d8" providerId="AD" clId="Web-{C8407DE2-DECE-420E-B29A-BBEFAAB0810D}" dt="2023-12-14T19:38:27.888" v="318"/>
        <pc:sldMkLst>
          <pc:docMk/>
          <pc:sldMk cId="517890424" sldId="268"/>
        </pc:sldMkLst>
        <pc:picChg chg="mod">
          <ac:chgData name="Derek Bobbitt" userId="S::dsb1036@usnh.edu::b3e427a8-0010-43b9-b75c-967d4aea44d8" providerId="AD" clId="Web-{C8407DE2-DECE-420E-B29A-BBEFAAB0810D}" dt="2023-12-14T19:29:22.199" v="316"/>
          <ac:picMkLst>
            <pc:docMk/>
            <pc:sldMk cId="517890424" sldId="268"/>
            <ac:picMk id="15" creationId="{4663B1BB-9B43-F44B-BF13-19BF5FF74957}"/>
          </ac:picMkLst>
        </pc:picChg>
        <pc:extLst>
          <p:ext xmlns:p="http://schemas.openxmlformats.org/presentationml/2006/main" uri="{D6D511B9-2390-475A-947B-AFAB55BFBCF1}">
            <pc226:cmChg xmlns:pc226="http://schemas.microsoft.com/office/powerpoint/2022/06/main/command" chg="add mod modTsk">
              <pc226:chgData name="Derek Bobbitt" userId="S::dsb1036@usnh.edu::b3e427a8-0010-43b9-b75c-967d4aea44d8" providerId="AD" clId="Web-{C8407DE2-DECE-420E-B29A-BBEFAAB0810D}" dt="2023-12-14T19:38:27.888" v="318"/>
              <pc2:cmMkLst xmlns:pc2="http://schemas.microsoft.com/office/powerpoint/2019/9/main/command">
                <pc:docMk/>
                <pc:sldMk cId="517890424" sldId="268"/>
                <pc2:cmMk id="{DB824FBA-DC62-4BA7-A47A-EC449DA5BAE0}"/>
              </pc2:cmMkLst>
              <pc226:cmRplyChg chg="add">
                <pc226:chgData name="Derek Bobbitt" userId="S::dsb1036@usnh.edu::b3e427a8-0010-43b9-b75c-967d4aea44d8" providerId="AD" clId="Web-{C8407DE2-DECE-420E-B29A-BBEFAAB0810D}" dt="2023-12-14T19:38:27.888" v="318"/>
                <pc2:cmRplyMkLst xmlns:pc2="http://schemas.microsoft.com/office/powerpoint/2019/9/main/command">
                  <pc:docMk/>
                  <pc:sldMk cId="517890424" sldId="268"/>
                  <pc2:cmMk id="{DB824FBA-DC62-4BA7-A47A-EC449DA5BAE0}"/>
                  <pc2:cmRplyMk id="{6E078396-0123-4D43-9B53-80A9550D3E2B}"/>
                </pc2:cmRplyMkLst>
              </pc226:cmRplyChg>
            </pc226:cmChg>
          </p:ext>
        </pc:extLst>
      </pc:sldChg>
      <pc:sldChg chg="modSp">
        <pc:chgData name="Derek Bobbitt" userId="S::dsb1036@usnh.edu::b3e427a8-0010-43b9-b75c-967d4aea44d8" providerId="AD" clId="Web-{C8407DE2-DECE-420E-B29A-BBEFAAB0810D}" dt="2023-12-14T22:05:06.019" v="443" actId="20577"/>
        <pc:sldMkLst>
          <pc:docMk/>
          <pc:sldMk cId="1614724777" sldId="269"/>
        </pc:sldMkLst>
        <pc:spChg chg="mod">
          <ac:chgData name="Derek Bobbitt" userId="S::dsb1036@usnh.edu::b3e427a8-0010-43b9-b75c-967d4aea44d8" providerId="AD" clId="Web-{C8407DE2-DECE-420E-B29A-BBEFAAB0810D}" dt="2023-12-14T22:05:06.019" v="443" actId="20577"/>
          <ac:spMkLst>
            <pc:docMk/>
            <pc:sldMk cId="1614724777" sldId="269"/>
            <ac:spMk id="3" creationId="{A5072986-329A-F03B-9F8D-C4376B76B49B}"/>
          </ac:spMkLst>
        </pc:spChg>
      </pc:sldChg>
      <pc:sldChg chg="delCm modCm">
        <pc:chgData name="Derek Bobbitt" userId="S::dsb1036@usnh.edu::b3e427a8-0010-43b9-b75c-967d4aea44d8" providerId="AD" clId="Web-{C8407DE2-DECE-420E-B29A-BBEFAAB0810D}" dt="2023-12-14T19:50:30.874" v="321"/>
        <pc:sldMkLst>
          <pc:docMk/>
          <pc:sldMk cId="1321115863" sldId="272"/>
        </pc:sldMkLst>
        <pc:extLst>
          <p:ext xmlns:p="http://schemas.openxmlformats.org/presentationml/2006/main" uri="{D6D511B9-2390-475A-947B-AFAB55BFBCF1}">
            <pc226:cmChg xmlns:pc226="http://schemas.microsoft.com/office/powerpoint/2022/06/main/command" chg="del mod">
              <pc226:chgData name="Derek Bobbitt" userId="S::dsb1036@usnh.edu::b3e427a8-0010-43b9-b75c-967d4aea44d8" providerId="AD" clId="Web-{C8407DE2-DECE-420E-B29A-BBEFAAB0810D}" dt="2023-12-14T19:50:30.874" v="321"/>
              <pc2:cmMkLst xmlns:pc2="http://schemas.microsoft.com/office/powerpoint/2019/9/main/command">
                <pc:docMk/>
                <pc:sldMk cId="1321115863" sldId="272"/>
                <pc2:cmMk id="{2289169E-B0CB-47C5-A9EC-3D1F5383479F}"/>
              </pc2:cmMkLst>
              <pc226:cmRplyChg chg="mod modRxn">
                <pc226:chgData name="Derek Bobbitt" userId="S::dsb1036@usnh.edu::b3e427a8-0010-43b9-b75c-967d4aea44d8" providerId="AD" clId="Web-{C8407DE2-DECE-420E-B29A-BBEFAAB0810D}" dt="2023-12-14T19:50:25.483" v="319"/>
                <pc2:cmRplyMkLst xmlns:pc2="http://schemas.microsoft.com/office/powerpoint/2019/9/main/command">
                  <pc:docMk/>
                  <pc:sldMk cId="1321115863" sldId="272"/>
                  <pc2:cmMk id="{2289169E-B0CB-47C5-A9EC-3D1F5383479F}"/>
                  <pc2:cmRplyMk id="{C6A55B1D-E34B-4F4C-B444-1AF2317C2152}"/>
                </pc2:cmRplyMkLst>
              </pc226:cmRplyChg>
            </pc226:cmChg>
          </p:ext>
        </pc:extLst>
      </pc:sldChg>
    </pc:docChg>
  </pc:docChgLst>
  <pc:docChgLst>
    <pc:chgData name="Matthew Clarke" userId="S::mjc1115@usnh.edu::fc751b77-736e-4914-a3de-5c108fd1526d" providerId="AD" clId="Web-{1C4BA493-DD04-4102-9C93-BE2EADF3E566}"/>
    <pc:docChg chg="modSld">
      <pc:chgData name="Matthew Clarke" userId="S::mjc1115@usnh.edu::fc751b77-736e-4914-a3de-5c108fd1526d" providerId="AD" clId="Web-{1C4BA493-DD04-4102-9C93-BE2EADF3E566}" dt="2023-12-20T16:29:42.944" v="1065"/>
      <pc:docMkLst>
        <pc:docMk/>
      </pc:docMkLst>
      <pc:sldChg chg="modNotes">
        <pc:chgData name="Matthew Clarke" userId="S::mjc1115@usnh.edu::fc751b77-736e-4914-a3de-5c108fd1526d" providerId="AD" clId="Web-{1C4BA493-DD04-4102-9C93-BE2EADF3E566}" dt="2023-12-20T16:23:35.873" v="677"/>
        <pc:sldMkLst>
          <pc:docMk/>
          <pc:sldMk cId="1497174457" sldId="266"/>
        </pc:sldMkLst>
      </pc:sldChg>
      <pc:sldChg chg="modNotes">
        <pc:chgData name="Matthew Clarke" userId="S::mjc1115@usnh.edu::fc751b77-736e-4914-a3de-5c108fd1526d" providerId="AD" clId="Web-{1C4BA493-DD04-4102-9C93-BE2EADF3E566}" dt="2023-12-20T16:29:42.944" v="1065"/>
        <pc:sldMkLst>
          <pc:docMk/>
          <pc:sldMk cId="432048159" sldId="267"/>
        </pc:sldMkLst>
      </pc:sldChg>
      <pc:sldChg chg="modNotes">
        <pc:chgData name="Matthew Clarke" userId="S::mjc1115@usnh.edu::fc751b77-736e-4914-a3de-5c108fd1526d" providerId="AD" clId="Web-{1C4BA493-DD04-4102-9C93-BE2EADF3E566}" dt="2023-12-20T16:16:05.312" v="208"/>
        <pc:sldMkLst>
          <pc:docMk/>
          <pc:sldMk cId="517890424" sldId="268"/>
        </pc:sldMkLst>
      </pc:sldChg>
    </pc:docChg>
  </pc:docChgLst>
  <pc:docChgLst>
    <pc:chgData name="Matthew Clarke" userId="S::mjc1115@usnh.edu::fc751b77-736e-4914-a3de-5c108fd1526d" providerId="AD" clId="Web-{71C062FB-02DB-409A-A5DA-687623C3D777}"/>
    <pc:docChg chg="modSld">
      <pc:chgData name="Matthew Clarke" userId="S::mjc1115@usnh.edu::fc751b77-736e-4914-a3de-5c108fd1526d" providerId="AD" clId="Web-{71C062FB-02DB-409A-A5DA-687623C3D777}" dt="2023-12-13T02:55:51.581" v="41" actId="1076"/>
      <pc:docMkLst>
        <pc:docMk/>
      </pc:docMkLst>
      <pc:sldChg chg="addSp modSp mod setBg">
        <pc:chgData name="Matthew Clarke" userId="S::mjc1115@usnh.edu::fc751b77-736e-4914-a3de-5c108fd1526d" providerId="AD" clId="Web-{71C062FB-02DB-409A-A5DA-687623C3D777}" dt="2023-12-13T02:55:51.581" v="41" actId="1076"/>
        <pc:sldMkLst>
          <pc:docMk/>
          <pc:sldMk cId="432048159" sldId="267"/>
        </pc:sldMkLst>
        <pc:spChg chg="mod">
          <ac:chgData name="Matthew Clarke" userId="S::mjc1115@usnh.edu::fc751b77-736e-4914-a3de-5c108fd1526d" providerId="AD" clId="Web-{71C062FB-02DB-409A-A5DA-687623C3D777}" dt="2023-12-13T02:55:09.877" v="33"/>
          <ac:spMkLst>
            <pc:docMk/>
            <pc:sldMk cId="432048159" sldId="267"/>
            <ac:spMk id="2" creationId="{BD4CA6D0-C890-841F-6B2A-1155E73DC907}"/>
          </ac:spMkLst>
        </pc:spChg>
        <pc:spChg chg="mod">
          <ac:chgData name="Matthew Clarke" userId="S::mjc1115@usnh.edu::fc751b77-736e-4914-a3de-5c108fd1526d" providerId="AD" clId="Web-{71C062FB-02DB-409A-A5DA-687623C3D777}" dt="2023-12-13T02:55:51.581" v="41" actId="1076"/>
          <ac:spMkLst>
            <pc:docMk/>
            <pc:sldMk cId="432048159" sldId="267"/>
            <ac:spMk id="3" creationId="{E2752BF2-2C38-F6D6-060B-B8FEBD5EFAF4}"/>
          </ac:spMkLst>
        </pc:spChg>
        <pc:spChg chg="add">
          <ac:chgData name="Matthew Clarke" userId="S::mjc1115@usnh.edu::fc751b77-736e-4914-a3de-5c108fd1526d" providerId="AD" clId="Web-{71C062FB-02DB-409A-A5DA-687623C3D777}" dt="2023-12-13T02:55:09.877" v="33"/>
          <ac:spMkLst>
            <pc:docMk/>
            <pc:sldMk cId="432048159" sldId="267"/>
            <ac:spMk id="9" creationId="{A8384FB5-9ADC-4DDC-881B-597D56F5B15D}"/>
          </ac:spMkLst>
        </pc:spChg>
        <pc:spChg chg="add">
          <ac:chgData name="Matthew Clarke" userId="S::mjc1115@usnh.edu::fc751b77-736e-4914-a3de-5c108fd1526d" providerId="AD" clId="Web-{71C062FB-02DB-409A-A5DA-687623C3D777}" dt="2023-12-13T02:55:09.877" v="33"/>
          <ac:spMkLst>
            <pc:docMk/>
            <pc:sldMk cId="432048159" sldId="267"/>
            <ac:spMk id="11" creationId="{91E5A9A7-95C6-4F4F-B00E-C82E07FE62EF}"/>
          </ac:spMkLst>
        </pc:spChg>
        <pc:spChg chg="add">
          <ac:chgData name="Matthew Clarke" userId="S::mjc1115@usnh.edu::fc751b77-736e-4914-a3de-5c108fd1526d" providerId="AD" clId="Web-{71C062FB-02DB-409A-A5DA-687623C3D777}" dt="2023-12-13T02:55:09.877" v="33"/>
          <ac:spMkLst>
            <pc:docMk/>
            <pc:sldMk cId="432048159" sldId="267"/>
            <ac:spMk id="13" creationId="{D07DD2DE-F619-49DD-B5E7-03A290FF4ED1}"/>
          </ac:spMkLst>
        </pc:spChg>
        <pc:spChg chg="add">
          <ac:chgData name="Matthew Clarke" userId="S::mjc1115@usnh.edu::fc751b77-736e-4914-a3de-5c108fd1526d" providerId="AD" clId="Web-{71C062FB-02DB-409A-A5DA-687623C3D777}" dt="2023-12-13T02:55:09.877" v="33"/>
          <ac:spMkLst>
            <pc:docMk/>
            <pc:sldMk cId="432048159" sldId="267"/>
            <ac:spMk id="15" creationId="{85149191-5F60-4A28-AAFF-039F96B0F3EC}"/>
          </ac:spMkLst>
        </pc:spChg>
        <pc:spChg chg="add">
          <ac:chgData name="Matthew Clarke" userId="S::mjc1115@usnh.edu::fc751b77-736e-4914-a3de-5c108fd1526d" providerId="AD" clId="Web-{71C062FB-02DB-409A-A5DA-687623C3D777}" dt="2023-12-13T02:55:09.877" v="33"/>
          <ac:spMkLst>
            <pc:docMk/>
            <pc:sldMk cId="432048159" sldId="267"/>
            <ac:spMk id="17" creationId="{F8260ED5-17F7-4158-B241-D51DD4CF1B7E}"/>
          </ac:spMkLst>
        </pc:spChg>
        <pc:picChg chg="add mod">
          <ac:chgData name="Matthew Clarke" userId="S::mjc1115@usnh.edu::fc751b77-736e-4914-a3de-5c108fd1526d" providerId="AD" clId="Web-{71C062FB-02DB-409A-A5DA-687623C3D777}" dt="2023-12-13T02:55:09.877" v="33"/>
          <ac:picMkLst>
            <pc:docMk/>
            <pc:sldMk cId="432048159" sldId="267"/>
            <ac:picMk id="4" creationId="{4EAFE4F5-F902-A4B1-1EE2-CF822015116D}"/>
          </ac:picMkLst>
        </pc:picChg>
      </pc:sldChg>
    </pc:docChg>
  </pc:docChgLst>
  <pc:docChgLst>
    <pc:chgData clId="Web-{6DDCD5A9-9B4C-405D-87DE-5FE2AC3F4DD5}"/>
    <pc:docChg chg="modSld">
      <pc:chgData name="" userId="" providerId="" clId="Web-{6DDCD5A9-9B4C-405D-87DE-5FE2AC3F4DD5}" dt="2023-12-11T02:29:43.036" v="0" actId="20577"/>
      <pc:docMkLst>
        <pc:docMk/>
      </pc:docMkLst>
      <pc:sldChg chg="modSp">
        <pc:chgData name="" userId="" providerId="" clId="Web-{6DDCD5A9-9B4C-405D-87DE-5FE2AC3F4DD5}" dt="2023-12-11T02:29:43.036" v="0" actId="20577"/>
        <pc:sldMkLst>
          <pc:docMk/>
          <pc:sldMk cId="2649693523" sldId="256"/>
        </pc:sldMkLst>
        <pc:spChg chg="mod">
          <ac:chgData name="" userId="" providerId="" clId="Web-{6DDCD5A9-9B4C-405D-87DE-5FE2AC3F4DD5}" dt="2023-12-11T02:29:43.036" v="0" actId="20577"/>
          <ac:spMkLst>
            <pc:docMk/>
            <pc:sldMk cId="2649693523" sldId="256"/>
            <ac:spMk id="3" creationId="{25982733-2F21-2BE4-9FC2-AAB8F0D617F7}"/>
          </ac:spMkLst>
        </pc:spChg>
      </pc:sldChg>
    </pc:docChg>
  </pc:docChgLst>
</pc:chgInfo>
</file>

<file path=ppt/comments/modernComment_100_9DEF1D53.xml><?xml version="1.0" encoding="utf-8"?>
<p188:cmLst xmlns:a="http://schemas.openxmlformats.org/drawingml/2006/main" xmlns:r="http://schemas.openxmlformats.org/officeDocument/2006/relationships" xmlns:p188="http://schemas.microsoft.com/office/powerpoint/2018/8/main">
  <p188:cm id="{55E62393-1937-46BC-A06F-A23BF342E7DD}" authorId="{34DAECF5-8E25-13A7-5A30-E7F2C55EC163}" created="2023-12-07T22:44:52.073">
    <pc:sldMkLst xmlns:pc="http://schemas.microsoft.com/office/powerpoint/2013/main/command">
      <pc:docMk/>
      <pc:sldMk cId="2649693523" sldId="256"/>
    </pc:sldMkLst>
    <p188:txBody>
      <a:bodyPr/>
      <a:lstStyle/>
      <a:p>
        <a:r>
          <a:rPr lang="en-US"/>
          <a:t>From Khole: Speaker Notes: Each slide should include detailed notes, guiding the narrative.</a:t>
        </a:r>
      </a:p>
    </p188:txBody>
  </p188:cm>
</p188:cmLst>
</file>

<file path=ppt/comments/modernComment_106_B722BF6F.xml><?xml version="1.0" encoding="utf-8"?>
<p188:cmLst xmlns:a="http://schemas.openxmlformats.org/drawingml/2006/main" xmlns:r="http://schemas.openxmlformats.org/officeDocument/2006/relationships" xmlns:p188="http://schemas.microsoft.com/office/powerpoint/2018/8/main">
  <p188:cm id="{E9DF5122-9697-4D00-8732-40518D77736F}" authorId="{34DAECF5-8E25-13A7-5A30-E7F2C55EC163}" status="resolved" created="2023-12-08T16:18:51.393" complete="100000">
    <pc:sldMkLst xmlns:pc="http://schemas.microsoft.com/office/powerpoint/2013/main/command">
      <pc:docMk/>
      <pc:sldMk cId="3072507759" sldId="262"/>
    </pc:sldMkLst>
    <p188:replyLst>
      <p188:reply id="{306826F7-C7DD-4AFE-8B63-49B8E66397F3}" authorId="{DB7FBBFA-79F3-C1FC-B9FA-97C5D075DBAF}" created="2023-12-11T19:30:09.381">
        <p188:txBody>
          <a:bodyPr/>
          <a:lstStyle/>
          <a:p>
            <a:r>
              <a:rPr lang="en-US"/>
              <a:t>Perfect!!</a:t>
            </a:r>
          </a:p>
        </p188:txBody>
      </p188:reply>
    </p188:replyLst>
    <p188:txBody>
      <a:bodyPr/>
      <a:lstStyle/>
      <a:p>
        <a:r>
          <a:rPr lang="en-US"/>
          <a:t>This looks like a lot of info but I have animations on this slide to fade in and out the text boxes</a:t>
        </a:r>
      </a:p>
    </p188:txBody>
  </p188:cm>
</p188:cmLst>
</file>

<file path=ppt/comments/modernComment_10C_1EDE6178.xml><?xml version="1.0" encoding="utf-8"?>
<p188:cmLst xmlns:a="http://schemas.openxmlformats.org/drawingml/2006/main" xmlns:r="http://schemas.openxmlformats.org/officeDocument/2006/relationships" xmlns:p188="http://schemas.microsoft.com/office/powerpoint/2018/8/main">
  <p188:cm id="{DB824FBA-DC62-4BA7-A47A-EC449DA5BAE0}" authorId="{DB7FBBFA-79F3-C1FC-B9FA-97C5D075DBAF}" status="resolved" created="2023-12-14T19:27:33.589" startDate="2023-12-14T19:38:27.888" dueDate="2023-12-14T19:38:27.888" assignedTo="{B78DDBD7-BC06-36FF-4EF3-F138C9D482E3}" complete="100000" title="@Matthew Clarke">
    <ac:deMkLst xmlns:ac="http://schemas.microsoft.com/office/drawing/2013/main/command">
      <pc:docMk xmlns:pc="http://schemas.microsoft.com/office/powerpoint/2013/main/command"/>
      <pc:sldMk xmlns:pc="http://schemas.microsoft.com/office/powerpoint/2013/main/command" cId="517890424" sldId="268"/>
      <ac:picMk id="15" creationId="{4663B1BB-9B43-F44B-BF13-19BF5FF74957}"/>
    </ac:deMkLst>
    <p188:replyLst>
      <p188:reply id="{6E078396-0123-4D43-9B53-80A9550D3E2B}" authorId="{DB7FBBFA-79F3-C1FC-B9FA-97C5D075DBAF}" created="2023-12-14T19:38:27.888">
        <p188:txBody>
          <a:bodyPr/>
          <a:lstStyle/>
          <a:p>
            <a:r>
              <a:rPr lang="en-US"/>
              <a:t>[@Matthew Clarke] </a:t>
            </a:r>
          </a:p>
        </p188:txBody>
      </p188:reply>
      <p188:reply id="{D20E5467-093A-4B1B-90F9-1F8BCD826DDD}" authorId="{B78DDBD7-BC06-36FF-4EF3-F138C9D482E3}" created="2023-12-14T19:54:07.221">
        <p188:txBody>
          <a:bodyPr/>
          <a:lstStyle/>
          <a:p>
            <a:r>
              <a:rPr lang="en-US"/>
              <a:t>Appreciate that catch, Derek. there was another 2020 in a different data type. Updating it now</a:t>
            </a:r>
          </a:p>
        </p188:txBody>
      </p188:reply>
    </p188:replyLst>
    <p188:txBody>
      <a:bodyPr/>
      <a:lstStyle/>
      <a:p>
        <a:r>
          <a:rPr lang="en-US"/>
          <a:t>Not sure if I missed something, but why are there 2x 2020 columns?</a:t>
        </a:r>
      </a:p>
    </p188:txBody>
    <p188:extLst>
      <p:ext xmlns:p="http://schemas.openxmlformats.org/presentationml/2006/main" uri="{5BB2D875-25FF-4072-B9AC-8F64D62656EB}">
        <p228:taskDetails xmlns:p228="http://schemas.microsoft.com/office/powerpoint/2022/08/main">
          <p228:history>
            <p228:event time="2023-12-14T19:38:27.888" id="{798A98B7-B5C4-4C67-A504-64D74C7F51DC}">
              <p228:atrbtn authorId="{DB7FBBFA-79F3-C1FC-B9FA-97C5D075DBAF}"/>
              <p228:anchr>
                <p228:comment id="{6E078396-0123-4D43-9B53-80A9550D3E2B}"/>
              </p228:anchr>
              <p228:add/>
            </p228:event>
            <p228:event time="2023-12-14T19:38:27.888" id="{7C6CBB2F-003E-437E-8E12-A1983DB5D039}">
              <p228:atrbtn authorId="{DB7FBBFA-79F3-C1FC-B9FA-97C5D075DBAF}"/>
              <p228:anchr>
                <p228:comment id="{6E078396-0123-4D43-9B53-80A9550D3E2B}"/>
              </p228:anchr>
              <p228:asgn authorId="{B78DDBD7-BC06-36FF-4EF3-F138C9D482E3}"/>
            </p228:event>
            <p228:event time="2023-12-14T19:38:27.888" id="{8E14240C-3143-4799-AFEC-AFA0453A9861}">
              <p228:atrbtn authorId="{DB7FBBFA-79F3-C1FC-B9FA-97C5D075DBAF}"/>
              <p228:anchr>
                <p228:comment id="{6E078396-0123-4D43-9B53-80A9550D3E2B}"/>
              </p228:anchr>
              <p228:date stDt="2023-12-14T19:38:27.888" endDt="2023-12-14T19:38:27.888"/>
            </p228:event>
            <p228:event time="2023-12-14T19:38:27.888" id="{7051779A-FD58-41CF-9660-3E2E45923EC0}">
              <p228:atrbtn authorId="{DB7FBBFA-79F3-C1FC-B9FA-97C5D075DBAF}"/>
              <p228:anchr>
                <p228:comment id="{6E078396-0123-4D43-9B53-80A9550D3E2B}"/>
              </p228:anchr>
              <p228:title val="@Matthew Clarke"/>
            </p228:event>
            <p228:event time="2023-12-14T19:54:40.160" id="{BD2D82CA-E172-4567-9645-6412E70B65D7}">
              <p228:atrbtn authorId="{B78DDBD7-BC06-36FF-4EF3-F138C9D482E3}"/>
              <p228:anchr>
                <p228:comment id="{00000000-0000-0000-0000-000000000000}"/>
              </p228:anchr>
              <p228:pcntCmplt val="100000"/>
            </p228:event>
          </p228:history>
        </p228:taskDetails>
      </p:ext>
    </p188:extLst>
  </p188:cm>
</p188:cmLst>
</file>

<file path=ppt/comments/modernComment_10F_EA0D91B.xml><?xml version="1.0" encoding="utf-8"?>
<p188:cmLst xmlns:a="http://schemas.openxmlformats.org/drawingml/2006/main" xmlns:r="http://schemas.openxmlformats.org/officeDocument/2006/relationships" xmlns:p188="http://schemas.microsoft.com/office/powerpoint/2018/8/main">
  <p188:cm id="{9B8865F0-1328-404B-AB0B-44762B879ADD}" authorId="{34DAECF5-8E25-13A7-5A30-E7F2C55EC163}" created="2023-12-07T22:43:04.661">
    <pc:sldMkLst xmlns:pc="http://schemas.microsoft.com/office/powerpoint/2013/main/command">
      <pc:docMk/>
      <pc:sldMk cId="245422363" sldId="271"/>
    </pc:sldMkLst>
    <p188:txBody>
      <a:bodyPr/>
      <a:lstStyle/>
      <a:p>
        <a:r>
          <a:rPr lang="en-US"/>
          <a:t>MAX OF 20 SLIDES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1"/>
            <a:ext cx="3076363" cy="470895"/>
          </a:xfrm>
          <a:prstGeom prst="rect">
            <a:avLst/>
          </a:prstGeom>
        </p:spPr>
        <p:txBody>
          <a:bodyPr vert="horz" lIns="94192" tIns="47096" rIns="94192" bIns="47096" rtlCol="0"/>
          <a:lstStyle>
            <a:lvl1pPr algn="r">
              <a:defRPr sz="1200"/>
            </a:lvl1pPr>
          </a:lstStyle>
          <a:p>
            <a:fld id="{363D7DF2-53C4-409A-BA9F-F003B3A59211}" type="datetimeFigureOut">
              <a:rPr lang="en-US" smtClean="0"/>
              <a:t>12/22/2023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5"/>
            <a:ext cx="5679440" cy="3695463"/>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59B9E160-5990-4098-A033-C013C39B955C}" type="slidenum">
              <a:rPr lang="en-US" smtClean="0"/>
              <a:t>‹#›</a:t>
            </a:fld>
            <a:endParaRPr lang="en-US"/>
          </a:p>
        </p:txBody>
      </p:sp>
    </p:spTree>
    <p:extLst>
      <p:ext uri="{BB962C8B-B14F-4D97-AF65-F5344CB8AC3E}">
        <p14:creationId xmlns:p14="http://schemas.microsoft.com/office/powerpoint/2010/main" val="3626699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1</a:t>
            </a:fld>
            <a:endParaRPr lang="en-US"/>
          </a:p>
        </p:txBody>
      </p:sp>
    </p:spTree>
    <p:extLst>
      <p:ext uri="{BB962C8B-B14F-4D97-AF65-F5344CB8AC3E}">
        <p14:creationId xmlns:p14="http://schemas.microsoft.com/office/powerpoint/2010/main" val="10682019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a:t>Sentiment vs AAPL Stock price over time</a:t>
            </a:r>
          </a:p>
          <a:p>
            <a:pPr marL="176611" indent="-176611">
              <a:buFont typeface="Arial" panose="020B0604020202020204" pitchFamily="34" charset="0"/>
              <a:buChar char="•"/>
            </a:pPr>
            <a:r>
              <a:rPr lang="en-US"/>
              <a:t>Sentiment was pretty neutral, slightly positive until August 2020</a:t>
            </a:r>
          </a:p>
          <a:p>
            <a:pPr marL="647572" lvl="1" indent="-176611">
              <a:buFont typeface="Arial" panose="020B0604020202020204" pitchFamily="34" charset="0"/>
              <a:buChar char="•"/>
            </a:pPr>
            <a:r>
              <a:rPr lang="en-US"/>
              <a:t>It is clear people really loved Apple’s idea to do a four for one stock split, sentiment was hugely positive</a:t>
            </a:r>
          </a:p>
          <a:p>
            <a:pPr marL="176611" indent="-176611">
              <a:buFont typeface="Arial" panose="020B0604020202020204" pitchFamily="34" charset="0"/>
              <a:buChar char="•"/>
            </a:pPr>
            <a:r>
              <a:rPr lang="en-US"/>
              <a:t>Goes into a huge dip in late 2020 (November 4</a:t>
            </a:r>
            <a:r>
              <a:rPr lang="en-US" baseline="30000"/>
              <a:t>th</a:t>
            </a:r>
            <a:r>
              <a:rPr lang="en-US"/>
              <a:t>)</a:t>
            </a:r>
          </a:p>
          <a:p>
            <a:pPr marL="647572" lvl="1" indent="-176611">
              <a:buFont typeface="Arial" panose="020B0604020202020204" pitchFamily="34" charset="0"/>
              <a:buChar char="•"/>
            </a:pPr>
            <a:r>
              <a:rPr lang="en-US"/>
              <a:t>Apple had dropped for the second time in a few weeks</a:t>
            </a:r>
          </a:p>
          <a:p>
            <a:pPr marL="647572" lvl="1" indent="-176611">
              <a:buFont typeface="Arial" panose="020B0604020202020204" pitchFamily="34" charset="0"/>
              <a:buChar char="•"/>
            </a:pPr>
            <a:r>
              <a:rPr lang="en-US"/>
              <a:t>The election of 2020 (Biden v Trump) happened on November 3</a:t>
            </a:r>
            <a:r>
              <a:rPr lang="en-US" baseline="30000"/>
              <a:t>rd</a:t>
            </a:r>
            <a:r>
              <a:rPr lang="en-US"/>
              <a:t>, a lot of tension</a:t>
            </a:r>
          </a:p>
          <a:p>
            <a:pPr marL="176611" indent="-176611">
              <a:buFont typeface="Arial" panose="020B0604020202020204" pitchFamily="34" charset="0"/>
              <a:buChar char="•"/>
            </a:pPr>
            <a:r>
              <a:rPr lang="en-US"/>
              <a:t>Very positive from that moment on</a:t>
            </a:r>
          </a:p>
          <a:p>
            <a:pPr marL="647572" lvl="1" indent="-176611">
              <a:buFont typeface="Arial" panose="020B0604020202020204" pitchFamily="34" charset="0"/>
              <a:buChar char="•"/>
            </a:pPr>
            <a:r>
              <a:rPr lang="en-US"/>
              <a:t>Another spike in March 2021, had been falling for a while, a lot of people happy about the lower price</a:t>
            </a:r>
          </a:p>
          <a:p>
            <a:pPr marL="176611" indent="-176611">
              <a:buFont typeface="Arial" panose="020B0604020202020204" pitchFamily="34" charset="0"/>
              <a:buChar char="•"/>
            </a:pPr>
            <a:r>
              <a:rPr lang="en-US"/>
              <a:t>Even though APPL was not directly affected by the </a:t>
            </a:r>
            <a:r>
              <a:rPr lang="en-US" err="1"/>
              <a:t>Gamestop</a:t>
            </a:r>
            <a:r>
              <a:rPr lang="en-US"/>
              <a:t> Short Squeeze, it got a lot more people interested in investing, which led to more conversation and an overall positive sentiment</a:t>
            </a:r>
          </a:p>
          <a:p>
            <a:pPr marL="176611" indent="-176611">
              <a:buFont typeface="Arial" panose="020B0604020202020204" pitchFamily="34" charset="0"/>
              <a:buChar char="•"/>
            </a:pPr>
            <a:r>
              <a:rPr lang="en-US"/>
              <a:t>Macy and Matt will go into specifics later about what these posts are talking about and focusing on</a:t>
            </a:r>
          </a:p>
          <a:p>
            <a:pPr marL="647572" lvl="1" indent="-176611">
              <a:buFont typeface="Arial" panose="020B0604020202020204" pitchFamily="34" charset="0"/>
              <a:buChar char="•"/>
            </a:pPr>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10</a:t>
            </a:fld>
            <a:endParaRPr lang="en-US"/>
          </a:p>
        </p:txBody>
      </p:sp>
    </p:spTree>
    <p:extLst>
      <p:ext uri="{BB962C8B-B14F-4D97-AF65-F5344CB8AC3E}">
        <p14:creationId xmlns:p14="http://schemas.microsoft.com/office/powerpoint/2010/main" val="1718376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Provide an overview of the dataset through summary statistics</a:t>
            </a:r>
          </a:p>
          <a:p>
            <a:r>
              <a:rPr lang="en-US" dirty="0"/>
              <a:t>Takeaway: Reddit's popularity</a:t>
            </a:r>
            <a:endParaRPr lang="en-US" dirty="0">
              <a:ea typeface="Calibri"/>
              <a:cs typeface="Calibri"/>
            </a:endParaRPr>
          </a:p>
          <a:p>
            <a:endParaRPr lang="en-US" dirty="0"/>
          </a:p>
          <a:p>
            <a:r>
              <a:rPr lang="en-US" dirty="0"/>
              <a:t>On the right side, the mean of the comment sentiment, comment score, and post score are displayed to quickly inform the viewer of the important variables that this project focuses on.</a:t>
            </a:r>
            <a:endParaRPr lang="en-US" dirty="0">
              <a:ea typeface="Calibri" panose="020F0502020204030204"/>
              <a:cs typeface="Calibri" panose="020F0502020204030204"/>
            </a:endParaRPr>
          </a:p>
          <a:p>
            <a:pPr marL="171450" indent="-171450">
              <a:buFont typeface="Calibri"/>
              <a:buChar char="-"/>
            </a:pPr>
            <a:r>
              <a:rPr lang="en-US" dirty="0">
                <a:ea typeface="Calibri" panose="020F0502020204030204"/>
                <a:cs typeface="Calibri" panose="020F0502020204030204"/>
              </a:rPr>
              <a:t>The score variable is subjective in the sense that users decide whether they like or dislike though controls called "upvotes" and "downvotes</a:t>
            </a:r>
          </a:p>
          <a:p>
            <a:r>
              <a:rPr lang="en-US"/>
              <a:t>- The data suggests that the average comment's sentiment is slightly positive, which for a public forum is good to note. Some consideration should be made since the assumptons from the word dictionary cannot be observed.</a:t>
            </a:r>
          </a:p>
          <a:p>
            <a:r>
              <a:rPr lang="en-US"/>
              <a:t>- Next to the average are two tables overlayed highlighting the total posts per subreddit and comments per subreddit</a:t>
            </a:r>
          </a:p>
          <a:p>
            <a:r>
              <a:rPr lang="en-US" dirty="0"/>
              <a:t>- These data points highlight the potential for cultural theory to be observed as each subreddit has a different culture and having the majority of data points from one subreddit could influence the results.</a:t>
            </a:r>
            <a:endParaRPr lang="en-US" dirty="0">
              <a:ea typeface="Calibri"/>
              <a:cs typeface="Calibri"/>
            </a:endParaRPr>
          </a:p>
          <a:p>
            <a:r>
              <a:rPr lang="en-US" dirty="0"/>
              <a:t>- </a:t>
            </a:r>
            <a:r>
              <a:rPr lang="en-US" dirty="0" err="1"/>
              <a:t>Wallstreetbets</a:t>
            </a:r>
            <a:r>
              <a:rPr lang="en-US" dirty="0"/>
              <a:t> was the most active subreddit in terms of posts and comments about Apple, surprising considering Apple is assumed to be a safe stock, and </a:t>
            </a:r>
            <a:r>
              <a:rPr lang="en-US" dirty="0" err="1"/>
              <a:t>Wallstreetbets</a:t>
            </a:r>
            <a:r>
              <a:rPr lang="en-US" dirty="0"/>
              <a:t> is known for more reckless investing.</a:t>
            </a:r>
            <a:endParaRPr lang="en-US" dirty="0">
              <a:ea typeface="Calibri"/>
              <a:cs typeface="Calibri"/>
            </a:endParaRPr>
          </a:p>
          <a:p>
            <a:r>
              <a:rPr lang="en-US" dirty="0"/>
              <a:t>- And finally, a bar graph highlighting the total number of posts per year.</a:t>
            </a:r>
            <a:endParaRPr lang="en-US" dirty="0">
              <a:ea typeface="Calibri"/>
              <a:cs typeface="Calibri"/>
            </a:endParaRPr>
          </a:p>
          <a:p>
            <a:r>
              <a:rPr lang="en-US" dirty="0"/>
              <a:t>- The most interesting part of the graph comes from the 2021 column as the dataset only recorded up to October 2021 so in 9 months, Apple was mentioned in more posts compared to other years.</a:t>
            </a:r>
            <a:endParaRPr lang="en-US" dirty="0">
              <a:ea typeface="Calibri"/>
              <a:cs typeface="Calibri"/>
            </a:endParaRPr>
          </a:p>
          <a:p>
            <a:r>
              <a:rPr lang="en-US" dirty="0"/>
              <a:t>- This data provides a concise overview on what we have explored through data analysis</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11</a:t>
            </a:fld>
            <a:endParaRPr lang="en-US"/>
          </a:p>
        </p:txBody>
      </p:sp>
    </p:spTree>
    <p:extLst>
      <p:ext uri="{BB962C8B-B14F-4D97-AF65-F5344CB8AC3E}">
        <p14:creationId xmlns:p14="http://schemas.microsoft.com/office/powerpoint/2010/main" val="2143409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Purpose: break down sentiment by subreddit</a:t>
            </a:r>
          </a:p>
          <a:p>
            <a:pPr defTabSz="941923">
              <a:defRPr/>
            </a:pPr>
            <a:r>
              <a:rPr lang="en-US"/>
              <a:t>Takeaway: Different types of subreddits present different opinions on a similar subject and where you choose to get your information will affect the sentiment of the information</a:t>
            </a:r>
          </a:p>
          <a:p>
            <a:endParaRPr lang="en-US"/>
          </a:p>
          <a:p>
            <a:r>
              <a:rPr lang="en-US"/>
              <a:t>Next, we will look at sentiment broken down by subreddit</a:t>
            </a:r>
          </a:p>
          <a:p>
            <a:pPr marL="176611" indent="-176611">
              <a:buFont typeface="Arial" panose="020B0604020202020204" pitchFamily="34" charset="0"/>
              <a:buChar char="•"/>
            </a:pPr>
            <a:r>
              <a:rPr lang="en-US"/>
              <a:t>Top 4 subreddits based on activity</a:t>
            </a:r>
          </a:p>
          <a:p>
            <a:pPr marL="176611" indent="-176611">
              <a:buFont typeface="Arial" panose="020B0604020202020204" pitchFamily="34" charset="0"/>
              <a:buChar char="•"/>
            </a:pPr>
            <a:r>
              <a:rPr lang="en-US" err="1"/>
              <a:t>Newsbotmarket</a:t>
            </a:r>
            <a:r>
              <a:rPr lang="en-US"/>
              <a:t>: news based subreddit, not a lot of opinion</a:t>
            </a:r>
          </a:p>
          <a:p>
            <a:pPr marL="176611" indent="-176611">
              <a:buFont typeface="Arial" panose="020B0604020202020204" pitchFamily="34" charset="0"/>
              <a:buChar char="•"/>
            </a:pPr>
            <a:r>
              <a:rPr lang="en-US" err="1"/>
              <a:t>Optionmillionaries</a:t>
            </a:r>
            <a:r>
              <a:rPr lang="en-US"/>
              <a:t>, stocks, and </a:t>
            </a:r>
            <a:r>
              <a:rPr lang="en-US" err="1"/>
              <a:t>wallstreetbets</a:t>
            </a:r>
            <a:r>
              <a:rPr lang="en-US"/>
              <a:t>: dedicated to stock discussion, what stocks to invest in, recent trends, a lot more opinion based</a:t>
            </a:r>
          </a:p>
          <a:p>
            <a:pPr marL="176611" indent="-176611">
              <a:buFont typeface="Arial" panose="020B0604020202020204" pitchFamily="34" charset="0"/>
              <a:buChar char="•"/>
            </a:pPr>
            <a:r>
              <a:rPr lang="en-US"/>
              <a:t>The news based subreddit has the highest average sentiment, does not have a large spread</a:t>
            </a:r>
          </a:p>
          <a:p>
            <a:pPr marL="176611" indent="-176611">
              <a:buFont typeface="Arial" panose="020B0604020202020204" pitchFamily="34" charset="0"/>
              <a:buChar char="•"/>
            </a:pPr>
            <a:r>
              <a:rPr lang="en-US"/>
              <a:t>The opinion based subreddits have a lower average sentiment and a larger spread</a:t>
            </a:r>
          </a:p>
          <a:p>
            <a:pPr marL="176611" indent="-176611">
              <a:buFont typeface="Arial" panose="020B0604020202020204" pitchFamily="34" charset="0"/>
              <a:buChar char="•"/>
            </a:pPr>
            <a:r>
              <a:rPr lang="en-US" err="1"/>
              <a:t>Wallstreetbets</a:t>
            </a:r>
            <a:r>
              <a:rPr lang="en-US"/>
              <a:t> has a lower, neutral average, probably due to lots of positive sentiment and lots of negative sentiment</a:t>
            </a:r>
          </a:p>
          <a:p>
            <a:pPr marL="176611" indent="-176611">
              <a:buFont typeface="Arial" panose="020B0604020202020204" pitchFamily="34" charset="0"/>
              <a:buChar char="•"/>
            </a:pPr>
            <a:r>
              <a:rPr lang="en-US"/>
              <a:t>Stocks and </a:t>
            </a:r>
            <a:r>
              <a:rPr lang="en-US" err="1"/>
              <a:t>optionmillionaires</a:t>
            </a:r>
            <a:r>
              <a:rPr lang="en-US"/>
              <a:t> have a higher average than </a:t>
            </a:r>
            <a:r>
              <a:rPr lang="en-US" err="1"/>
              <a:t>wallstreetbets</a:t>
            </a:r>
            <a:endParaRPr lang="en-US"/>
          </a:p>
          <a:p>
            <a:pPr marL="176611" indent="-176611">
              <a:buFont typeface="Arial" panose="020B0604020202020204" pitchFamily="34" charset="0"/>
              <a:buChar char="•"/>
            </a:pPr>
            <a:r>
              <a:rPr lang="en-US"/>
              <a:t>If you’re looking for strictly positive outlook on stocks, you should browse </a:t>
            </a:r>
            <a:r>
              <a:rPr lang="en-US" err="1"/>
              <a:t>newbotmarket</a:t>
            </a:r>
            <a:endParaRPr lang="en-US"/>
          </a:p>
          <a:p>
            <a:pPr marL="176611" indent="-176611">
              <a:buFont typeface="Arial" panose="020B0604020202020204" pitchFamily="34" charset="0"/>
              <a:buChar char="•"/>
            </a:pPr>
            <a:r>
              <a:rPr lang="en-US"/>
              <a:t>If you’re looking for a large spread in opinions but still overall positive, view stocks or </a:t>
            </a:r>
            <a:r>
              <a:rPr lang="en-US" err="1"/>
              <a:t>optionmillionares</a:t>
            </a:r>
            <a:endParaRPr lang="en-US"/>
          </a:p>
          <a:p>
            <a:pPr marL="176611" indent="-176611">
              <a:buFont typeface="Arial" panose="020B0604020202020204" pitchFamily="34" charset="0"/>
              <a:buChar char="•"/>
            </a:pPr>
            <a:r>
              <a:rPr lang="en-US"/>
              <a:t>If you’re looking for the most extreme opinions, browse </a:t>
            </a:r>
            <a:r>
              <a:rPr lang="en-US" err="1"/>
              <a:t>wallstreetbets</a:t>
            </a:r>
            <a:endParaRPr lang="en-US"/>
          </a:p>
          <a:p>
            <a:pPr marL="176611" indent="-176611">
              <a:buFont typeface="Arial" panose="020B0604020202020204" pitchFamily="34" charset="0"/>
              <a:buChar char="•"/>
            </a:pPr>
            <a:r>
              <a:rPr lang="en-US"/>
              <a:t>Where you get your information matters!</a:t>
            </a:r>
          </a:p>
          <a:p>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12</a:t>
            </a:fld>
            <a:endParaRPr lang="en-US"/>
          </a:p>
        </p:txBody>
      </p:sp>
    </p:spTree>
    <p:extLst>
      <p:ext uri="{BB962C8B-B14F-4D97-AF65-F5344CB8AC3E}">
        <p14:creationId xmlns:p14="http://schemas.microsoft.com/office/powerpoint/2010/main" val="1229997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Purpose: To show the difference in sentiment between comments and posts</a:t>
            </a:r>
          </a:p>
          <a:p>
            <a:r>
              <a:rPr lang="en-US" dirty="0"/>
              <a:t>Takeaway: There were more positive than negative sentiment in each group, and comments clearly had the larger dataset, but posts had a better positive-negative ration than in comments</a:t>
            </a:r>
            <a:endParaRPr lang="en-US" dirty="0">
              <a:ea typeface="Calibri"/>
              <a:cs typeface="Calibri"/>
            </a:endParaRPr>
          </a:p>
          <a:p>
            <a:endParaRPr lang="en-US" dirty="0"/>
          </a:p>
          <a:p>
            <a:r>
              <a:rPr lang="en-US" dirty="0"/>
              <a:t>Next, we will look at sentiment broken down by positive and negative</a:t>
            </a:r>
          </a:p>
          <a:p>
            <a:pPr marL="176530" indent="-176530">
              <a:buFont typeface="Arial,Sans-Serif"/>
              <a:buChar char="•"/>
            </a:pPr>
            <a:r>
              <a:rPr lang="en-US" dirty="0"/>
              <a:t>There were over 400,000 positive words in the comments dataset, whereas posts contained just above 6,000</a:t>
            </a:r>
            <a:endParaRPr lang="en-US" dirty="0">
              <a:ea typeface="Calibri" panose="020F0502020204030204"/>
              <a:cs typeface="Calibri" panose="020F0502020204030204"/>
            </a:endParaRPr>
          </a:p>
          <a:p>
            <a:pPr marL="176530" indent="-176530">
              <a:buFont typeface="Arial,Sans-Serif"/>
              <a:buChar char="•"/>
            </a:pPr>
            <a:r>
              <a:rPr lang="en-US" dirty="0">
                <a:ea typeface="Calibri" panose="020F0502020204030204"/>
                <a:cs typeface="Calibri" panose="020F0502020204030204"/>
              </a:rPr>
              <a:t>The Positive-negative ratio for posts were roughly 3:2, whereas for comments it was ~4:3</a:t>
            </a:r>
          </a:p>
          <a:p>
            <a:pPr marL="176530" indent="-176530">
              <a:buFont typeface="Arial,Sans-Serif"/>
              <a:buChar char="•"/>
            </a:pPr>
            <a:r>
              <a:rPr lang="en-US" dirty="0">
                <a:ea typeface="Calibri" panose="020F0502020204030204"/>
                <a:cs typeface="Calibri" panose="020F0502020204030204"/>
              </a:rPr>
              <a:t>A possible </a:t>
            </a:r>
            <a:r>
              <a:rPr lang="en-US" dirty="0" err="1">
                <a:ea typeface="Calibri"/>
                <a:cs typeface="Calibri"/>
              </a:rPr>
              <a:t>expanation</a:t>
            </a:r>
            <a:r>
              <a:rPr lang="en-US" dirty="0">
                <a:ea typeface="Calibri"/>
                <a:cs typeface="Calibri"/>
              </a:rPr>
              <a:t> for the higher ratio is due to the higher standards held for posts; nearly all subreddits have one or many moderators to review the content people want to share in the community, and that </a:t>
            </a:r>
            <a:r>
              <a:rPr lang="en-US" dirty="0" err="1">
                <a:ea typeface="Calibri"/>
                <a:cs typeface="Calibri"/>
              </a:rPr>
              <a:t>proces</a:t>
            </a:r>
            <a:r>
              <a:rPr lang="en-US" dirty="0">
                <a:ea typeface="Calibri"/>
                <a:cs typeface="Calibri"/>
              </a:rPr>
              <a:t> is not applied to comments</a:t>
            </a:r>
          </a:p>
          <a:p>
            <a:pPr marL="176530" indent="-176530">
              <a:buFont typeface="Arial,Sans-Serif"/>
              <a:buChar char="•"/>
            </a:pPr>
            <a:r>
              <a:rPr lang="en-US" dirty="0">
                <a:ea typeface="Calibri"/>
                <a:cs typeface="Calibri"/>
              </a:rPr>
              <a:t>So comments can naturally be more raunchy, hateful, and longer than posts</a:t>
            </a:r>
          </a:p>
          <a:p>
            <a:pPr marL="176530" indent="-176530">
              <a:buFont typeface="Arial,Sans-Serif"/>
              <a:buChar char="•"/>
            </a:pPr>
            <a:r>
              <a:rPr lang="en-US" dirty="0">
                <a:ea typeface="Calibri"/>
                <a:cs typeface="Calibri"/>
              </a:rPr>
              <a:t>Additionally, the general rule for investing is to buy a stock and hold in hopes of the price to increase so it is unlikely that people will post negative things regarding Apple If they are also invested in the company, and the average retail investor is not exposed to shorts.</a:t>
            </a:r>
          </a:p>
          <a:p>
            <a:r>
              <a:rPr lang="en-US" dirty="0">
                <a:ea typeface="Calibri"/>
                <a:cs typeface="Calibri"/>
              </a:rPr>
              <a:t> </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13</a:t>
            </a:fld>
            <a:endParaRPr lang="en-US"/>
          </a:p>
        </p:txBody>
      </p:sp>
    </p:spTree>
    <p:extLst>
      <p:ext uri="{BB962C8B-B14F-4D97-AF65-F5344CB8AC3E}">
        <p14:creationId xmlns:p14="http://schemas.microsoft.com/office/powerpoint/2010/main" val="187322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Most of our analysis so far has been text based, focused on the trends in the sentiment of our text data. We took this moment to look into the meaning behind what we are analyzing, by looking at what the most frequently used words are in comments that are deemed to have a negative sentiment versus a positive sentiment. We filtered out stop words as well as a few additional words that overwhelmed our word clouds and did not add particular meaning to our data. These additional words can be seen at the bottom of the screen. Our resulting word clouds do have many similarities, but also some stark differences. Both have mostly seemingly neutral words without context such as “market”, “think”, “buy”, etc. While the specific differences include the words focused on loss on the left and growth on the right. Additionally, the negative word cloud contains many swear words. After looking at these word clouds we can see how this sentiment analysis may be helpful in understanding how people were feeling in terms of loss and growth, but we can also see how some of the assignments of sentiment to words may be a little more ambiguous and require a contextual analysis to really understand the sentiment of the data.</a:t>
            </a:r>
          </a:p>
          <a:p>
            <a:endParaRPr lang="en-US" dirty="0">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14</a:t>
            </a:fld>
            <a:endParaRPr lang="en-US"/>
          </a:p>
        </p:txBody>
      </p:sp>
    </p:spTree>
    <p:extLst>
      <p:ext uri="{BB962C8B-B14F-4D97-AF65-F5344CB8AC3E}">
        <p14:creationId xmlns:p14="http://schemas.microsoft.com/office/powerpoint/2010/main" val="35357519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a:p>
            <a:endParaRPr lang="en-US" dirty="0">
              <a:cs typeface="Calibri"/>
            </a:endParaRPr>
          </a:p>
          <a:p>
            <a:r>
              <a:rPr lang="en-US"/>
              <a:t>Purpose: See if there was significant influence from a variable on sentiment and score</a:t>
            </a:r>
            <a:endParaRPr lang="en-US">
              <a:ea typeface="Calibri"/>
              <a:cs typeface="Calibri"/>
            </a:endParaRPr>
          </a:p>
          <a:p>
            <a:r>
              <a:rPr lang="en-US"/>
              <a:t>Takeaway: Only comment length and a few subreddits showed statistical significance when using the comments data, and nothing was reported when looking at score in the posts data</a:t>
            </a:r>
            <a:endParaRPr lang="en-US">
              <a:ea typeface="Calibri" panose="020F0502020204030204"/>
              <a:cs typeface="Calibri" panose="020F0502020204030204"/>
            </a:endParaRPr>
          </a:p>
          <a:p>
            <a:endParaRPr lang="en-US" dirty="0"/>
          </a:p>
          <a:p>
            <a:pPr marL="176530" indent="-176530">
              <a:buFont typeface="Arial,Sans-Serif"/>
              <a:buChar char="•"/>
            </a:pPr>
            <a:r>
              <a:rPr lang="en-US" i="1" dirty="0"/>
              <a:t>R^</a:t>
            </a:r>
            <a:r>
              <a:rPr lang="en-US" dirty="0"/>
              <a:t>2 measures the percent of variability in </a:t>
            </a:r>
            <a:r>
              <a:rPr lang="en-US" i="1" dirty="0"/>
              <a:t>Y</a:t>
            </a:r>
            <a:r>
              <a:rPr lang="en-US" dirty="0"/>
              <a:t> that is explained in the regression</a:t>
            </a:r>
            <a:endParaRPr lang="en-US" dirty="0">
              <a:ea typeface="Calibri"/>
              <a:cs typeface="Calibri"/>
            </a:endParaRPr>
          </a:p>
          <a:p>
            <a:pPr marL="176530" indent="-176530">
              <a:buFont typeface="Arial,Sans-Serif"/>
              <a:buChar char="•"/>
            </a:pPr>
            <a:r>
              <a:rPr lang="en-US">
                <a:ea typeface="Calibri"/>
                <a:cs typeface="Calibri"/>
              </a:rPr>
              <a:t>Both had really low R^2 values, 0.1533 and 0.03266 respectively, and is not considered accurate enough to draw conclusions from.</a:t>
            </a:r>
            <a:endParaRPr lang="en-US" dirty="0">
              <a:ea typeface="Calibri"/>
              <a:cs typeface="Calibri"/>
            </a:endParaRPr>
          </a:p>
          <a:p>
            <a:pPr marL="176530" indent="-176530">
              <a:buFont typeface="Arial,Sans-Serif"/>
              <a:buChar char="•"/>
            </a:pPr>
            <a:r>
              <a:rPr lang="en-US">
                <a:ea typeface="Calibri"/>
                <a:cs typeface="Calibri"/>
              </a:rPr>
              <a:t>The more popular/active subreddits had slight significance for comments, but would be validated with a higher R^2</a:t>
            </a:r>
            <a:endParaRPr lang="en-US" dirty="0">
              <a:ea typeface="Calibri"/>
              <a:cs typeface="Calibri"/>
            </a:endParaRPr>
          </a:p>
          <a:p>
            <a:pPr marL="176530" indent="-176530">
              <a:buFont typeface="Arial,Sans-Serif"/>
              <a:buChar char="•"/>
            </a:pPr>
            <a:r>
              <a:rPr lang="en-US" dirty="0">
                <a:ea typeface="Calibri"/>
                <a:cs typeface="Calibri"/>
              </a:rPr>
              <a:t>Very cool to draw from the other MSBA class to see the applicability of these models</a:t>
            </a:r>
          </a:p>
          <a:p>
            <a:pPr marL="176530" indent="-176530">
              <a:buFont typeface="Arial,Sans-Serif"/>
              <a:buChar char="•"/>
            </a:pPr>
            <a:r>
              <a:rPr lang="en-US">
                <a:ea typeface="Calibri"/>
                <a:cs typeface="Calibri"/>
              </a:rPr>
              <a:t>Very high SE for factor(Subreddit name) in posts multiple linear regression model</a:t>
            </a:r>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15</a:t>
            </a:fld>
            <a:endParaRPr lang="en-US"/>
          </a:p>
        </p:txBody>
      </p:sp>
    </p:spTree>
    <p:extLst>
      <p:ext uri="{BB962C8B-B14F-4D97-AF65-F5344CB8AC3E}">
        <p14:creationId xmlns:p14="http://schemas.microsoft.com/office/powerpoint/2010/main" val="9841763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16</a:t>
            </a:fld>
            <a:endParaRPr lang="en-US"/>
          </a:p>
        </p:txBody>
      </p:sp>
    </p:spTree>
    <p:extLst>
      <p:ext uri="{BB962C8B-B14F-4D97-AF65-F5344CB8AC3E}">
        <p14:creationId xmlns:p14="http://schemas.microsoft.com/office/powerpoint/2010/main" val="33335471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17</a:t>
            </a:fld>
            <a:endParaRPr lang="en-US"/>
          </a:p>
        </p:txBody>
      </p:sp>
    </p:spTree>
    <p:extLst>
      <p:ext uri="{BB962C8B-B14F-4D97-AF65-F5344CB8AC3E}">
        <p14:creationId xmlns:p14="http://schemas.microsoft.com/office/powerpoint/2010/main" val="404487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18</a:t>
            </a:fld>
            <a:endParaRPr lang="en-US"/>
          </a:p>
        </p:txBody>
      </p:sp>
    </p:spTree>
    <p:extLst>
      <p:ext uri="{BB962C8B-B14F-4D97-AF65-F5344CB8AC3E}">
        <p14:creationId xmlns:p14="http://schemas.microsoft.com/office/powerpoint/2010/main" val="4244562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$GME: Social Media &amp; Wall Street</a:t>
            </a:r>
            <a:endParaRPr lang="en-US"/>
          </a:p>
          <a:p>
            <a:r>
              <a:rPr lang="en-US" dirty="0"/>
              <a:t>&lt; Class Poll: Who remembers the $GME Saga? &gt;</a:t>
            </a:r>
            <a:endParaRPr lang="en-US" dirty="0">
              <a:ea typeface="Calibri"/>
              <a:cs typeface="Calibri"/>
            </a:endParaRPr>
          </a:p>
          <a:p>
            <a:pPr marL="171450" indent="-171450">
              <a:buFont typeface="Symbol"/>
              <a:buChar char="•"/>
            </a:pPr>
            <a:r>
              <a:rPr lang="en-US" dirty="0"/>
              <a:t>The GameStop Saga was the first time social media was truly brought to mainstream attention as a form of influence in financial markets. </a:t>
            </a:r>
            <a:endParaRPr lang="en-US" dirty="0">
              <a:ea typeface="Calibri"/>
              <a:cs typeface="Calibri"/>
            </a:endParaRPr>
          </a:p>
          <a:p>
            <a:pPr marL="171450" indent="-171450">
              <a:buFont typeface="Symbol"/>
              <a:buChar char="•"/>
            </a:pPr>
            <a:r>
              <a:rPr lang="en-US" dirty="0"/>
              <a:t>Although it was common in day and quantitative trading communities to scrape social media data as part of their analysis or data for training trading bots, now analyzing social sentiment became a crucial step across most trading strategies even in corporate finance. </a:t>
            </a:r>
            <a:endParaRPr lang="en-US" dirty="0">
              <a:ea typeface="Calibri"/>
              <a:cs typeface="Calibri"/>
            </a:endParaRPr>
          </a:p>
          <a:p>
            <a:pPr marL="171450" indent="-171450">
              <a:buFont typeface="Symbol"/>
              <a:buChar char="•"/>
            </a:pPr>
            <a:r>
              <a:rPr lang="en-US" dirty="0"/>
              <a:t>The idea that a group can organize through social media, invest in sync or at the very least in tandem, had never been seen before at the scale seen with the r/</a:t>
            </a:r>
            <a:r>
              <a:rPr lang="en-US" dirty="0" err="1"/>
              <a:t>wallstreetbets</a:t>
            </a:r>
            <a:r>
              <a:rPr lang="en-US" dirty="0"/>
              <a:t> community, but now that is was a reality, we’ve seen this trend grow greatly. </a:t>
            </a:r>
            <a:endParaRPr lang="en-US" dirty="0">
              <a:ea typeface="Calibri"/>
              <a:cs typeface="Calibri"/>
            </a:endParaRPr>
          </a:p>
          <a:p>
            <a:pPr marL="171450" indent="-171450">
              <a:buFont typeface="Symbol"/>
              <a:buChar char="•"/>
            </a:pPr>
            <a:r>
              <a:rPr lang="en-US" dirty="0"/>
              <a:t>However, can we really say it is worth it to look at any one social media platform and find a statistically significant correlation when utilizing sentiment analysis? </a:t>
            </a:r>
            <a:endParaRPr lang="en-US" dirty="0">
              <a:ea typeface="Calibri"/>
              <a:cs typeface="Calibri"/>
            </a:endParaRPr>
          </a:p>
          <a:p>
            <a:pPr marL="171450" indent="-171450">
              <a:buFont typeface="Symbol"/>
              <a:buChar char="•"/>
            </a:pPr>
            <a:r>
              <a:rPr lang="en-US" dirty="0"/>
              <a:t>Our goal with this research project is to explore the relationship of Reddit sentiment and stock performance, and </a:t>
            </a:r>
            <a:r>
              <a:rPr lang="en-US" u="sng" dirty="0"/>
              <a:t>vice versa</a:t>
            </a:r>
            <a:r>
              <a:rPr lang="en-US" dirty="0"/>
              <a:t> (important for later)</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2</a:t>
            </a:fld>
            <a:endParaRPr lang="en-US"/>
          </a:p>
        </p:txBody>
      </p:sp>
    </p:spTree>
    <p:extLst>
      <p:ext uri="{BB962C8B-B14F-4D97-AF65-F5344CB8AC3E}">
        <p14:creationId xmlns:p14="http://schemas.microsoft.com/office/powerpoint/2010/main" val="594328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Our Data</a:t>
            </a:r>
            <a:endParaRPr lang="en-US" dirty="0"/>
          </a:p>
          <a:p>
            <a:pPr marL="171450" indent="-171450">
              <a:buFont typeface="Symbol"/>
              <a:buChar char="•"/>
            </a:pPr>
            <a:r>
              <a:rPr lang="en-US" dirty="0"/>
              <a:t>Datasets: 'Five Years of AAPL on Reddit' + 'AAPL Daily Stock Performance'</a:t>
            </a:r>
            <a:endParaRPr lang="en-US" dirty="0">
              <a:ea typeface="Calibri"/>
              <a:cs typeface="Calibri"/>
            </a:endParaRPr>
          </a:p>
          <a:p>
            <a:pPr marL="628650" lvl="1" indent="-171450">
              <a:buFont typeface="Courier New"/>
              <a:buChar char="○"/>
            </a:pPr>
            <a:r>
              <a:rPr lang="en-US" dirty="0"/>
              <a:t>All mentions of AAPL from Nov 2016 to Oct 2021  </a:t>
            </a:r>
            <a:endParaRPr lang="en-US" dirty="0">
              <a:ea typeface="Calibri"/>
              <a:cs typeface="Calibri"/>
            </a:endParaRPr>
          </a:p>
          <a:p>
            <a:pPr marL="171450" indent="-171450">
              <a:buFont typeface="Symbol"/>
              <a:buChar char="•"/>
            </a:pPr>
            <a:r>
              <a:rPr lang="en-US" dirty="0"/>
              <a:t>Data includes values that was useful for sentiment and time-based analysis </a:t>
            </a:r>
            <a:endParaRPr lang="en-US" dirty="0">
              <a:ea typeface="Calibri"/>
              <a:cs typeface="Calibri"/>
            </a:endParaRPr>
          </a:p>
          <a:p>
            <a:pPr marL="171450" indent="-171450">
              <a:buFont typeface="Symbol"/>
              <a:buChar char="•"/>
            </a:pPr>
            <a:r>
              <a:rPr lang="en-US" dirty="0"/>
              <a:t>Why enrich our data with AAPL stock performance?</a:t>
            </a:r>
            <a:endParaRPr lang="en-US" dirty="0">
              <a:ea typeface="Calibri"/>
              <a:cs typeface="Calibri"/>
            </a:endParaRPr>
          </a:p>
          <a:p>
            <a:pPr lvl="1" indent="-171450">
              <a:buFont typeface="Courier New"/>
              <a:buChar char="○"/>
            </a:pPr>
            <a:r>
              <a:rPr lang="en-US"/>
              <a:t>In addition to the Reddit dataset, we used a dataset labeled “AAPL Daily Stock Performance” from Yahoo Finance to enhance our existing data. The combination of the two datasets allowed us to analyze the relationship between Reddit posts and comments and Apple’s stock price over time.</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3</a:t>
            </a:fld>
            <a:endParaRPr lang="en-US"/>
          </a:p>
        </p:txBody>
      </p:sp>
    </p:spTree>
    <p:extLst>
      <p:ext uri="{BB962C8B-B14F-4D97-AF65-F5344CB8AC3E}">
        <p14:creationId xmlns:p14="http://schemas.microsoft.com/office/powerpoint/2010/main" val="17124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Why These Datasets?</a:t>
            </a:r>
            <a:endParaRPr lang="en-US"/>
          </a:p>
          <a:p>
            <a:pPr marL="171450" indent="-171450">
              <a:buFont typeface="Symbol"/>
              <a:buChar char="•"/>
            </a:pPr>
            <a:r>
              <a:rPr lang="en-US" dirty="0"/>
              <a:t>Team interest from $GME Saga and social sentiment effect on stock market </a:t>
            </a:r>
            <a:endParaRPr lang="en-US" dirty="0">
              <a:ea typeface="Calibri"/>
              <a:cs typeface="Calibri"/>
            </a:endParaRPr>
          </a:p>
          <a:p>
            <a:pPr marL="171450" indent="-171450">
              <a:buFont typeface="Symbol"/>
              <a:buChar char="•"/>
            </a:pPr>
            <a:r>
              <a:rPr lang="en-US" dirty="0"/>
              <a:t>As for the scope of our research, we chose to investigate if sentiment could really move some of the world’s largest companies or if GME was the exception, not the rule. Accordingly, we chose to look at Apple, the largest company in the world. This means that there’s a lot of coverage and an abundance of data.  </a:t>
            </a:r>
            <a:endParaRPr lang="en-US" dirty="0">
              <a:ea typeface="Calibri"/>
              <a:cs typeface="Calibri"/>
            </a:endParaRPr>
          </a:p>
          <a:p>
            <a:pPr marL="171450" indent="-171450">
              <a:buFont typeface="Symbol"/>
              <a:buChar char="•"/>
            </a:pPr>
            <a:r>
              <a:rPr lang="en-US" dirty="0"/>
              <a:t>AAPL is the largest company in the world ==&gt; LOTs of coverage</a:t>
            </a:r>
            <a:endParaRPr lang="en-US" dirty="0">
              <a:ea typeface="Calibri"/>
              <a:cs typeface="Calibri"/>
            </a:endParaRPr>
          </a:p>
          <a:p>
            <a:pPr marL="171450" indent="-171450">
              <a:buFont typeface="Symbol"/>
              <a:buChar char="•"/>
            </a:pPr>
            <a:r>
              <a:rPr lang="en-US" dirty="0"/>
              <a:t>We asked: would this kind of social sentiment pressure apply to a popular comp? </a:t>
            </a:r>
            <a:endParaRPr lang="en-US" dirty="0">
              <a:ea typeface="Calibri"/>
              <a:cs typeface="Calibri"/>
            </a:endParaRPr>
          </a:p>
          <a:p>
            <a:pPr marL="171450" indent="-171450">
              <a:buFont typeface="Symbol"/>
              <a:buChar char="•"/>
            </a:pPr>
            <a:r>
              <a:rPr lang="en-US" dirty="0"/>
              <a:t>Dataset had necessary text and numeric data for our sentiment analysis – clear connection to AAPL stock data for enrichment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4</a:t>
            </a:fld>
            <a:endParaRPr lang="en-US"/>
          </a:p>
        </p:txBody>
      </p:sp>
    </p:spTree>
    <p:extLst>
      <p:ext uri="{BB962C8B-B14F-4D97-AF65-F5344CB8AC3E}">
        <p14:creationId xmlns:p14="http://schemas.microsoft.com/office/powerpoint/2010/main" val="3842021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dataset we chose consisted of 2 files. One contained data on the Reddit comments mentioning the AAPL stock ticker. This file had 297,533 rows of data. The other file contained data on the Reddit posts with mentions of the AAPL stock ticker. This file had 15,483 rows of data.</a:t>
            </a:r>
          </a:p>
          <a:p>
            <a:br>
              <a:rPr lang="en-US" dirty="0">
                <a:cs typeface="+mn-lt"/>
              </a:rPr>
            </a:br>
            <a:r>
              <a:rPr lang="en-US" dirty="0"/>
              <a:t>The information available to us in these datasets included things like the subreddit name, the timestamp, the body text of the comments and posts, etc. The data dictionary for the comments file can be seen on this slide. The posts dataset followed mostly the same structure with similar information available.</a:t>
            </a:r>
            <a:endParaRPr lang="en-US" dirty="0">
              <a:cs typeface="Calibri" panose="020F0502020204030204"/>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5</a:t>
            </a:fld>
            <a:endParaRPr lang="en-US"/>
          </a:p>
        </p:txBody>
      </p:sp>
    </p:spTree>
    <p:extLst>
      <p:ext uri="{BB962C8B-B14F-4D97-AF65-F5344CB8AC3E}">
        <p14:creationId xmlns:p14="http://schemas.microsoft.com/office/powerpoint/2010/main" val="248784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dataset came very clean, but in order to clean it further we began in excel with the following steps:</a:t>
            </a:r>
          </a:p>
          <a:p>
            <a:pPr marL="171450" indent="-171450">
              <a:buFont typeface="Arial"/>
              <a:buChar char="•"/>
            </a:pPr>
            <a:r>
              <a:rPr lang="en-US" dirty="0" err="1"/>
              <a:t>created_utc</a:t>
            </a:r>
            <a:r>
              <a:rPr lang="en-US" dirty="0"/>
              <a:t> (timestamp) was originally a number, so we had to use a formula to change this to date time format.</a:t>
            </a:r>
            <a:endParaRPr lang="en-US" dirty="0">
              <a:cs typeface="Calibri"/>
            </a:endParaRPr>
          </a:p>
          <a:p>
            <a:pPr marL="171450" indent="-171450">
              <a:buFont typeface="Arial"/>
              <a:buChar char="•"/>
            </a:pPr>
            <a:r>
              <a:rPr lang="en-US" dirty="0"/>
              <a:t>NSFW (if the subreddit is qualified as not safe for work) was originally true or false. We used find and replace to change these values to 1 and 0.</a:t>
            </a:r>
            <a:endParaRPr lang="en-US" dirty="0">
              <a:cs typeface="Calibri"/>
            </a:endParaRPr>
          </a:p>
          <a:p>
            <a:pPr marL="171450" indent="-171450">
              <a:buFont typeface="Arial"/>
              <a:buChar char="•"/>
            </a:pPr>
            <a:r>
              <a:rPr lang="en-US" dirty="0"/>
              <a:t>Subreddit.name listed as ‘???’ we looked up this line of data based on the other categories such as the link to find the actual name of the subreddit and replaced it.</a:t>
            </a:r>
            <a:endParaRPr lang="en-US" dirty="0">
              <a:cs typeface="Calibri"/>
            </a:endParaRPr>
          </a:p>
          <a:p>
            <a:pPr marL="171450" indent="-171450">
              <a:buFont typeface="Arial"/>
              <a:buChar char="•"/>
            </a:pPr>
            <a:r>
              <a:rPr lang="en-US" dirty="0"/>
              <a:t>Sentiment and Score columns had to be changed to numeric data types.</a:t>
            </a:r>
            <a:endParaRPr lang="en-US" dirty="0">
              <a:cs typeface="Calibri"/>
            </a:endParaRPr>
          </a:p>
          <a:p>
            <a:br>
              <a:rPr lang="en-US" dirty="0">
                <a:cs typeface="+mn-lt"/>
              </a:rPr>
            </a:br>
            <a:r>
              <a:rPr lang="en-US" dirty="0"/>
              <a:t>Further, in R we checked for duplicate rows, converted all text data to lowercase, and added a column calculating the column length which would be used in our later analysis.</a:t>
            </a:r>
            <a:endParaRPr lang="en-US" dirty="0">
              <a:cs typeface="Calibri" panose="020F0502020204030204"/>
            </a:endParaRPr>
          </a:p>
          <a:p>
            <a:endParaRPr lang="en-US" dirty="0">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6</a:t>
            </a:fld>
            <a:endParaRPr lang="en-US"/>
          </a:p>
        </p:txBody>
      </p:sp>
    </p:spTree>
    <p:extLst>
      <p:ext uri="{BB962C8B-B14F-4D97-AF65-F5344CB8AC3E}">
        <p14:creationId xmlns:p14="http://schemas.microsoft.com/office/powerpoint/2010/main" val="379946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Some of the challenges we ran into in this process included:</a:t>
            </a:r>
          </a:p>
          <a:p>
            <a:pPr marL="171450" indent="-171450">
              <a:buFont typeface="Arial"/>
              <a:buChar char="•"/>
            </a:pPr>
            <a:r>
              <a:rPr lang="en-US" dirty="0"/>
              <a:t>Missing values - Specifically in the sentiment score column, there were quite a few rows with missing data. We added in 0 for these columns, a neutral value, as not to affect the analysis.</a:t>
            </a:r>
            <a:endParaRPr lang="en-US" dirty="0">
              <a:cs typeface="Calibri"/>
            </a:endParaRPr>
          </a:p>
          <a:p>
            <a:pPr marL="171450" indent="-171450">
              <a:buFont typeface="Arial"/>
              <a:buChar char="•"/>
            </a:pPr>
            <a:r>
              <a:rPr lang="en-US" dirty="0"/>
              <a:t>Enhancing our data - The information available in our dataset was slightly limited due to the low number of usable columns in each dataset. Because of this, we decided to enhance our data with additional information about current events at the time of certain trends in our data.</a:t>
            </a:r>
            <a:endParaRPr lang="en-US" dirty="0">
              <a:cs typeface="Calibri"/>
            </a:endParaRPr>
          </a:p>
          <a:p>
            <a:pPr marL="171450" indent="-171450">
              <a:buFont typeface="Arial"/>
              <a:buChar char="•"/>
            </a:pPr>
            <a:r>
              <a:rPr lang="en-US" dirty="0"/>
              <a:t>Making data uniform for usability - This wasn’t too challenging, but it did require a little bit of additional work to make sure all of our data was in the proper format and prepared for analysis so it would be accurate.</a:t>
            </a:r>
            <a:endParaRPr lang="en-US" dirty="0">
              <a:cs typeface="Calibri"/>
            </a:endParaRPr>
          </a:p>
          <a:p>
            <a:pPr marL="171450" indent="-171450">
              <a:buFont typeface="Arial"/>
              <a:buChar char="•"/>
            </a:pPr>
            <a:r>
              <a:rPr lang="en-US" dirty="0"/>
              <a:t>Datatypes - We had to change some of the datatypes, such as the timestamp, to make sense of them in terms of the analysis. Additionally, some of the datatypes, such as the ones with character values, were more difficult to use in our analysis in terms of quantifying.</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59B9E160-5990-4098-A033-C013C39B955C}" type="slidenum">
              <a:rPr lang="en-US" smtClean="0"/>
              <a:t>7</a:t>
            </a:fld>
            <a:endParaRPr lang="en-US"/>
          </a:p>
        </p:txBody>
      </p:sp>
    </p:spTree>
    <p:extLst>
      <p:ext uri="{BB962C8B-B14F-4D97-AF65-F5344CB8AC3E}">
        <p14:creationId xmlns:p14="http://schemas.microsoft.com/office/powerpoint/2010/main" val="468468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9B9E160-5990-4098-A033-C013C39B955C}" type="slidenum">
              <a:rPr lang="en-US" smtClean="0"/>
              <a:t>8</a:t>
            </a:fld>
            <a:endParaRPr lang="en-US"/>
          </a:p>
        </p:txBody>
      </p:sp>
    </p:spTree>
    <p:extLst>
      <p:ext uri="{BB962C8B-B14F-4D97-AF65-F5344CB8AC3E}">
        <p14:creationId xmlns:p14="http://schemas.microsoft.com/office/powerpoint/2010/main" val="2982445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a:t>Purpose: set up a timeline of events</a:t>
            </a:r>
          </a:p>
          <a:p>
            <a:pPr marL="176611" indent="-176611">
              <a:buFont typeface="Arial" panose="020B0604020202020204" pitchFamily="34" charset="0"/>
              <a:buChar char="•"/>
            </a:pPr>
            <a:r>
              <a:rPr lang="en-US"/>
              <a:t>Takeaway: ups and downs in AAPL stock, Reddit comments respond to events</a:t>
            </a:r>
          </a:p>
          <a:p>
            <a:pPr marL="176611" indent="-176611">
              <a:buFont typeface="Arial" panose="020B0604020202020204" pitchFamily="34" charset="0"/>
              <a:buChar char="•"/>
            </a:pPr>
            <a:r>
              <a:rPr lang="en-US"/>
              <a:t>AAPL stock price and number of comments about the AAPL stock over time</a:t>
            </a:r>
          </a:p>
          <a:p>
            <a:pPr marL="176611" indent="-176611">
              <a:buFont typeface="Arial" panose="020B0604020202020204" pitchFamily="34" charset="0"/>
              <a:buChar char="•"/>
            </a:pPr>
            <a:r>
              <a:rPr lang="en-US"/>
              <a:t>Looking at the trend of the stock, there are a few key events</a:t>
            </a:r>
          </a:p>
          <a:p>
            <a:pPr marL="176611" indent="-176611">
              <a:buFont typeface="Arial" panose="020B0604020202020204" pitchFamily="34" charset="0"/>
              <a:buChar char="•"/>
            </a:pPr>
            <a:r>
              <a:rPr lang="en-US"/>
              <a:t>In October 2018, Apple announced they would stop reporting sales of iPhone, iPad, and Mac</a:t>
            </a:r>
          </a:p>
          <a:p>
            <a:pPr marL="647572" lvl="1" indent="-176611">
              <a:buFont typeface="Arial" panose="020B0604020202020204" pitchFamily="34" charset="0"/>
              <a:buChar char="•"/>
            </a:pPr>
            <a:r>
              <a:rPr lang="en-US"/>
              <a:t>Seen by the public as a way to hide any struggles they were having, stock took a nosedive, lots of chatter on Reddit</a:t>
            </a:r>
          </a:p>
          <a:p>
            <a:pPr marL="176611" indent="-176611">
              <a:buFont typeface="Arial" panose="020B0604020202020204" pitchFamily="34" charset="0"/>
              <a:buChar char="•"/>
            </a:pPr>
            <a:r>
              <a:rPr lang="en-US"/>
              <a:t>In 2019, the second gen of </a:t>
            </a:r>
            <a:r>
              <a:rPr lang="en-US" err="1"/>
              <a:t>AirPods</a:t>
            </a:r>
            <a:r>
              <a:rPr lang="en-US"/>
              <a:t> was a huge success, which translated into growth for the company</a:t>
            </a:r>
          </a:p>
          <a:p>
            <a:pPr marL="176611" indent="-176611">
              <a:buFont typeface="Arial" panose="020B0604020202020204" pitchFamily="34" charset="0"/>
              <a:buChar char="•"/>
            </a:pPr>
            <a:r>
              <a:rPr lang="en-US"/>
              <a:t>Early 2020 drop due to Covid</a:t>
            </a:r>
          </a:p>
          <a:p>
            <a:pPr marL="176611" indent="-176611">
              <a:buFont typeface="Arial" panose="020B0604020202020204" pitchFamily="34" charset="0"/>
              <a:buChar char="•"/>
            </a:pPr>
            <a:r>
              <a:rPr lang="en-US"/>
              <a:t>At the end of August 2020, Apple announced a four for one stock split (investors will get three shares for every share they hold)</a:t>
            </a:r>
          </a:p>
          <a:p>
            <a:pPr marL="647572" lvl="1" indent="-176611">
              <a:buFont typeface="Arial" panose="020B0604020202020204" pitchFamily="34" charset="0"/>
              <a:buChar char="•"/>
            </a:pPr>
            <a:r>
              <a:rPr lang="en-US"/>
              <a:t>Caused a lot of people to buy and then sell shortly after</a:t>
            </a:r>
          </a:p>
          <a:p>
            <a:pPr marL="647572" lvl="1" indent="-176611">
              <a:buFont typeface="Arial" panose="020B0604020202020204" pitchFamily="34" charset="0"/>
              <a:buChar char="•"/>
            </a:pPr>
            <a:r>
              <a:rPr lang="en-US"/>
              <a:t>Also explains a lot of activity on Reddit that day, people providing advice, telling other people to buy</a:t>
            </a:r>
          </a:p>
          <a:p>
            <a:pPr marL="176611" indent="-176611">
              <a:buFont typeface="Arial" panose="020B0604020202020204" pitchFamily="34" charset="0"/>
              <a:buChar char="•"/>
            </a:pPr>
            <a:r>
              <a:rPr lang="en-US"/>
              <a:t>Late January 2021: </a:t>
            </a:r>
            <a:r>
              <a:rPr lang="en-US" err="1"/>
              <a:t>Gamestop</a:t>
            </a:r>
            <a:r>
              <a:rPr lang="en-US"/>
              <a:t> Short Squeeze</a:t>
            </a:r>
          </a:p>
          <a:p>
            <a:pPr marL="647572" lvl="1" indent="-176611">
              <a:buFont typeface="Arial" panose="020B0604020202020204" pitchFamily="34" charset="0"/>
              <a:buChar char="•"/>
            </a:pPr>
            <a:r>
              <a:rPr lang="en-US"/>
              <a:t>Short sellers borrow shares and immediately sell them, hoping to buy them back at a lower price later, return them to the lender at a profit</a:t>
            </a:r>
          </a:p>
          <a:p>
            <a:pPr marL="647572" lvl="1" indent="-176611">
              <a:buFont typeface="Arial" panose="020B0604020202020204" pitchFamily="34" charset="0"/>
              <a:buChar char="•"/>
            </a:pPr>
            <a:r>
              <a:rPr lang="en-US"/>
              <a:t>This practice is common on stocks that don’t have a lot of value, one of which is </a:t>
            </a:r>
            <a:r>
              <a:rPr lang="en-US" err="1"/>
              <a:t>Gamestop</a:t>
            </a:r>
            <a:r>
              <a:rPr lang="en-US"/>
              <a:t>, a once popular but now dying video game company</a:t>
            </a:r>
          </a:p>
          <a:p>
            <a:pPr marL="647572" lvl="1" indent="-176611">
              <a:buFont typeface="Arial" panose="020B0604020202020204" pitchFamily="34" charset="0"/>
              <a:buChar char="•"/>
            </a:pPr>
            <a:r>
              <a:rPr lang="en-US"/>
              <a:t>The Reddit community </a:t>
            </a:r>
            <a:r>
              <a:rPr lang="en-US" err="1"/>
              <a:t>wallstreetbets</a:t>
            </a:r>
            <a:r>
              <a:rPr lang="en-US"/>
              <a:t> decided the short squeeze this stock and other low value stocks by driving up the price and causing huge losses for short sellers</a:t>
            </a:r>
          </a:p>
          <a:p>
            <a:pPr marL="647572" lvl="1" indent="-176611">
              <a:buFont typeface="Arial" panose="020B0604020202020204" pitchFamily="34" charset="0"/>
              <a:buChar char="•"/>
            </a:pPr>
            <a:r>
              <a:rPr lang="en-US"/>
              <a:t>AAPL was not one of these stocks but this movement caused a small economic panic in the stock market</a:t>
            </a:r>
          </a:p>
          <a:p>
            <a:pPr marL="647572" lvl="1" indent="-176611">
              <a:buFont typeface="Arial" panose="020B0604020202020204" pitchFamily="34" charset="0"/>
              <a:buChar char="•"/>
            </a:pPr>
            <a:r>
              <a:rPr lang="en-US"/>
              <a:t>We can see here that this panic did affect the AAPL price</a:t>
            </a:r>
          </a:p>
          <a:p>
            <a:pPr marL="647572" lvl="1" indent="-176611">
              <a:buFont typeface="Arial" panose="020B0604020202020204" pitchFamily="34" charset="0"/>
              <a:buChar char="•"/>
            </a:pPr>
            <a:r>
              <a:rPr lang="en-US"/>
              <a:t>The </a:t>
            </a:r>
            <a:r>
              <a:rPr lang="en-US" err="1"/>
              <a:t>Gamestop</a:t>
            </a:r>
            <a:r>
              <a:rPr lang="en-US"/>
              <a:t> short squeeze had lasting effects on Reddit chatter around stocks: more comments than ever before</a:t>
            </a:r>
          </a:p>
        </p:txBody>
      </p:sp>
      <p:sp>
        <p:nvSpPr>
          <p:cNvPr id="4" name="Slide Number Placeholder 3"/>
          <p:cNvSpPr>
            <a:spLocks noGrp="1"/>
          </p:cNvSpPr>
          <p:nvPr>
            <p:ph type="sldNum" sz="quarter" idx="5"/>
          </p:nvPr>
        </p:nvSpPr>
        <p:spPr/>
        <p:txBody>
          <a:bodyPr/>
          <a:lstStyle/>
          <a:p>
            <a:fld id="{59B9E160-5990-4098-A033-C013C39B955C}" type="slidenum">
              <a:rPr lang="en-US" smtClean="0"/>
              <a:t>9</a:t>
            </a:fld>
            <a:endParaRPr lang="en-US"/>
          </a:p>
        </p:txBody>
      </p:sp>
    </p:spTree>
    <p:extLst>
      <p:ext uri="{BB962C8B-B14F-4D97-AF65-F5344CB8AC3E}">
        <p14:creationId xmlns:p14="http://schemas.microsoft.com/office/powerpoint/2010/main" val="864865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B87E-F402-FFFF-0651-45D3AA9D8B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2D94B4-CD77-3A5B-347B-83AA44B9EE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1975BA-ED1F-3F1F-ACD7-3FE6C741C3B4}"/>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5" name="Footer Placeholder 4">
            <a:extLst>
              <a:ext uri="{FF2B5EF4-FFF2-40B4-BE49-F238E27FC236}">
                <a16:creationId xmlns:a16="http://schemas.microsoft.com/office/drawing/2014/main" id="{5869F513-3FF3-2AB4-2DE4-C0D39DC46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A53704-CE1B-96C5-09FC-E44D5A644642}"/>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370501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98FF-445E-31B8-A8B1-8A351BE9B8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C68C69-5FEF-42BC-4CC0-B95A85C5C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3CE64E-7465-D435-E39D-79A1BE1A3054}"/>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5" name="Footer Placeholder 4">
            <a:extLst>
              <a:ext uri="{FF2B5EF4-FFF2-40B4-BE49-F238E27FC236}">
                <a16:creationId xmlns:a16="http://schemas.microsoft.com/office/drawing/2014/main" id="{FCDCE9E1-CA44-66AC-C9B3-14BB0AEB9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F31455-7F25-EC86-33DC-C1CAA12F13A8}"/>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369233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A4C9E-FCA5-5A4E-65A8-C483A4866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46CC93-FC58-1D9A-CF32-0420D28912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133D1C-76FC-D574-0AD0-EFC359C29BD8}"/>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5" name="Footer Placeholder 4">
            <a:extLst>
              <a:ext uri="{FF2B5EF4-FFF2-40B4-BE49-F238E27FC236}">
                <a16:creationId xmlns:a16="http://schemas.microsoft.com/office/drawing/2014/main" id="{8CE9724F-41DC-812F-6E8E-967FACF6C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26C399-36FD-CAA1-CDC2-D0F87EA2A379}"/>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734531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BC7A6-C579-647E-AC84-0F9CF8CB6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2D8297-2E0A-8D04-F3C1-E2BC0785C7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D077D-A3FD-0C57-3519-289D65D91D6D}"/>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5" name="Footer Placeholder 4">
            <a:extLst>
              <a:ext uri="{FF2B5EF4-FFF2-40B4-BE49-F238E27FC236}">
                <a16:creationId xmlns:a16="http://schemas.microsoft.com/office/drawing/2014/main" id="{7DC95254-EA13-BD86-39D2-81FC024FC9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B0613-583E-2649-E125-DF89C1C08BB8}"/>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41136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9F10C-D7A1-D85F-6507-208F8A7B5C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54FC12-3F5E-4F25-2B9E-BA492062F4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F60864-D444-D6EE-CA82-82FBD356632F}"/>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5" name="Footer Placeholder 4">
            <a:extLst>
              <a:ext uri="{FF2B5EF4-FFF2-40B4-BE49-F238E27FC236}">
                <a16:creationId xmlns:a16="http://schemas.microsoft.com/office/drawing/2014/main" id="{59F69C56-D5A9-1943-239F-DDA3C1C99D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89C5A0-45C4-ABAF-4B93-D58BF352102A}"/>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233909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253C-55FF-407E-57B2-6F2FFD5AD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60F58-BC70-18E5-4837-4CF8DB1CAE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29A18B-E214-CD35-E2EE-D50B901364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E53F4-4BD1-727B-B49C-D2CF5AB4224A}"/>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6" name="Footer Placeholder 5">
            <a:extLst>
              <a:ext uri="{FF2B5EF4-FFF2-40B4-BE49-F238E27FC236}">
                <a16:creationId xmlns:a16="http://schemas.microsoft.com/office/drawing/2014/main" id="{57DC3DFF-63D8-1A23-5109-305BB88E6D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3321F1-96E9-4989-012B-3178E1281709}"/>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85611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B1E33-3611-D8A6-67CF-93341606D25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D90A0C-7CF0-4669-C5F8-C303D9D9C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754664-7BF4-DA23-8C4B-B4FDA9FEEA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B060F6-B0A5-E2E6-A23A-93741FAF1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BD4AE-3CD9-B0EC-47A5-11032ED23A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293C40-06C5-86F4-089E-5C05B14AA738}"/>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8" name="Footer Placeholder 7">
            <a:extLst>
              <a:ext uri="{FF2B5EF4-FFF2-40B4-BE49-F238E27FC236}">
                <a16:creationId xmlns:a16="http://schemas.microsoft.com/office/drawing/2014/main" id="{35BC49EE-C3F0-B49A-01F3-73A9C92575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820C9-9E7A-7BF1-95DA-F03510B0E939}"/>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3438786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1146-C41A-DFDB-ED8B-509DD79260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1792E2-2870-618C-2A48-C96BAB678355}"/>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4" name="Footer Placeholder 3">
            <a:extLst>
              <a:ext uri="{FF2B5EF4-FFF2-40B4-BE49-F238E27FC236}">
                <a16:creationId xmlns:a16="http://schemas.microsoft.com/office/drawing/2014/main" id="{D17CF460-0AE1-2EB3-59C2-9B8F957D7B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CB7543-C454-D39E-4AC7-4C4E8E1C4E90}"/>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2538504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FB44A6-222A-A7CA-163E-4BE3DED7CBAC}"/>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3" name="Footer Placeholder 2">
            <a:extLst>
              <a:ext uri="{FF2B5EF4-FFF2-40B4-BE49-F238E27FC236}">
                <a16:creationId xmlns:a16="http://schemas.microsoft.com/office/drawing/2014/main" id="{F8CB6827-A06B-B7E8-44C0-E1346016A3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AD927D-0A0B-AD29-F727-D99A14273DDE}"/>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1421930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DC842-2FC1-44D8-B1A0-80C032C73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4DEF76-7850-04D0-0152-1C6FC17639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CC5E5E-B7FC-E60E-7FC2-67026D0324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A0984A-4B62-51AA-9282-D3D973B867FC}"/>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6" name="Footer Placeholder 5">
            <a:extLst>
              <a:ext uri="{FF2B5EF4-FFF2-40B4-BE49-F238E27FC236}">
                <a16:creationId xmlns:a16="http://schemas.microsoft.com/office/drawing/2014/main" id="{53D702B4-601C-4F96-3828-99F4FB9BAE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46816-C8A0-9EDC-BA0D-6C3F1A36CF73}"/>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2421538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25218-87CA-8DE3-6699-58D8C863B5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14B157-1AEB-FFA9-3AE0-E4120D76B9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2DEBD9-EFD4-A31B-8229-4A33F58CDE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059E63-ED9D-2A40-DA0A-E5302926C0AA}"/>
              </a:ext>
            </a:extLst>
          </p:cNvPr>
          <p:cNvSpPr>
            <a:spLocks noGrp="1"/>
          </p:cNvSpPr>
          <p:nvPr>
            <p:ph type="dt" sz="half" idx="10"/>
          </p:nvPr>
        </p:nvSpPr>
        <p:spPr/>
        <p:txBody>
          <a:bodyPr/>
          <a:lstStyle/>
          <a:p>
            <a:fld id="{B6E44092-8E2F-4701-BAE2-159D5E767AD2}" type="datetimeFigureOut">
              <a:rPr lang="en-US" smtClean="0"/>
              <a:t>12/22/2023</a:t>
            </a:fld>
            <a:endParaRPr lang="en-US"/>
          </a:p>
        </p:txBody>
      </p:sp>
      <p:sp>
        <p:nvSpPr>
          <p:cNvPr id="6" name="Footer Placeholder 5">
            <a:extLst>
              <a:ext uri="{FF2B5EF4-FFF2-40B4-BE49-F238E27FC236}">
                <a16:creationId xmlns:a16="http://schemas.microsoft.com/office/drawing/2014/main" id="{F0B1CA23-CD6F-1204-267A-C4D07AE2D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2B20CD-B3AC-59F8-8836-5B859319D119}"/>
              </a:ext>
            </a:extLst>
          </p:cNvPr>
          <p:cNvSpPr>
            <a:spLocks noGrp="1"/>
          </p:cNvSpPr>
          <p:nvPr>
            <p:ph type="sldNum" sz="quarter" idx="12"/>
          </p:nvPr>
        </p:nvSpPr>
        <p:spPr/>
        <p:txBody>
          <a:bodyPr/>
          <a:lstStyle/>
          <a:p>
            <a:fld id="{AA5858BE-271E-4299-BBB9-2FABE52CA51A}" type="slidenum">
              <a:rPr lang="en-US" smtClean="0"/>
              <a:t>‹#›</a:t>
            </a:fld>
            <a:endParaRPr lang="en-US"/>
          </a:p>
        </p:txBody>
      </p:sp>
    </p:spTree>
    <p:extLst>
      <p:ext uri="{BB962C8B-B14F-4D97-AF65-F5344CB8AC3E}">
        <p14:creationId xmlns:p14="http://schemas.microsoft.com/office/powerpoint/2010/main" val="45481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A38EFC-2681-C3A5-2544-216E8FF091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656620-81DD-58DD-05A7-303395FF8F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48DBC-F881-4483-426A-183816E60A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44092-8E2F-4701-BAE2-159D5E767AD2}" type="datetimeFigureOut">
              <a:rPr lang="en-US" smtClean="0"/>
              <a:t>12/22/2023</a:t>
            </a:fld>
            <a:endParaRPr lang="en-US"/>
          </a:p>
        </p:txBody>
      </p:sp>
      <p:sp>
        <p:nvSpPr>
          <p:cNvPr id="5" name="Footer Placeholder 4">
            <a:extLst>
              <a:ext uri="{FF2B5EF4-FFF2-40B4-BE49-F238E27FC236}">
                <a16:creationId xmlns:a16="http://schemas.microsoft.com/office/drawing/2014/main" id="{16EC9DF9-4C08-6AB3-28FC-F8DD3102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EB10A5-40A9-0E4E-A09B-5135237995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5858BE-271E-4299-BBB9-2FABE52CA51A}" type="slidenum">
              <a:rPr lang="en-US" smtClean="0"/>
              <a:t>‹#›</a:t>
            </a:fld>
            <a:endParaRPr lang="en-US"/>
          </a:p>
        </p:txBody>
      </p:sp>
    </p:spTree>
    <p:extLst>
      <p:ext uri="{BB962C8B-B14F-4D97-AF65-F5344CB8AC3E}">
        <p14:creationId xmlns:p14="http://schemas.microsoft.com/office/powerpoint/2010/main" val="251117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0_9DEF1D53.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0C_1EDE6178.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0F_EA0D91B.xm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microsoft.com/office/2018/10/relationships/comments" Target="../comments/modernComment_106_B722BF6F.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2FF2DD38-2BF8-F261-A673-DC49F2824565}"/>
              </a:ext>
            </a:extLst>
          </p:cNvPr>
          <p:cNvPicPr>
            <a:picLocks noChangeAspect="1"/>
          </p:cNvPicPr>
          <p:nvPr/>
        </p:nvPicPr>
        <p:blipFill rotWithShape="1">
          <a:blip r:embed="rId4"/>
          <a:srcRect t="3608" b="12122"/>
          <a:stretch/>
        </p:blipFill>
        <p:spPr>
          <a:xfrm>
            <a:off x="20" y="10"/>
            <a:ext cx="12191980" cy="6857990"/>
          </a:xfrm>
          <a:prstGeom prst="rect">
            <a:avLst/>
          </a:prstGeom>
        </p:spPr>
      </p:pic>
      <p:sp useBgFill="1">
        <p:nvSpPr>
          <p:cNvPr id="9" name="Rectangle 8">
            <a:extLst>
              <a:ext uri="{FF2B5EF4-FFF2-40B4-BE49-F238E27FC236}">
                <a16:creationId xmlns:a16="http://schemas.microsoft.com/office/drawing/2014/main" id="{8870DEF6-46A2-D4F8-8BE6-91165D93E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3934" y="1860919"/>
            <a:ext cx="4975280" cy="3108645"/>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8C9A93-2C12-E093-6329-67A43558BBAE}"/>
              </a:ext>
            </a:extLst>
          </p:cNvPr>
          <p:cNvSpPr>
            <a:spLocks noGrp="1"/>
          </p:cNvSpPr>
          <p:nvPr>
            <p:ph type="ctrTitle"/>
          </p:nvPr>
        </p:nvSpPr>
        <p:spPr>
          <a:xfrm>
            <a:off x="2090528" y="2299176"/>
            <a:ext cx="4131368" cy="1571164"/>
          </a:xfrm>
        </p:spPr>
        <p:txBody>
          <a:bodyPr anchor="t">
            <a:normAutofit/>
          </a:bodyPr>
          <a:lstStyle/>
          <a:p>
            <a:pPr algn="l"/>
            <a:r>
              <a:rPr lang="en-US" sz="3600"/>
              <a:t>AAPL Stock and Reddit</a:t>
            </a:r>
          </a:p>
        </p:txBody>
      </p:sp>
      <p:sp>
        <p:nvSpPr>
          <p:cNvPr id="3" name="Subtitle 2">
            <a:extLst>
              <a:ext uri="{FF2B5EF4-FFF2-40B4-BE49-F238E27FC236}">
                <a16:creationId xmlns:a16="http://schemas.microsoft.com/office/drawing/2014/main" id="{25982733-2F21-2BE4-9FC2-AAB8F0D617F7}"/>
              </a:ext>
            </a:extLst>
          </p:cNvPr>
          <p:cNvSpPr>
            <a:spLocks noGrp="1"/>
          </p:cNvSpPr>
          <p:nvPr>
            <p:ph type="subTitle" idx="1"/>
          </p:nvPr>
        </p:nvSpPr>
        <p:spPr>
          <a:xfrm>
            <a:off x="2090529" y="4199213"/>
            <a:ext cx="4191938" cy="598548"/>
          </a:xfrm>
        </p:spPr>
        <p:txBody>
          <a:bodyPr anchor="ctr">
            <a:normAutofit/>
          </a:bodyPr>
          <a:lstStyle/>
          <a:p>
            <a:pPr algn="l"/>
            <a:r>
              <a:rPr lang="en-US" sz="1800">
                <a:latin typeface="Calibri"/>
                <a:ea typeface="Calibri" panose="020F0502020204030204" pitchFamily="34" charset="0"/>
                <a:cs typeface="Times New Roman"/>
              </a:rPr>
              <a:t>Derek</a:t>
            </a:r>
            <a:r>
              <a:rPr lang="en-US" sz="1800">
                <a:effectLst/>
                <a:latin typeface="Calibri"/>
                <a:ea typeface="Calibri" panose="020F0502020204030204" pitchFamily="34" charset="0"/>
                <a:cs typeface="Times New Roman"/>
              </a:rPr>
              <a:t> Bobbitt, Claire Plourde, Macy Broderick, Matthew Clarke</a:t>
            </a:r>
            <a:endParaRPr lang="en-US" sz="1800">
              <a:latin typeface="Calibri"/>
              <a:cs typeface="Times New Roman"/>
            </a:endParaRPr>
          </a:p>
        </p:txBody>
      </p:sp>
      <p:cxnSp>
        <p:nvCxnSpPr>
          <p:cNvPr id="11" name="Straight Connector 10">
            <a:extLst>
              <a:ext uri="{FF2B5EF4-FFF2-40B4-BE49-F238E27FC236}">
                <a16:creationId xmlns:a16="http://schemas.microsoft.com/office/drawing/2014/main" id="{522632D6-DED9-FDEC-FD9F-09FF0A4544C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3170" y="403477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693523"/>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9D7EB1-2E88-C70A-6179-4E7583ED11C2}"/>
              </a:ext>
            </a:extLst>
          </p:cNvPr>
          <p:cNvPicPr>
            <a:picLocks noChangeAspect="1"/>
          </p:cNvPicPr>
          <p:nvPr/>
        </p:nvPicPr>
        <p:blipFill>
          <a:blip r:embed="rId3"/>
          <a:stretch>
            <a:fillRect/>
          </a:stretch>
        </p:blipFill>
        <p:spPr>
          <a:xfrm>
            <a:off x="617395" y="782812"/>
            <a:ext cx="10957209" cy="5292375"/>
          </a:xfrm>
          <a:prstGeom prst="rect">
            <a:avLst/>
          </a:prstGeom>
        </p:spPr>
      </p:pic>
    </p:spTree>
    <p:extLst>
      <p:ext uri="{BB962C8B-B14F-4D97-AF65-F5344CB8AC3E}">
        <p14:creationId xmlns:p14="http://schemas.microsoft.com/office/powerpoint/2010/main" val="132111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CA6D0-C890-841F-6B2A-1155E73DC907}"/>
              </a:ext>
            </a:extLst>
          </p:cNvPr>
          <p:cNvSpPr>
            <a:spLocks noGrp="1"/>
          </p:cNvSpPr>
          <p:nvPr>
            <p:ph type="title"/>
          </p:nvPr>
        </p:nvSpPr>
        <p:spPr>
          <a:xfrm>
            <a:off x="961295" y="436548"/>
            <a:ext cx="6835686" cy="1484415"/>
          </a:xfrm>
        </p:spPr>
        <p:txBody>
          <a:bodyPr/>
          <a:lstStyle/>
          <a:p>
            <a:r>
              <a:rPr lang="en-US"/>
              <a:t>Summary Statistical Analysis</a:t>
            </a:r>
          </a:p>
        </p:txBody>
      </p:sp>
      <p:pic>
        <p:nvPicPr>
          <p:cNvPr id="6" name="Content Placeholder 5" descr="A screenshot of a phone&#10;&#10;Description automatically generated">
            <a:extLst>
              <a:ext uri="{FF2B5EF4-FFF2-40B4-BE49-F238E27FC236}">
                <a16:creationId xmlns:a16="http://schemas.microsoft.com/office/drawing/2014/main" id="{BEA97CF9-2400-1672-A3A7-538D6D88A089}"/>
              </a:ext>
            </a:extLst>
          </p:cNvPr>
          <p:cNvPicPr>
            <a:picLocks noGrp="1" noChangeAspect="1"/>
          </p:cNvPicPr>
          <p:nvPr>
            <p:ph idx="1"/>
          </p:nvPr>
        </p:nvPicPr>
        <p:blipFill>
          <a:blip r:embed="rId4"/>
          <a:stretch>
            <a:fillRect/>
          </a:stretch>
        </p:blipFill>
        <p:spPr>
          <a:xfrm>
            <a:off x="6179707" y="3879679"/>
            <a:ext cx="2056535" cy="2682216"/>
          </a:xfrm>
        </p:spPr>
      </p:pic>
      <p:sp>
        <p:nvSpPr>
          <p:cNvPr id="7" name="TextBox 6">
            <a:extLst>
              <a:ext uri="{FF2B5EF4-FFF2-40B4-BE49-F238E27FC236}">
                <a16:creationId xmlns:a16="http://schemas.microsoft.com/office/drawing/2014/main" id="{25CD165B-3B6D-6497-53E7-A457A55050BD}"/>
              </a:ext>
            </a:extLst>
          </p:cNvPr>
          <p:cNvSpPr txBox="1"/>
          <p:nvPr/>
        </p:nvSpPr>
        <p:spPr>
          <a:xfrm>
            <a:off x="6074870" y="3540130"/>
            <a:ext cx="2256311" cy="338554"/>
          </a:xfrm>
          <a:prstGeom prst="rect">
            <a:avLst/>
          </a:prstGeom>
          <a:noFill/>
          <a:ln>
            <a:solidFill>
              <a:schemeClr val="bg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Calibri"/>
                <a:cs typeface="Calibri"/>
              </a:rPr>
              <a:t>Comments per Subreddit</a:t>
            </a:r>
          </a:p>
        </p:txBody>
      </p:sp>
      <p:pic>
        <p:nvPicPr>
          <p:cNvPr id="8" name="Picture 7" descr="A screenshot of a phone&#10;&#10;Description automatically generated">
            <a:extLst>
              <a:ext uri="{FF2B5EF4-FFF2-40B4-BE49-F238E27FC236}">
                <a16:creationId xmlns:a16="http://schemas.microsoft.com/office/drawing/2014/main" id="{95482BC7-83FC-DC84-34AC-B7B18D35D4B7}"/>
              </a:ext>
            </a:extLst>
          </p:cNvPr>
          <p:cNvPicPr>
            <a:picLocks noChangeAspect="1"/>
          </p:cNvPicPr>
          <p:nvPr/>
        </p:nvPicPr>
        <p:blipFill>
          <a:blip r:embed="rId5"/>
          <a:stretch>
            <a:fillRect/>
          </a:stretch>
        </p:blipFill>
        <p:spPr>
          <a:xfrm>
            <a:off x="6161765" y="3495005"/>
            <a:ext cx="2085975" cy="3057525"/>
          </a:xfrm>
          <a:prstGeom prst="rect">
            <a:avLst/>
          </a:prstGeom>
        </p:spPr>
      </p:pic>
      <p:sp>
        <p:nvSpPr>
          <p:cNvPr id="9" name="TextBox 8">
            <a:extLst>
              <a:ext uri="{FF2B5EF4-FFF2-40B4-BE49-F238E27FC236}">
                <a16:creationId xmlns:a16="http://schemas.microsoft.com/office/drawing/2014/main" id="{0C271462-0C69-9E4F-4898-2D4D53C604D4}"/>
              </a:ext>
            </a:extLst>
          </p:cNvPr>
          <p:cNvSpPr txBox="1"/>
          <p:nvPr/>
        </p:nvSpPr>
        <p:spPr>
          <a:xfrm>
            <a:off x="6195348" y="3159555"/>
            <a:ext cx="2008909"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ea typeface="Calibri"/>
                <a:cs typeface="Calibri"/>
              </a:rPr>
              <a:t>Posts per Subreddit</a:t>
            </a:r>
          </a:p>
        </p:txBody>
      </p:sp>
      <p:sp>
        <p:nvSpPr>
          <p:cNvPr id="10" name="Rectangle 9">
            <a:extLst>
              <a:ext uri="{FF2B5EF4-FFF2-40B4-BE49-F238E27FC236}">
                <a16:creationId xmlns:a16="http://schemas.microsoft.com/office/drawing/2014/main" id="{42636764-3310-4C71-4643-4F1D80C56BD5}"/>
              </a:ext>
            </a:extLst>
          </p:cNvPr>
          <p:cNvSpPr/>
          <p:nvPr/>
        </p:nvSpPr>
        <p:spPr>
          <a:xfrm>
            <a:off x="8708572" y="445325"/>
            <a:ext cx="3057895" cy="148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ea typeface="Calibri"/>
                <a:cs typeface="Calibri"/>
              </a:rPr>
              <a:t>Average Comment Sentiment:</a:t>
            </a:r>
          </a:p>
          <a:p>
            <a:pPr algn="ctr"/>
            <a:endParaRPr lang="en-US">
              <a:ea typeface="Calibri"/>
              <a:cs typeface="Calibri"/>
            </a:endParaRPr>
          </a:p>
          <a:p>
            <a:pPr algn="ctr"/>
            <a:r>
              <a:rPr lang="en-US" b="1">
                <a:ea typeface="Calibri"/>
                <a:cs typeface="Calibri"/>
              </a:rPr>
              <a:t>0.155344</a:t>
            </a:r>
          </a:p>
        </p:txBody>
      </p:sp>
      <p:sp>
        <p:nvSpPr>
          <p:cNvPr id="12" name="Rectangle 11">
            <a:extLst>
              <a:ext uri="{FF2B5EF4-FFF2-40B4-BE49-F238E27FC236}">
                <a16:creationId xmlns:a16="http://schemas.microsoft.com/office/drawing/2014/main" id="{AAFD0772-648C-FBBF-80C4-9D0980A5550F}"/>
              </a:ext>
            </a:extLst>
          </p:cNvPr>
          <p:cNvSpPr/>
          <p:nvPr/>
        </p:nvSpPr>
        <p:spPr>
          <a:xfrm>
            <a:off x="8708572" y="2652156"/>
            <a:ext cx="3057895" cy="148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Average Comment Score:</a:t>
            </a:r>
          </a:p>
          <a:p>
            <a:pPr algn="ctr"/>
            <a:endParaRPr lang="en-US">
              <a:ea typeface="Calibri"/>
              <a:cs typeface="Calibri"/>
            </a:endParaRPr>
          </a:p>
          <a:p>
            <a:pPr algn="ctr"/>
            <a:r>
              <a:rPr lang="en-US" b="1">
                <a:ea typeface="Calibri"/>
                <a:cs typeface="Calibri"/>
              </a:rPr>
              <a:t>5.19916</a:t>
            </a:r>
          </a:p>
        </p:txBody>
      </p:sp>
      <p:sp>
        <p:nvSpPr>
          <p:cNvPr id="13" name="Rectangle 12">
            <a:extLst>
              <a:ext uri="{FF2B5EF4-FFF2-40B4-BE49-F238E27FC236}">
                <a16:creationId xmlns:a16="http://schemas.microsoft.com/office/drawing/2014/main" id="{4F54568E-7EBE-431F-B8BE-9AA0A54793EC}"/>
              </a:ext>
            </a:extLst>
          </p:cNvPr>
          <p:cNvSpPr/>
          <p:nvPr/>
        </p:nvSpPr>
        <p:spPr>
          <a:xfrm>
            <a:off x="8708571" y="4948051"/>
            <a:ext cx="3057895" cy="148441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ea typeface="Calibri"/>
                <a:cs typeface="Calibri"/>
              </a:rPr>
              <a:t>Average Post Score:</a:t>
            </a:r>
          </a:p>
          <a:p>
            <a:pPr algn="ctr"/>
            <a:endParaRPr lang="en-US">
              <a:ea typeface="Calibri"/>
              <a:cs typeface="Calibri"/>
            </a:endParaRPr>
          </a:p>
          <a:p>
            <a:pPr algn="ctr"/>
            <a:r>
              <a:rPr lang="en-US" b="1">
                <a:ea typeface="Calibri"/>
                <a:cs typeface="Calibri"/>
              </a:rPr>
              <a:t>27.3624</a:t>
            </a:r>
          </a:p>
        </p:txBody>
      </p:sp>
      <p:pic>
        <p:nvPicPr>
          <p:cNvPr id="17" name="Picture 16" descr="A graph with blue bars&#10;&#10;Description automatically generated">
            <a:extLst>
              <a:ext uri="{FF2B5EF4-FFF2-40B4-BE49-F238E27FC236}">
                <a16:creationId xmlns:a16="http://schemas.microsoft.com/office/drawing/2014/main" id="{7115FC60-98D1-2758-FD29-4A4A3D36F38A}"/>
              </a:ext>
            </a:extLst>
          </p:cNvPr>
          <p:cNvPicPr>
            <a:picLocks noChangeAspect="1"/>
          </p:cNvPicPr>
          <p:nvPr/>
        </p:nvPicPr>
        <p:blipFill>
          <a:blip r:embed="rId6"/>
          <a:stretch>
            <a:fillRect/>
          </a:stretch>
        </p:blipFill>
        <p:spPr>
          <a:xfrm>
            <a:off x="320634" y="2238425"/>
            <a:ext cx="5444836" cy="3281695"/>
          </a:xfrm>
          <a:prstGeom prst="rect">
            <a:avLst/>
          </a:prstGeom>
        </p:spPr>
      </p:pic>
    </p:spTree>
    <p:extLst>
      <p:ext uri="{BB962C8B-B14F-4D97-AF65-F5344CB8AC3E}">
        <p14:creationId xmlns:p14="http://schemas.microsoft.com/office/powerpoint/2010/main" val="51789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50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1500"/>
                            </p:stCondLst>
                            <p:childTnLst>
                              <p:par>
                                <p:cTn id="8" presetID="1" presetClass="entr" presetSubtype="0" fill="hold" grpId="0" nodeType="afterEffect">
                                  <p:stCondLst>
                                    <p:cond delay="150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3000"/>
                            </p:stCondLst>
                            <p:childTnLst>
                              <p:par>
                                <p:cTn id="11" presetID="1" presetClass="entr" presetSubtype="0" fill="hold" grpId="0" nodeType="afterEffect">
                                  <p:stCondLst>
                                    <p:cond delay="1500"/>
                                  </p:stCondLst>
                                  <p:childTnLst>
                                    <p:set>
                                      <p:cBhvr>
                                        <p:cTn id="12" dur="1" fill="hold">
                                          <p:stCondLst>
                                            <p:cond delay="0"/>
                                          </p:stCondLst>
                                        </p:cTn>
                                        <p:tgtEl>
                                          <p:spTgt spid="13"/>
                                        </p:tgtEl>
                                        <p:attrNameLst>
                                          <p:attrName>style.visibility</p:attrName>
                                        </p:attrNameLst>
                                      </p:cBhvr>
                                      <p:to>
                                        <p:strVal val="visible"/>
                                      </p:to>
                                    </p:set>
                                  </p:childTnLst>
                                </p:cTn>
                              </p:par>
                            </p:childTnLst>
                          </p:cTn>
                        </p:par>
                        <p:par>
                          <p:cTn id="13" fill="hold">
                            <p:stCondLst>
                              <p:cond delay="4500"/>
                            </p:stCondLst>
                            <p:childTnLst>
                              <p:par>
                                <p:cTn id="14" presetID="10" presetClass="entr" presetSubtype="0" fill="hold" nodeType="afterEffect">
                                  <p:stCondLst>
                                    <p:cond delay="10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
                                        <p:tgtEl>
                                          <p:spTgt spid="6"/>
                                        </p:tgtEl>
                                      </p:cBhvr>
                                    </p:animEffect>
                                  </p:childTnLst>
                                </p:cTn>
                              </p:par>
                              <p:par>
                                <p:cTn id="17" presetID="10" presetClass="entr" presetSubtype="0" fill="hold" grpId="0" nodeType="withEffect">
                                  <p:stCondLst>
                                    <p:cond delay="100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
                                        <p:tgtEl>
                                          <p:spTgt spid="7"/>
                                        </p:tgtEl>
                                      </p:cBhvr>
                                    </p:animEffect>
                                  </p:childTnLst>
                                </p:cTn>
                              </p:par>
                            </p:childTnLst>
                          </p:cTn>
                        </p:par>
                        <p:par>
                          <p:cTn id="20" fill="hold">
                            <p:stCondLst>
                              <p:cond delay="5510"/>
                            </p:stCondLst>
                            <p:childTnLst>
                              <p:par>
                                <p:cTn id="21" presetID="1" presetClass="entr" presetSubtype="0" fill="hold" nodeType="afterEffect">
                                  <p:stCondLst>
                                    <p:cond delay="8000"/>
                                  </p:stCondLst>
                                  <p:childTnLst>
                                    <p:set>
                                      <p:cBhvr>
                                        <p:cTn id="22" dur="1" fill="hold">
                                          <p:stCondLst>
                                            <p:cond delay="9"/>
                                          </p:stCondLst>
                                        </p:cTn>
                                        <p:tgtEl>
                                          <p:spTgt spid="8"/>
                                        </p:tgtEl>
                                        <p:attrNameLst>
                                          <p:attrName>style.visibility</p:attrName>
                                        </p:attrNameLst>
                                      </p:cBhvr>
                                      <p:to>
                                        <p:strVal val="visible"/>
                                      </p:to>
                                    </p:set>
                                  </p:childTnLst>
                                </p:cTn>
                              </p:par>
                            </p:childTnLst>
                          </p:cTn>
                        </p:par>
                        <p:par>
                          <p:cTn id="23" fill="hold">
                            <p:stCondLst>
                              <p:cond delay="13520"/>
                            </p:stCondLst>
                            <p:childTnLst>
                              <p:par>
                                <p:cTn id="24" presetID="1"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animBg="1"/>
      <p:bldP spid="12" grpId="0" animBg="1"/>
      <p:bldP spid="13" grpId="0" animBg="1"/>
    </p:bldLst>
  </p:timing>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3BF2734-1B60-1F6D-7400-D6E8AD51A439}"/>
              </a:ext>
            </a:extLst>
          </p:cNvPr>
          <p:cNvPicPr>
            <a:picLocks noChangeAspect="1"/>
          </p:cNvPicPr>
          <p:nvPr/>
        </p:nvPicPr>
        <p:blipFill>
          <a:blip r:embed="rId3"/>
          <a:stretch>
            <a:fillRect/>
          </a:stretch>
        </p:blipFill>
        <p:spPr>
          <a:xfrm>
            <a:off x="2731470" y="349419"/>
            <a:ext cx="6096442" cy="6159162"/>
          </a:xfrm>
          <a:prstGeom prst="rect">
            <a:avLst/>
          </a:prstGeom>
        </p:spPr>
      </p:pic>
    </p:spTree>
    <p:extLst>
      <p:ext uri="{BB962C8B-B14F-4D97-AF65-F5344CB8AC3E}">
        <p14:creationId xmlns:p14="http://schemas.microsoft.com/office/powerpoint/2010/main" val="309044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75A1D-422C-84C3-40B6-9C4AD7732CFF}"/>
              </a:ext>
            </a:extLst>
          </p:cNvPr>
          <p:cNvSpPr>
            <a:spLocks noGrp="1"/>
          </p:cNvSpPr>
          <p:nvPr>
            <p:ph type="title"/>
          </p:nvPr>
        </p:nvSpPr>
        <p:spPr>
          <a:xfrm>
            <a:off x="838200" y="365125"/>
            <a:ext cx="10515600" cy="1426481"/>
          </a:xfrm>
        </p:spPr>
        <p:txBody>
          <a:bodyPr vert="horz" lIns="91440" tIns="45720" rIns="91440" bIns="45720" rtlCol="0" anchor="ctr">
            <a:normAutofit/>
          </a:bodyPr>
          <a:lstStyle/>
          <a:p>
            <a:r>
              <a:rPr lang="en-US" sz="5200"/>
              <a:t>Sentiment</a:t>
            </a:r>
            <a:r>
              <a:rPr lang="en-US" sz="5200" kern="1200">
                <a:solidFill>
                  <a:schemeClr val="tx1"/>
                </a:solidFill>
                <a:latin typeface="+mj-lt"/>
                <a:ea typeface="+mj-ea"/>
                <a:cs typeface="+mj-cs"/>
              </a:rPr>
              <a:t> – Posts v Comments</a:t>
            </a:r>
          </a:p>
        </p:txBody>
      </p:sp>
      <p:pic>
        <p:nvPicPr>
          <p:cNvPr id="7" name="Picture 6" descr="A red and blue squares&#10;&#10;Description automatically generated">
            <a:extLst>
              <a:ext uri="{FF2B5EF4-FFF2-40B4-BE49-F238E27FC236}">
                <a16:creationId xmlns:a16="http://schemas.microsoft.com/office/drawing/2014/main" id="{B45A456E-F084-F08C-D580-FA467EBB970F}"/>
              </a:ext>
            </a:extLst>
          </p:cNvPr>
          <p:cNvPicPr>
            <a:picLocks noChangeAspect="1"/>
          </p:cNvPicPr>
          <p:nvPr/>
        </p:nvPicPr>
        <p:blipFill rotWithShape="1">
          <a:blip r:embed="rId3"/>
          <a:srcRect l="1218" r="6632" b="506"/>
          <a:stretch/>
        </p:blipFill>
        <p:spPr>
          <a:xfrm>
            <a:off x="62480" y="2381119"/>
            <a:ext cx="6000721" cy="3887368"/>
          </a:xfrm>
          <a:prstGeom prst="rect">
            <a:avLst/>
          </a:prstGeom>
        </p:spPr>
      </p:pic>
      <p:pic>
        <p:nvPicPr>
          <p:cNvPr id="6" name="Picture 5" descr="A red and blue squares&#10;&#10;Description automatically generated">
            <a:extLst>
              <a:ext uri="{FF2B5EF4-FFF2-40B4-BE49-F238E27FC236}">
                <a16:creationId xmlns:a16="http://schemas.microsoft.com/office/drawing/2014/main" id="{726D458D-519E-5FDB-EE6E-376488A0CAC1}"/>
              </a:ext>
            </a:extLst>
          </p:cNvPr>
          <p:cNvPicPr>
            <a:picLocks noChangeAspect="1"/>
          </p:cNvPicPr>
          <p:nvPr/>
        </p:nvPicPr>
        <p:blipFill rotWithShape="1">
          <a:blip r:embed="rId4"/>
          <a:srcRect l="1713" t="665" r="7510" b="222"/>
          <a:stretch/>
        </p:blipFill>
        <p:spPr>
          <a:xfrm>
            <a:off x="6133025" y="2436806"/>
            <a:ext cx="5960837" cy="3872392"/>
          </a:xfrm>
          <a:prstGeom prst="rect">
            <a:avLst/>
          </a:prstGeom>
        </p:spPr>
      </p:pic>
    </p:spTree>
    <p:extLst>
      <p:ext uri="{BB962C8B-B14F-4D97-AF65-F5344CB8AC3E}">
        <p14:creationId xmlns:p14="http://schemas.microsoft.com/office/powerpoint/2010/main" val="1497174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75A1D-422C-84C3-40B6-9C4AD7732CFF}"/>
              </a:ext>
            </a:extLst>
          </p:cNvPr>
          <p:cNvSpPr>
            <a:spLocks noGrp="1"/>
          </p:cNvSpPr>
          <p:nvPr>
            <p:ph type="title"/>
          </p:nvPr>
        </p:nvSpPr>
        <p:spPr>
          <a:xfrm>
            <a:off x="710840" y="308562"/>
            <a:ext cx="10909640" cy="1368614"/>
          </a:xfrm>
        </p:spPr>
        <p:txBody>
          <a:bodyPr vert="horz" lIns="91440" tIns="45720" rIns="91440" bIns="45720" rtlCol="0" anchor="ctr">
            <a:normAutofit/>
          </a:bodyPr>
          <a:lstStyle/>
          <a:p>
            <a:pPr algn="ctr"/>
            <a:r>
              <a:rPr lang="en-US" sz="6600" dirty="0"/>
              <a:t>Text Analysis Story</a:t>
            </a:r>
          </a:p>
        </p:txBody>
      </p:sp>
      <p:sp>
        <p:nvSpPr>
          <p:cNvPr id="3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 up of words&#10;&#10;Description automatically generated">
            <a:extLst>
              <a:ext uri="{FF2B5EF4-FFF2-40B4-BE49-F238E27FC236}">
                <a16:creationId xmlns:a16="http://schemas.microsoft.com/office/drawing/2014/main" id="{54814C52-713B-25DA-8C21-ECA3D97123C5}"/>
              </a:ext>
            </a:extLst>
          </p:cNvPr>
          <p:cNvPicPr>
            <a:picLocks noChangeAspect="1"/>
          </p:cNvPicPr>
          <p:nvPr/>
        </p:nvPicPr>
        <p:blipFill rotWithShape="1">
          <a:blip r:embed="rId3"/>
          <a:srcRect l="12795" t="12795" r="13468" b="16162"/>
          <a:stretch/>
        </p:blipFill>
        <p:spPr>
          <a:xfrm>
            <a:off x="1195262" y="1905218"/>
            <a:ext cx="4795461" cy="4644874"/>
          </a:xfrm>
          <a:prstGeom prst="rect">
            <a:avLst/>
          </a:prstGeom>
        </p:spPr>
      </p:pic>
      <p:pic>
        <p:nvPicPr>
          <p:cNvPr id="4" name="Picture 3" descr="A circle of words&#10;&#10;Description automatically generated">
            <a:extLst>
              <a:ext uri="{FF2B5EF4-FFF2-40B4-BE49-F238E27FC236}">
                <a16:creationId xmlns:a16="http://schemas.microsoft.com/office/drawing/2014/main" id="{D5F309C0-CCEB-6730-0B76-BF291BC7899D}"/>
              </a:ext>
            </a:extLst>
          </p:cNvPr>
          <p:cNvPicPr>
            <a:picLocks noChangeAspect="1"/>
          </p:cNvPicPr>
          <p:nvPr/>
        </p:nvPicPr>
        <p:blipFill rotWithShape="1">
          <a:blip r:embed="rId4"/>
          <a:srcRect l="8081" t="12121" r="9428" b="14815"/>
          <a:stretch/>
        </p:blipFill>
        <p:spPr>
          <a:xfrm>
            <a:off x="6165660" y="2019679"/>
            <a:ext cx="4971561" cy="4409347"/>
          </a:xfrm>
          <a:prstGeom prst="rect">
            <a:avLst/>
          </a:prstGeom>
        </p:spPr>
      </p:pic>
      <p:sp>
        <p:nvSpPr>
          <p:cNvPr id="10" name="TextBox 9">
            <a:extLst>
              <a:ext uri="{FF2B5EF4-FFF2-40B4-BE49-F238E27FC236}">
                <a16:creationId xmlns:a16="http://schemas.microsoft.com/office/drawing/2014/main" id="{A81F5834-FCD2-74C0-0C22-26D128A9A4CD}"/>
              </a:ext>
            </a:extLst>
          </p:cNvPr>
          <p:cNvSpPr txBox="1"/>
          <p:nvPr/>
        </p:nvSpPr>
        <p:spPr>
          <a:xfrm>
            <a:off x="304800" y="1912268"/>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cs typeface="Calibri"/>
              </a:rPr>
              <a:t>Negative</a:t>
            </a:r>
          </a:p>
          <a:p>
            <a:r>
              <a:rPr lang="en-US" sz="2800">
                <a:cs typeface="Calibri"/>
              </a:rPr>
              <a:t>Comments</a:t>
            </a:r>
            <a:endParaRPr lang="en-US"/>
          </a:p>
        </p:txBody>
      </p:sp>
      <p:sp>
        <p:nvSpPr>
          <p:cNvPr id="11" name="TextBox 10">
            <a:extLst>
              <a:ext uri="{FF2B5EF4-FFF2-40B4-BE49-F238E27FC236}">
                <a16:creationId xmlns:a16="http://schemas.microsoft.com/office/drawing/2014/main" id="{CFD1DA64-738B-2EB4-5F29-06012E9ED99B}"/>
              </a:ext>
            </a:extLst>
          </p:cNvPr>
          <p:cNvSpPr txBox="1"/>
          <p:nvPr/>
        </p:nvSpPr>
        <p:spPr>
          <a:xfrm>
            <a:off x="9143999" y="1912267"/>
            <a:ext cx="274320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US" sz="2800">
                <a:cs typeface="Calibri"/>
              </a:rPr>
              <a:t>Positive</a:t>
            </a:r>
            <a:endParaRPr lang="en-US">
              <a:cs typeface="Calibri"/>
            </a:endParaRPr>
          </a:p>
          <a:p>
            <a:pPr algn="r"/>
            <a:r>
              <a:rPr lang="en-US" sz="2800">
                <a:cs typeface="Calibri"/>
              </a:rPr>
              <a:t>Comments</a:t>
            </a:r>
            <a:endParaRPr lang="en-US">
              <a:cs typeface="Calibri"/>
            </a:endParaRPr>
          </a:p>
        </p:txBody>
      </p:sp>
      <p:sp>
        <p:nvSpPr>
          <p:cNvPr id="3" name="TextBox 2">
            <a:extLst>
              <a:ext uri="{FF2B5EF4-FFF2-40B4-BE49-F238E27FC236}">
                <a16:creationId xmlns:a16="http://schemas.microsoft.com/office/drawing/2014/main" id="{B7CC30D4-30A3-3BAC-4CEF-086770F82B42}"/>
              </a:ext>
            </a:extLst>
          </p:cNvPr>
          <p:cNvSpPr txBox="1"/>
          <p:nvPr/>
        </p:nvSpPr>
        <p:spPr>
          <a:xfrm>
            <a:off x="1303234" y="6387980"/>
            <a:ext cx="9594077"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err="1">
                <a:ea typeface="+mn-lt"/>
                <a:cs typeface="+mn-lt"/>
              </a:rPr>
              <a:t>custom_stop_words</a:t>
            </a:r>
            <a:r>
              <a:rPr lang="en-US">
                <a:ea typeface="+mn-lt"/>
                <a:cs typeface="+mn-lt"/>
              </a:rPr>
              <a:t> = c(</a:t>
            </a:r>
            <a:r>
              <a:rPr lang="en-US" err="1">
                <a:ea typeface="+mn-lt"/>
                <a:cs typeface="+mn-lt"/>
              </a:rPr>
              <a:t>stopwords</a:t>
            </a:r>
            <a:r>
              <a:rPr lang="en-US">
                <a:ea typeface="+mn-lt"/>
                <a:cs typeface="+mn-lt"/>
              </a:rPr>
              <a:t>(</a:t>
            </a:r>
            <a:r>
              <a:rPr lang="en-US">
                <a:solidFill>
                  <a:srgbClr val="A31515"/>
                </a:solidFill>
                <a:ea typeface="+mn-lt"/>
                <a:cs typeface="+mn-lt"/>
              </a:rPr>
              <a:t>"</a:t>
            </a:r>
            <a:r>
              <a:rPr lang="en-US" err="1">
                <a:solidFill>
                  <a:srgbClr val="A31515"/>
                </a:solidFill>
                <a:ea typeface="+mn-lt"/>
                <a:cs typeface="+mn-lt"/>
              </a:rPr>
              <a:t>en</a:t>
            </a:r>
            <a:r>
              <a:rPr lang="en-US">
                <a:solidFill>
                  <a:srgbClr val="A31515"/>
                </a:solidFill>
                <a:ea typeface="+mn-lt"/>
                <a:cs typeface="+mn-lt"/>
              </a:rPr>
              <a:t>"</a:t>
            </a:r>
            <a:r>
              <a:rPr lang="en-US">
                <a:ea typeface="+mn-lt"/>
                <a:cs typeface="+mn-lt"/>
              </a:rPr>
              <a:t>), </a:t>
            </a:r>
            <a:r>
              <a:rPr lang="en-US">
                <a:solidFill>
                  <a:srgbClr val="A31515"/>
                </a:solidFill>
                <a:ea typeface="+mn-lt"/>
                <a:cs typeface="+mn-lt"/>
              </a:rPr>
              <a:t>"</a:t>
            </a:r>
            <a:r>
              <a:rPr lang="en-US" err="1">
                <a:solidFill>
                  <a:srgbClr val="A31515"/>
                </a:solidFill>
                <a:ea typeface="+mn-lt"/>
                <a:cs typeface="+mn-lt"/>
              </a:rPr>
              <a:t>aapl</a:t>
            </a:r>
            <a:r>
              <a:rPr lang="en-US">
                <a:solidFill>
                  <a:srgbClr val="A31515"/>
                </a:solidFill>
                <a:ea typeface="+mn-lt"/>
                <a:cs typeface="+mn-lt"/>
              </a:rPr>
              <a:t>"</a:t>
            </a:r>
            <a:r>
              <a:rPr lang="en-US">
                <a:ea typeface="+mn-lt"/>
                <a:cs typeface="+mn-lt"/>
              </a:rPr>
              <a:t>, </a:t>
            </a:r>
            <a:r>
              <a:rPr lang="en-US">
                <a:solidFill>
                  <a:srgbClr val="A31515"/>
                </a:solidFill>
                <a:ea typeface="+mn-lt"/>
                <a:cs typeface="+mn-lt"/>
              </a:rPr>
              <a:t>"stock"</a:t>
            </a:r>
            <a:r>
              <a:rPr lang="en-US">
                <a:ea typeface="+mn-lt"/>
                <a:cs typeface="+mn-lt"/>
              </a:rPr>
              <a:t>, </a:t>
            </a:r>
            <a:r>
              <a:rPr lang="en-US">
                <a:solidFill>
                  <a:srgbClr val="A31515"/>
                </a:solidFill>
                <a:ea typeface="+mn-lt"/>
                <a:cs typeface="+mn-lt"/>
              </a:rPr>
              <a:t>"apple"</a:t>
            </a:r>
            <a:r>
              <a:rPr lang="en-US">
                <a:ea typeface="+mn-lt"/>
                <a:cs typeface="+mn-lt"/>
              </a:rPr>
              <a:t>, </a:t>
            </a:r>
            <a:r>
              <a:rPr lang="en-US">
                <a:solidFill>
                  <a:srgbClr val="A31515"/>
                </a:solidFill>
                <a:ea typeface="+mn-lt"/>
                <a:cs typeface="+mn-lt"/>
              </a:rPr>
              <a:t>"stocks"</a:t>
            </a:r>
            <a:r>
              <a:rPr lang="en-US">
                <a:ea typeface="+mn-lt"/>
                <a:cs typeface="+mn-lt"/>
              </a:rPr>
              <a:t>, </a:t>
            </a:r>
            <a:r>
              <a:rPr lang="en-US">
                <a:solidFill>
                  <a:srgbClr val="A31515"/>
                </a:solidFill>
                <a:ea typeface="+mn-lt"/>
                <a:cs typeface="+mn-lt"/>
              </a:rPr>
              <a:t>"like"</a:t>
            </a:r>
            <a:r>
              <a:rPr lang="en-US">
                <a:ea typeface="+mn-lt"/>
                <a:cs typeface="+mn-lt"/>
              </a:rPr>
              <a:t>, </a:t>
            </a:r>
            <a:r>
              <a:rPr lang="en-US">
                <a:solidFill>
                  <a:srgbClr val="A31515"/>
                </a:solidFill>
                <a:ea typeface="+mn-lt"/>
                <a:cs typeface="+mn-lt"/>
              </a:rPr>
              <a:t>"will"</a:t>
            </a:r>
            <a:r>
              <a:rPr lang="en-US">
                <a:ea typeface="+mn-lt"/>
                <a:cs typeface="+mn-lt"/>
              </a:rPr>
              <a:t>, </a:t>
            </a:r>
            <a:r>
              <a:rPr lang="en-US">
                <a:solidFill>
                  <a:srgbClr val="A31515"/>
                </a:solidFill>
                <a:ea typeface="+mn-lt"/>
                <a:cs typeface="+mn-lt"/>
              </a:rPr>
              <a:t>"just"</a:t>
            </a:r>
            <a:r>
              <a:rPr lang="en-US">
                <a:ea typeface="+mn-lt"/>
                <a:cs typeface="+mn-lt"/>
              </a:rPr>
              <a:t>)</a:t>
            </a:r>
            <a:endParaRPr lang="en-US">
              <a:ea typeface="Calibri"/>
              <a:cs typeface="Calibri"/>
            </a:endParaRPr>
          </a:p>
          <a:p>
            <a:pPr algn="l"/>
            <a:endParaRPr lang="en-US">
              <a:ea typeface="Calibri"/>
              <a:cs typeface="Calibri"/>
            </a:endParaRPr>
          </a:p>
        </p:txBody>
      </p:sp>
    </p:spTree>
    <p:extLst>
      <p:ext uri="{BB962C8B-B14F-4D97-AF65-F5344CB8AC3E}">
        <p14:creationId xmlns:p14="http://schemas.microsoft.com/office/powerpoint/2010/main" val="10000283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4CA6D0-C890-841F-6B2A-1155E73DC907}"/>
              </a:ext>
            </a:extLst>
          </p:cNvPr>
          <p:cNvSpPr>
            <a:spLocks noGrp="1"/>
          </p:cNvSpPr>
          <p:nvPr>
            <p:ph type="title"/>
          </p:nvPr>
        </p:nvSpPr>
        <p:spPr>
          <a:xfrm>
            <a:off x="638882" y="639193"/>
            <a:ext cx="3571810" cy="3582587"/>
          </a:xfrm>
        </p:spPr>
        <p:txBody>
          <a:bodyPr vert="horz" lIns="91440" tIns="45720" rIns="91440" bIns="45720" rtlCol="0" anchor="b">
            <a:normAutofit/>
          </a:bodyPr>
          <a:lstStyle/>
          <a:p>
            <a:r>
              <a:rPr lang="en-US" sz="6100" kern="1200">
                <a:latin typeface="+mj-lt"/>
                <a:ea typeface="+mj-ea"/>
                <a:cs typeface="+mj-cs"/>
              </a:rPr>
              <a:t>Multiple Linear Regression </a:t>
            </a:r>
            <a:endParaRPr lang="en-US" sz="6100" kern="1200">
              <a:latin typeface="+mj-lt"/>
              <a:ea typeface="Calibri Light"/>
              <a:cs typeface="Calibri Light"/>
            </a:endParaRPr>
          </a:p>
        </p:txBody>
      </p:sp>
      <p:sp>
        <p:nvSpPr>
          <p:cNvPr id="3" name="Content Placeholder 2">
            <a:extLst>
              <a:ext uri="{FF2B5EF4-FFF2-40B4-BE49-F238E27FC236}">
                <a16:creationId xmlns:a16="http://schemas.microsoft.com/office/drawing/2014/main" id="{E2752BF2-2C38-F6D6-060B-B8FEBD5EFAF4}"/>
              </a:ext>
            </a:extLst>
          </p:cNvPr>
          <p:cNvSpPr>
            <a:spLocks noGrp="1"/>
          </p:cNvSpPr>
          <p:nvPr>
            <p:ph idx="1"/>
          </p:nvPr>
        </p:nvSpPr>
        <p:spPr>
          <a:xfrm>
            <a:off x="243038" y="4888460"/>
            <a:ext cx="4363498" cy="1559327"/>
          </a:xfrm>
        </p:spPr>
        <p:txBody>
          <a:bodyPr vert="horz" lIns="91440" tIns="45720" rIns="91440" bIns="45720" rtlCol="0" anchor="t">
            <a:normAutofit/>
          </a:bodyPr>
          <a:lstStyle/>
          <a:p>
            <a:r>
              <a:rPr lang="en-US" sz="2400" kern="1200">
                <a:solidFill>
                  <a:schemeClr val="tx1"/>
                </a:solidFill>
                <a:latin typeface="+mn-lt"/>
                <a:ea typeface="+mn-ea"/>
                <a:cs typeface="+mn-cs"/>
              </a:rPr>
              <a:t>To see the influence of other variables on the sentiment score of comments and posts</a:t>
            </a:r>
            <a:endParaRPr lang="en-US">
              <a:ea typeface="+mn-ea"/>
              <a:cs typeface="+mn-cs"/>
            </a:endParaRP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program&#10;&#10;Description automatically generated">
            <a:extLst>
              <a:ext uri="{FF2B5EF4-FFF2-40B4-BE49-F238E27FC236}">
                <a16:creationId xmlns:a16="http://schemas.microsoft.com/office/drawing/2014/main" id="{4EAFE4F5-F902-A4B1-1EE2-CF822015116D}"/>
              </a:ext>
            </a:extLst>
          </p:cNvPr>
          <p:cNvPicPr>
            <a:picLocks noChangeAspect="1"/>
          </p:cNvPicPr>
          <p:nvPr/>
        </p:nvPicPr>
        <p:blipFill>
          <a:blip r:embed="rId3"/>
          <a:stretch>
            <a:fillRect/>
          </a:stretch>
        </p:blipFill>
        <p:spPr>
          <a:xfrm>
            <a:off x="5132607" y="238127"/>
            <a:ext cx="5690617" cy="2903873"/>
          </a:xfrm>
          <a:prstGeom prst="rect">
            <a:avLst/>
          </a:prstGeom>
          <a:ln>
            <a:solidFill>
              <a:schemeClr val="tx1"/>
            </a:solidFill>
          </a:ln>
        </p:spPr>
      </p:pic>
      <p:pic>
        <p:nvPicPr>
          <p:cNvPr id="5" name="Picture 4" descr="A close up of a number&#10;&#10;Description automatically generated">
            <a:extLst>
              <a:ext uri="{FF2B5EF4-FFF2-40B4-BE49-F238E27FC236}">
                <a16:creationId xmlns:a16="http://schemas.microsoft.com/office/drawing/2014/main" id="{4F51ED50-1919-1369-645D-82EC2CDA596F}"/>
              </a:ext>
            </a:extLst>
          </p:cNvPr>
          <p:cNvPicPr>
            <a:picLocks noChangeAspect="1"/>
          </p:cNvPicPr>
          <p:nvPr/>
        </p:nvPicPr>
        <p:blipFill rotWithShape="1">
          <a:blip r:embed="rId4"/>
          <a:srcRect t="3846"/>
          <a:stretch/>
        </p:blipFill>
        <p:spPr>
          <a:xfrm>
            <a:off x="5598555" y="3140984"/>
            <a:ext cx="4752109" cy="676436"/>
          </a:xfrm>
          <a:prstGeom prst="rect">
            <a:avLst/>
          </a:prstGeom>
          <a:ln>
            <a:solidFill>
              <a:schemeClr val="tx1"/>
            </a:solidFill>
          </a:ln>
        </p:spPr>
      </p:pic>
      <p:pic>
        <p:nvPicPr>
          <p:cNvPr id="6" name="Picture 5" descr="A screenshot of a computer code&#10;&#10;Description automatically generated">
            <a:extLst>
              <a:ext uri="{FF2B5EF4-FFF2-40B4-BE49-F238E27FC236}">
                <a16:creationId xmlns:a16="http://schemas.microsoft.com/office/drawing/2014/main" id="{3B7F7236-C65C-43B7-E036-1999119E2698}"/>
              </a:ext>
            </a:extLst>
          </p:cNvPr>
          <p:cNvPicPr>
            <a:picLocks noChangeAspect="1"/>
          </p:cNvPicPr>
          <p:nvPr/>
        </p:nvPicPr>
        <p:blipFill>
          <a:blip r:embed="rId5"/>
          <a:stretch>
            <a:fillRect/>
          </a:stretch>
        </p:blipFill>
        <p:spPr>
          <a:xfrm>
            <a:off x="5160653" y="4042022"/>
            <a:ext cx="5682342" cy="1784020"/>
          </a:xfrm>
          <a:prstGeom prst="rect">
            <a:avLst/>
          </a:prstGeom>
          <a:ln>
            <a:solidFill>
              <a:schemeClr val="tx1"/>
            </a:solidFill>
          </a:ln>
        </p:spPr>
      </p:pic>
      <p:pic>
        <p:nvPicPr>
          <p:cNvPr id="7" name="Picture 6" descr="A black text on a white background&#10;&#10;Description automatically generated">
            <a:extLst>
              <a:ext uri="{FF2B5EF4-FFF2-40B4-BE49-F238E27FC236}">
                <a16:creationId xmlns:a16="http://schemas.microsoft.com/office/drawing/2014/main" id="{455D4F3E-815A-4A24-6FE5-46506261CF5F}"/>
              </a:ext>
            </a:extLst>
          </p:cNvPr>
          <p:cNvPicPr>
            <a:picLocks noChangeAspect="1"/>
          </p:cNvPicPr>
          <p:nvPr/>
        </p:nvPicPr>
        <p:blipFill>
          <a:blip r:embed="rId6"/>
          <a:stretch>
            <a:fillRect/>
          </a:stretch>
        </p:blipFill>
        <p:spPr>
          <a:xfrm>
            <a:off x="5834413" y="5834855"/>
            <a:ext cx="4346368" cy="659185"/>
          </a:xfrm>
          <a:prstGeom prst="rect">
            <a:avLst/>
          </a:prstGeom>
          <a:ln>
            <a:solidFill>
              <a:schemeClr val="tx1"/>
            </a:solidFill>
          </a:ln>
        </p:spPr>
      </p:pic>
    </p:spTree>
    <p:extLst>
      <p:ext uri="{BB962C8B-B14F-4D97-AF65-F5344CB8AC3E}">
        <p14:creationId xmlns:p14="http://schemas.microsoft.com/office/powerpoint/2010/main" val="432048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E8D8-3124-4A95-66FF-97E9BBF5806C}"/>
              </a:ext>
            </a:extLst>
          </p:cNvPr>
          <p:cNvSpPr>
            <a:spLocks noGrp="1"/>
          </p:cNvSpPr>
          <p:nvPr>
            <p:ph type="title"/>
          </p:nvPr>
        </p:nvSpPr>
        <p:spPr/>
        <p:txBody>
          <a:bodyPr/>
          <a:lstStyle/>
          <a:p>
            <a:r>
              <a:rPr lang="en-US"/>
              <a:t>Conclusion + Improvements</a:t>
            </a:r>
          </a:p>
        </p:txBody>
      </p:sp>
      <p:sp>
        <p:nvSpPr>
          <p:cNvPr id="3" name="Content Placeholder 2">
            <a:extLst>
              <a:ext uri="{FF2B5EF4-FFF2-40B4-BE49-F238E27FC236}">
                <a16:creationId xmlns:a16="http://schemas.microsoft.com/office/drawing/2014/main" id="{A5072986-329A-F03B-9F8D-C4376B76B49B}"/>
              </a:ext>
            </a:extLst>
          </p:cNvPr>
          <p:cNvSpPr>
            <a:spLocks noGrp="1"/>
          </p:cNvSpPr>
          <p:nvPr>
            <p:ph idx="1"/>
          </p:nvPr>
        </p:nvSpPr>
        <p:spPr>
          <a:xfrm>
            <a:off x="838200" y="1825625"/>
            <a:ext cx="7702610" cy="4351338"/>
          </a:xfrm>
        </p:spPr>
        <p:txBody>
          <a:bodyPr vert="horz" lIns="91440" tIns="45720" rIns="91440" bIns="45720" rtlCol="0" anchor="t">
            <a:normAutofit/>
          </a:bodyPr>
          <a:lstStyle/>
          <a:p>
            <a:r>
              <a:rPr lang="en-US" sz="2000">
                <a:latin typeface="Calibri"/>
                <a:ea typeface="Calibri"/>
                <a:cs typeface="Times New Roman"/>
              </a:rPr>
              <a:t>Unique relationships? For the most part, no.</a:t>
            </a:r>
          </a:p>
          <a:p>
            <a:pPr lvl="1">
              <a:buFont typeface="Courier New" panose="020B0604020202020204" pitchFamily="34" charset="0"/>
              <a:buChar char="o"/>
            </a:pPr>
            <a:r>
              <a:rPr lang="en-US" sz="2000">
                <a:latin typeface="Calibri"/>
                <a:ea typeface="Calibri"/>
                <a:cs typeface="Times New Roman"/>
              </a:rPr>
              <a:t>Might be that stock performance influences social media rather than the other way around for a company</a:t>
            </a:r>
            <a:endParaRPr lang="en-US" sz="2000">
              <a:ea typeface="Calibri"/>
              <a:cs typeface="Times New Roman"/>
            </a:endParaRPr>
          </a:p>
          <a:p>
            <a:r>
              <a:rPr lang="en-US" sz="2000">
                <a:latin typeface="Calibri"/>
                <a:ea typeface="Calibri"/>
                <a:cs typeface="Times New Roman"/>
              </a:rPr>
              <a:t>Future Improvements:</a:t>
            </a:r>
          </a:p>
          <a:p>
            <a:pPr lvl="1">
              <a:buFont typeface="Courier New" panose="020B0604020202020204" pitchFamily="34" charset="0"/>
              <a:buChar char="o"/>
            </a:pPr>
            <a:r>
              <a:rPr lang="en-US" sz="2000">
                <a:latin typeface="Calibri"/>
                <a:ea typeface="Calibri"/>
                <a:cs typeface="Times New Roman"/>
              </a:rPr>
              <a:t>Analyze different sized companies - does this same analysis work for a small company with a Mkt Cap below $100M? $10M? Does sentiment affect smaller companies more than larger companies?</a:t>
            </a:r>
            <a:endParaRPr lang="en-US" sz="2000">
              <a:ea typeface="Calibri"/>
              <a:cs typeface="Calibri"/>
            </a:endParaRPr>
          </a:p>
          <a:p>
            <a:pPr lvl="1">
              <a:buFont typeface="Courier New" panose="020B0604020202020204" pitchFamily="34" charset="0"/>
              <a:buChar char="o"/>
            </a:pPr>
            <a:r>
              <a:rPr lang="en-US" sz="2000">
                <a:latin typeface="Calibri"/>
                <a:ea typeface="Calibri"/>
                <a:cs typeface="Times New Roman"/>
              </a:rPr>
              <a:t>Cross-Platform Data – test hypotheses to see which platform sentiment fit the stock data best?</a:t>
            </a:r>
          </a:p>
          <a:p>
            <a:pPr lvl="1">
              <a:buFont typeface="Courier New" panose="020B0604020202020204" pitchFamily="34" charset="0"/>
              <a:buChar char="o"/>
            </a:pPr>
            <a:r>
              <a:rPr lang="en-US" sz="2000">
                <a:latin typeface="Calibri"/>
                <a:ea typeface="Calibri"/>
                <a:cs typeface="Times New Roman"/>
              </a:rPr>
              <a:t>Instead of Stock Price, look at Volume as a closely-related Indicator?</a:t>
            </a:r>
          </a:p>
          <a:p>
            <a:pPr lvl="1">
              <a:buFont typeface="Courier New" panose="020B0604020202020204" pitchFamily="34" charset="0"/>
              <a:buChar char="o"/>
            </a:pPr>
            <a:r>
              <a:rPr lang="en-US" sz="2000">
                <a:latin typeface="Calibri"/>
                <a:ea typeface="Calibri"/>
                <a:cs typeface="Times New Roman"/>
              </a:rPr>
              <a:t>Cross-Analyze with News Data – analyze text for all stories on AAPL by day</a:t>
            </a:r>
          </a:p>
        </p:txBody>
      </p:sp>
      <p:pic>
        <p:nvPicPr>
          <p:cNvPr id="5" name="Picture 4" descr="Hands holding a diamond over a black background&#10;&#10;Description automatically generated">
            <a:extLst>
              <a:ext uri="{FF2B5EF4-FFF2-40B4-BE49-F238E27FC236}">
                <a16:creationId xmlns:a16="http://schemas.microsoft.com/office/drawing/2014/main" id="{14252962-9ECB-204A-27A5-ACEDAEAFE0E5}"/>
              </a:ext>
            </a:extLst>
          </p:cNvPr>
          <p:cNvPicPr>
            <a:picLocks noChangeAspect="1"/>
          </p:cNvPicPr>
          <p:nvPr/>
        </p:nvPicPr>
        <p:blipFill>
          <a:blip r:embed="rId3"/>
          <a:stretch>
            <a:fillRect/>
          </a:stretch>
        </p:blipFill>
        <p:spPr>
          <a:xfrm>
            <a:off x="8758264" y="1890892"/>
            <a:ext cx="2953941" cy="3174060"/>
          </a:xfrm>
          <a:prstGeom prst="rect">
            <a:avLst/>
          </a:prstGeom>
        </p:spPr>
      </p:pic>
    </p:spTree>
    <p:extLst>
      <p:ext uri="{BB962C8B-B14F-4D97-AF65-F5344CB8AC3E}">
        <p14:creationId xmlns:p14="http://schemas.microsoft.com/office/powerpoint/2010/main" val="16147247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AC9F1-886F-BF0A-7C14-D5518AE1A21D}"/>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a:t>Questions?</a:t>
            </a:r>
            <a:endParaRPr lang="en-US" sz="11500" kern="1200">
              <a:solidFill>
                <a:schemeClr val="tx1"/>
              </a:solidFill>
              <a:latin typeface="+mj-lt"/>
              <a:ea typeface="+mj-ea"/>
              <a:cs typeface="+mj-cs"/>
            </a:endParaRPr>
          </a:p>
        </p:txBody>
      </p:sp>
    </p:spTree>
    <p:extLst>
      <p:ext uri="{BB962C8B-B14F-4D97-AF65-F5344CB8AC3E}">
        <p14:creationId xmlns:p14="http://schemas.microsoft.com/office/powerpoint/2010/main" val="1594250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EA5202-9555-A2BB-BDB9-3748D73FBA1C}"/>
              </a:ext>
            </a:extLst>
          </p:cNvPr>
          <p:cNvSpPr>
            <a:spLocks noGrp="1"/>
          </p:cNvSpPr>
          <p:nvPr>
            <p:ph type="title"/>
          </p:nvPr>
        </p:nvSpPr>
        <p:spPr>
          <a:xfrm>
            <a:off x="1285241" y="1008993"/>
            <a:ext cx="9231410" cy="3542045"/>
          </a:xfrm>
        </p:spPr>
        <p:txBody>
          <a:bodyPr vert="horz" lIns="91440" tIns="45720" rIns="91440" bIns="45720" rtlCol="0" anchor="b">
            <a:normAutofit/>
          </a:bodyPr>
          <a:lstStyle/>
          <a:p>
            <a:r>
              <a:rPr lang="en-US" sz="11500" kern="1200">
                <a:solidFill>
                  <a:schemeClr val="tx1"/>
                </a:solidFill>
                <a:latin typeface="+mj-lt"/>
                <a:ea typeface="+mj-ea"/>
                <a:cs typeface="+mj-cs"/>
              </a:rPr>
              <a:t>Thank you!</a:t>
            </a:r>
          </a:p>
        </p:txBody>
      </p:sp>
    </p:spTree>
    <p:extLst>
      <p:ext uri="{BB962C8B-B14F-4D97-AF65-F5344CB8AC3E}">
        <p14:creationId xmlns:p14="http://schemas.microsoft.com/office/powerpoint/2010/main" val="245422363"/>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4A6BC-1EF9-9366-0844-351F0A83B662}"/>
              </a:ext>
            </a:extLst>
          </p:cNvPr>
          <p:cNvSpPr>
            <a:spLocks noGrp="1"/>
          </p:cNvSpPr>
          <p:nvPr>
            <p:ph type="title"/>
          </p:nvPr>
        </p:nvSpPr>
        <p:spPr/>
        <p:txBody>
          <a:bodyPr/>
          <a:lstStyle/>
          <a:p>
            <a:r>
              <a:rPr lang="en-US"/>
              <a:t>$GME: Social Media &amp; Wall Street</a:t>
            </a:r>
          </a:p>
        </p:txBody>
      </p:sp>
      <p:sp>
        <p:nvSpPr>
          <p:cNvPr id="3" name="Content Placeholder 2">
            <a:extLst>
              <a:ext uri="{FF2B5EF4-FFF2-40B4-BE49-F238E27FC236}">
                <a16:creationId xmlns:a16="http://schemas.microsoft.com/office/drawing/2014/main" id="{049986D4-92CE-A8DC-E639-6A5A7356B6E7}"/>
              </a:ext>
            </a:extLst>
          </p:cNvPr>
          <p:cNvSpPr>
            <a:spLocks noGrp="1"/>
          </p:cNvSpPr>
          <p:nvPr>
            <p:ph idx="1"/>
          </p:nvPr>
        </p:nvSpPr>
        <p:spPr>
          <a:xfrm>
            <a:off x="838200" y="1825625"/>
            <a:ext cx="7138341" cy="4351338"/>
          </a:xfrm>
        </p:spPr>
        <p:txBody>
          <a:bodyPr vert="horz" lIns="91440" tIns="45720" rIns="91440" bIns="45720" rtlCol="0" anchor="t">
            <a:normAutofit lnSpcReduction="10000"/>
          </a:bodyPr>
          <a:lstStyle/>
          <a:p>
            <a:pPr marL="0" indent="0">
              <a:buNone/>
            </a:pPr>
            <a:r>
              <a:rPr lang="en-US" sz="2400" b="1">
                <a:solidFill>
                  <a:srgbClr val="F78A0E"/>
                </a:solidFill>
                <a:latin typeface="Calibri"/>
                <a:ea typeface="Calibri"/>
                <a:cs typeface="Times New Roman"/>
              </a:rPr>
              <a:t>Quick Class Poll: Who remembers the GameStop Saga?</a:t>
            </a:r>
            <a:endParaRPr lang="en-US" sz="3600" b="1">
              <a:solidFill>
                <a:srgbClr val="F78A0E"/>
              </a:solidFill>
              <a:latin typeface="Calibri"/>
              <a:ea typeface="Calibri"/>
              <a:cs typeface="Times New Roman"/>
            </a:endParaRPr>
          </a:p>
          <a:p>
            <a:pPr marL="0" indent="0">
              <a:buNone/>
            </a:pPr>
            <a:endParaRPr lang="en-US" sz="1800">
              <a:latin typeface="Calibri" panose="020F0502020204030204" pitchFamily="34" charset="0"/>
              <a:ea typeface="Calibri" panose="020F0502020204030204" pitchFamily="34" charset="0"/>
              <a:cs typeface="Times New Roman"/>
            </a:endParaRPr>
          </a:p>
          <a:p>
            <a:r>
              <a:rPr lang="en-US" sz="2000">
                <a:latin typeface="Calibri"/>
                <a:cs typeface="Times New Roman"/>
              </a:rPr>
              <a:t>Brought social media to mainstream attention as a form of influence in financial markets. Culture Theory.</a:t>
            </a:r>
            <a:endParaRPr lang="en-US" sz="2000">
              <a:latin typeface="Calibri"/>
              <a:ea typeface="Calibri"/>
              <a:cs typeface="Times New Roman"/>
            </a:endParaRPr>
          </a:p>
          <a:p>
            <a:endParaRPr lang="en-US" sz="2000">
              <a:latin typeface="Calibri"/>
              <a:ea typeface="Calibri"/>
              <a:cs typeface="Times New Roman"/>
            </a:endParaRPr>
          </a:p>
          <a:p>
            <a:r>
              <a:rPr lang="en-US" sz="2000">
                <a:latin typeface="Calibri"/>
                <a:cs typeface="Times New Roman"/>
              </a:rPr>
              <a:t>In trading communities, it's now pretty common for algos and quants to include scraping SM sentiment in their trading bots</a:t>
            </a:r>
            <a:endParaRPr lang="en-US" sz="2000">
              <a:latin typeface="Calibri"/>
              <a:ea typeface="Calibri"/>
              <a:cs typeface="Times New Roman"/>
            </a:endParaRPr>
          </a:p>
          <a:p>
            <a:endParaRPr lang="en-US" sz="2000">
              <a:latin typeface="Calibri"/>
              <a:ea typeface="Calibri"/>
              <a:cs typeface="Times New Roman"/>
            </a:endParaRPr>
          </a:p>
          <a:p>
            <a:r>
              <a:rPr lang="en-US" sz="2000">
                <a:latin typeface="Calibri"/>
                <a:cs typeface="Calibri"/>
              </a:rPr>
              <a:t>Can we really say it is worth it to look at Reddit activity and sentiment when predicting stock performance?</a:t>
            </a:r>
            <a:endParaRPr lang="en-US" sz="2000">
              <a:ea typeface="Calibri"/>
              <a:cs typeface="Calibri"/>
            </a:endParaRPr>
          </a:p>
          <a:p>
            <a:endParaRPr lang="en-US" sz="2000">
              <a:latin typeface="Calibri"/>
              <a:ea typeface="Calibri"/>
              <a:cs typeface="Times New Roman"/>
            </a:endParaRPr>
          </a:p>
          <a:p>
            <a:r>
              <a:rPr lang="en-US" sz="2000">
                <a:latin typeface="Calibri"/>
                <a:cs typeface="Times New Roman"/>
              </a:rPr>
              <a:t>Goal: Explore the relationship of Reddit sentiment and stock performance, and </a:t>
            </a:r>
            <a:r>
              <a:rPr lang="en-US" sz="2000" u="sng">
                <a:latin typeface="Calibri"/>
                <a:cs typeface="Times New Roman"/>
              </a:rPr>
              <a:t>vice versa</a:t>
            </a:r>
            <a:r>
              <a:rPr lang="en-US" sz="2000">
                <a:latin typeface="Calibri"/>
                <a:cs typeface="Times New Roman"/>
              </a:rPr>
              <a:t>.</a:t>
            </a:r>
            <a:endParaRPr lang="en-US" sz="2000">
              <a:latin typeface="Calibri"/>
              <a:ea typeface="Calibri"/>
              <a:cs typeface="Times New Roman"/>
            </a:endParaRPr>
          </a:p>
        </p:txBody>
      </p:sp>
      <p:pic>
        <p:nvPicPr>
          <p:cNvPr id="4" name="Picture 3" descr="Cartoon of a person wearing sunglasses and a suit&#10;&#10;Description automatically generated">
            <a:extLst>
              <a:ext uri="{FF2B5EF4-FFF2-40B4-BE49-F238E27FC236}">
                <a16:creationId xmlns:a16="http://schemas.microsoft.com/office/drawing/2014/main" id="{80317468-BB05-CF4B-24E1-710ED7967F10}"/>
              </a:ext>
            </a:extLst>
          </p:cNvPr>
          <p:cNvPicPr>
            <a:picLocks noChangeAspect="1"/>
          </p:cNvPicPr>
          <p:nvPr/>
        </p:nvPicPr>
        <p:blipFill>
          <a:blip r:embed="rId3"/>
          <a:stretch>
            <a:fillRect/>
          </a:stretch>
        </p:blipFill>
        <p:spPr>
          <a:xfrm>
            <a:off x="8554629" y="1691452"/>
            <a:ext cx="3323631" cy="4114800"/>
          </a:xfrm>
          <a:prstGeom prst="rect">
            <a:avLst/>
          </a:prstGeom>
        </p:spPr>
      </p:pic>
    </p:spTree>
    <p:extLst>
      <p:ext uri="{BB962C8B-B14F-4D97-AF65-F5344CB8AC3E}">
        <p14:creationId xmlns:p14="http://schemas.microsoft.com/office/powerpoint/2010/main" val="2063968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D454B-847A-EE2B-864B-5C1436FAC231}"/>
              </a:ext>
            </a:extLst>
          </p:cNvPr>
          <p:cNvSpPr>
            <a:spLocks noGrp="1"/>
          </p:cNvSpPr>
          <p:nvPr>
            <p:ph type="title"/>
          </p:nvPr>
        </p:nvSpPr>
        <p:spPr/>
        <p:txBody>
          <a:bodyPr/>
          <a:lstStyle/>
          <a:p>
            <a:r>
              <a:rPr lang="en-US"/>
              <a:t>Our Data</a:t>
            </a:r>
          </a:p>
        </p:txBody>
      </p:sp>
      <p:sp>
        <p:nvSpPr>
          <p:cNvPr id="3" name="Content Placeholder 2">
            <a:extLst>
              <a:ext uri="{FF2B5EF4-FFF2-40B4-BE49-F238E27FC236}">
                <a16:creationId xmlns:a16="http://schemas.microsoft.com/office/drawing/2014/main" id="{3661B213-52B9-8E8B-39B4-3BBAABE6CA81}"/>
              </a:ext>
            </a:extLst>
          </p:cNvPr>
          <p:cNvSpPr>
            <a:spLocks noGrp="1"/>
          </p:cNvSpPr>
          <p:nvPr>
            <p:ph idx="1"/>
          </p:nvPr>
        </p:nvSpPr>
        <p:spPr>
          <a:xfrm>
            <a:off x="873807" y="2074877"/>
            <a:ext cx="7853304" cy="3133563"/>
          </a:xfrm>
        </p:spPr>
        <p:txBody>
          <a:bodyPr vert="horz" lIns="91440" tIns="45720" rIns="91440" bIns="45720" rtlCol="0" anchor="t">
            <a:noAutofit/>
          </a:bodyPr>
          <a:lstStyle/>
          <a:p>
            <a:r>
              <a:rPr lang="en-US" sz="2000">
                <a:latin typeface="Calibri"/>
                <a:cs typeface="Times New Roman"/>
              </a:rPr>
              <a:t>Datasets: </a:t>
            </a:r>
            <a:r>
              <a:rPr lang="en-US" sz="2000" b="1">
                <a:solidFill>
                  <a:schemeClr val="accent1"/>
                </a:solidFill>
                <a:latin typeface="Calibri"/>
                <a:cs typeface="Times New Roman"/>
              </a:rPr>
              <a:t>'Five Years of AAPL on Reddit'</a:t>
            </a:r>
            <a:r>
              <a:rPr lang="en-US" sz="2000">
                <a:latin typeface="Calibri"/>
                <a:cs typeface="Times New Roman"/>
              </a:rPr>
              <a:t> + 'AAPL Daily Stock Performance'</a:t>
            </a:r>
            <a:endParaRPr lang="en-US" sz="2000">
              <a:ea typeface="Calibri"/>
              <a:cs typeface="Calibri"/>
            </a:endParaRPr>
          </a:p>
          <a:p>
            <a:pPr marL="0" indent="0">
              <a:buNone/>
            </a:pPr>
            <a:endParaRPr lang="en-US" sz="2000">
              <a:latin typeface="Calibri"/>
              <a:cs typeface="Times New Roman"/>
            </a:endParaRPr>
          </a:p>
          <a:p>
            <a:pPr lvl="1">
              <a:buFont typeface="Courier New" panose="020B0604020202020204" pitchFamily="34" charset="0"/>
              <a:buChar char="o"/>
            </a:pPr>
            <a:r>
              <a:rPr lang="en-US" sz="2000">
                <a:latin typeface="Calibri"/>
                <a:cs typeface="Times New Roman"/>
              </a:rPr>
              <a:t>All AAPL mentions on Reddit, from Nov 2016 to Oct 2021</a:t>
            </a:r>
            <a:endParaRPr lang="en-US" sz="2000">
              <a:latin typeface="Calibri"/>
              <a:ea typeface="Calibri"/>
              <a:cs typeface="Times New Roman"/>
            </a:endParaRPr>
          </a:p>
          <a:p>
            <a:pPr marL="457200" lvl="1" indent="0">
              <a:buNone/>
            </a:pPr>
            <a:endParaRPr lang="en-US" sz="2000">
              <a:latin typeface="Calibri"/>
              <a:cs typeface="Times New Roman"/>
            </a:endParaRPr>
          </a:p>
          <a:p>
            <a:pPr lvl="1">
              <a:buFont typeface="Courier New" panose="020B0604020202020204" pitchFamily="34" charset="0"/>
              <a:buChar char="o"/>
            </a:pPr>
            <a:r>
              <a:rPr lang="en-US" sz="2000">
                <a:latin typeface="Calibri"/>
                <a:cs typeface="Times New Roman"/>
              </a:rPr>
              <a:t>Data includes values that was useful for sentiment and time-based analysis</a:t>
            </a:r>
            <a:endParaRPr lang="en-US" sz="2000">
              <a:latin typeface="Calibri"/>
              <a:ea typeface="Calibri"/>
              <a:cs typeface="Times New Roman"/>
            </a:endParaRPr>
          </a:p>
          <a:p>
            <a:pPr marL="457200" lvl="1" indent="0">
              <a:buNone/>
            </a:pPr>
            <a:endParaRPr lang="en-US" sz="2000">
              <a:latin typeface="Calibri"/>
              <a:cs typeface="Times New Roman"/>
            </a:endParaRPr>
          </a:p>
          <a:p>
            <a:r>
              <a:rPr lang="en-US" sz="2000">
                <a:latin typeface="Calibri"/>
                <a:cs typeface="Times New Roman"/>
              </a:rPr>
              <a:t>Why enrich our data with AAPL stock performance?</a:t>
            </a:r>
            <a:endParaRPr lang="en-US" sz="2000">
              <a:latin typeface="Calibri"/>
              <a:ea typeface="Calibri"/>
              <a:cs typeface="Times New Roman"/>
            </a:endParaRPr>
          </a:p>
        </p:txBody>
      </p:sp>
      <p:pic>
        <p:nvPicPr>
          <p:cNvPr id="4" name="Picture 3">
            <a:extLst>
              <a:ext uri="{FF2B5EF4-FFF2-40B4-BE49-F238E27FC236}">
                <a16:creationId xmlns:a16="http://schemas.microsoft.com/office/drawing/2014/main" id="{1A398417-75EC-9995-A40B-CEDDEC554C9D}"/>
              </a:ext>
            </a:extLst>
          </p:cNvPr>
          <p:cNvPicPr>
            <a:picLocks noChangeAspect="1"/>
          </p:cNvPicPr>
          <p:nvPr/>
        </p:nvPicPr>
        <p:blipFill>
          <a:blip r:embed="rId3"/>
          <a:stretch>
            <a:fillRect/>
          </a:stretch>
        </p:blipFill>
        <p:spPr>
          <a:xfrm>
            <a:off x="8842058" y="2076360"/>
            <a:ext cx="2698826" cy="2698826"/>
          </a:xfrm>
          <a:prstGeom prst="rect">
            <a:avLst/>
          </a:prstGeom>
        </p:spPr>
      </p:pic>
    </p:spTree>
    <p:extLst>
      <p:ext uri="{BB962C8B-B14F-4D97-AF65-F5344CB8AC3E}">
        <p14:creationId xmlns:p14="http://schemas.microsoft.com/office/powerpoint/2010/main" val="2843715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61BA1-7BD0-4003-06F2-86F67938D174}"/>
              </a:ext>
            </a:extLst>
          </p:cNvPr>
          <p:cNvSpPr>
            <a:spLocks noGrp="1"/>
          </p:cNvSpPr>
          <p:nvPr>
            <p:ph type="title"/>
          </p:nvPr>
        </p:nvSpPr>
        <p:spPr/>
        <p:txBody>
          <a:bodyPr/>
          <a:lstStyle/>
          <a:p>
            <a:r>
              <a:rPr lang="en-US"/>
              <a:t>Why these Datasets?</a:t>
            </a:r>
          </a:p>
        </p:txBody>
      </p:sp>
      <p:sp>
        <p:nvSpPr>
          <p:cNvPr id="3" name="Content Placeholder 2">
            <a:extLst>
              <a:ext uri="{FF2B5EF4-FFF2-40B4-BE49-F238E27FC236}">
                <a16:creationId xmlns:a16="http://schemas.microsoft.com/office/drawing/2014/main" id="{6395B032-6B6A-4B18-4405-ABF4D96FDDB4}"/>
              </a:ext>
            </a:extLst>
          </p:cNvPr>
          <p:cNvSpPr>
            <a:spLocks noGrp="1"/>
          </p:cNvSpPr>
          <p:nvPr>
            <p:ph idx="1"/>
          </p:nvPr>
        </p:nvSpPr>
        <p:spPr>
          <a:xfrm>
            <a:off x="838200" y="1825625"/>
            <a:ext cx="6517452" cy="4351338"/>
          </a:xfrm>
        </p:spPr>
        <p:txBody>
          <a:bodyPr vert="horz" lIns="91440" tIns="45720" rIns="91440" bIns="45720" rtlCol="0" anchor="t">
            <a:normAutofit lnSpcReduction="10000"/>
          </a:bodyPr>
          <a:lstStyle/>
          <a:p>
            <a:r>
              <a:rPr lang="en-US" sz="2400" kern="100">
                <a:ea typeface="Calibri"/>
                <a:cs typeface="Calibri"/>
              </a:rPr>
              <a:t>Team interest from $GME Saga and social sentiment effect on stock market</a:t>
            </a:r>
            <a:endParaRPr lang="en-US">
              <a:cs typeface="Calibri" panose="020F0502020204030204"/>
            </a:endParaRPr>
          </a:p>
          <a:p>
            <a:pPr marL="0" indent="0">
              <a:buNone/>
            </a:pPr>
            <a:endParaRPr lang="en-US" sz="2400" kern="100">
              <a:ea typeface="Calibri"/>
              <a:cs typeface="Times New Roman"/>
            </a:endParaRPr>
          </a:p>
          <a:p>
            <a:r>
              <a:rPr lang="en-US" sz="2400" kern="100">
                <a:ea typeface="Calibri"/>
                <a:cs typeface="Times New Roman"/>
              </a:rPr>
              <a:t>AAPL is the largest company in the world ==&gt; LOTs of coverage </a:t>
            </a:r>
            <a:endParaRPr lang="en-US" sz="2400">
              <a:cs typeface="Calibri"/>
            </a:endParaRPr>
          </a:p>
          <a:p>
            <a:endParaRPr lang="en-US" sz="2400" kern="100">
              <a:ea typeface="Calibri"/>
              <a:cs typeface="Times New Roman"/>
            </a:endParaRPr>
          </a:p>
          <a:p>
            <a:r>
              <a:rPr lang="en-US" sz="2400" kern="100">
                <a:ea typeface="Calibri"/>
                <a:cs typeface="Times New Roman"/>
              </a:rPr>
              <a:t>Would this apply to a popular comp?</a:t>
            </a:r>
            <a:endParaRPr lang="en-US"/>
          </a:p>
          <a:p>
            <a:endParaRPr lang="en-US" sz="2400" kern="100">
              <a:ea typeface="Calibri"/>
              <a:cs typeface="Times New Roman"/>
            </a:endParaRPr>
          </a:p>
          <a:p>
            <a:r>
              <a:rPr lang="en-US" sz="2400" kern="100">
                <a:ea typeface="Calibri"/>
                <a:cs typeface="Times New Roman"/>
              </a:rPr>
              <a:t>Dataset had necessary text and numeric data for our sentiment analysis – clear connection to AAPL stock data for enrichment</a:t>
            </a:r>
          </a:p>
          <a:p>
            <a:endParaRPr lang="en-US" sz="2400" kern="100">
              <a:ea typeface="Calibri"/>
              <a:cs typeface="Times New Roman"/>
            </a:endParaRPr>
          </a:p>
          <a:p>
            <a:endParaRPr lang="en-US" sz="2400" kern="100">
              <a:ea typeface="Calibri"/>
              <a:cs typeface="Times New Roman"/>
            </a:endParaRPr>
          </a:p>
        </p:txBody>
      </p:sp>
      <p:pic>
        <p:nvPicPr>
          <p:cNvPr id="4" name="Picture 3" descr="A screenshot of a computer&#10;&#10;Description automatically generated">
            <a:extLst>
              <a:ext uri="{FF2B5EF4-FFF2-40B4-BE49-F238E27FC236}">
                <a16:creationId xmlns:a16="http://schemas.microsoft.com/office/drawing/2014/main" id="{7D6F56AA-976E-30F7-AEA5-5EDD2FBD5382}"/>
              </a:ext>
            </a:extLst>
          </p:cNvPr>
          <p:cNvPicPr>
            <a:picLocks noChangeAspect="1"/>
          </p:cNvPicPr>
          <p:nvPr/>
        </p:nvPicPr>
        <p:blipFill>
          <a:blip r:embed="rId3"/>
          <a:stretch>
            <a:fillRect/>
          </a:stretch>
        </p:blipFill>
        <p:spPr>
          <a:xfrm>
            <a:off x="7252993" y="299328"/>
            <a:ext cx="4821381" cy="3280739"/>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72821D56-0357-34CB-2FDA-6826D2B20779}"/>
              </a:ext>
            </a:extLst>
          </p:cNvPr>
          <p:cNvPicPr>
            <a:picLocks noChangeAspect="1"/>
          </p:cNvPicPr>
          <p:nvPr/>
        </p:nvPicPr>
        <p:blipFill>
          <a:blip r:embed="rId4"/>
          <a:stretch>
            <a:fillRect/>
          </a:stretch>
        </p:blipFill>
        <p:spPr>
          <a:xfrm>
            <a:off x="7252447" y="3582355"/>
            <a:ext cx="4823011" cy="3144700"/>
          </a:xfrm>
          <a:prstGeom prst="rect">
            <a:avLst/>
          </a:prstGeom>
        </p:spPr>
      </p:pic>
    </p:spTree>
    <p:extLst>
      <p:ext uri="{BB962C8B-B14F-4D97-AF65-F5344CB8AC3E}">
        <p14:creationId xmlns:p14="http://schemas.microsoft.com/office/powerpoint/2010/main" val="52442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13" name="Title 1">
            <a:extLst>
              <a:ext uri="{FF2B5EF4-FFF2-40B4-BE49-F238E27FC236}">
                <a16:creationId xmlns:a16="http://schemas.microsoft.com/office/drawing/2014/main" id="{DDBB8514-98AE-4730-53F5-DB8269C0FB9B}"/>
              </a:ext>
            </a:extLst>
          </p:cNvPr>
          <p:cNvSpPr txBox="1">
            <a:spLocks/>
          </p:cNvSpPr>
          <p:nvPr/>
        </p:nvSpPr>
        <p:spPr>
          <a:xfrm>
            <a:off x="838201" y="643467"/>
            <a:ext cx="3888526" cy="180052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100" kern="1200">
                <a:solidFill>
                  <a:schemeClr val="tx1"/>
                </a:solidFill>
                <a:latin typeface="+mj-lt"/>
                <a:ea typeface="+mj-ea"/>
                <a:cs typeface="+mj-cs"/>
              </a:rPr>
              <a:t>Data Journey  </a:t>
            </a:r>
            <a:br>
              <a:rPr lang="en-US" sz="4100" kern="1200">
                <a:solidFill>
                  <a:schemeClr val="tx1"/>
                </a:solidFill>
                <a:latin typeface="+mj-lt"/>
                <a:ea typeface="+mj-ea"/>
                <a:cs typeface="+mj-cs"/>
              </a:rPr>
            </a:br>
            <a:r>
              <a:rPr lang="en-US" sz="4100" i="1" kern="1200">
                <a:solidFill>
                  <a:schemeClr val="tx1"/>
                </a:solidFill>
                <a:latin typeface="+mj-lt"/>
                <a:ea typeface="+mj-ea"/>
                <a:cs typeface="+mj-cs"/>
              </a:rPr>
              <a:t>Contents and Management</a:t>
            </a:r>
          </a:p>
        </p:txBody>
      </p:sp>
      <p:sp>
        <p:nvSpPr>
          <p:cNvPr id="17" name="Content Placeholder 2">
            <a:extLst>
              <a:ext uri="{FF2B5EF4-FFF2-40B4-BE49-F238E27FC236}">
                <a16:creationId xmlns:a16="http://schemas.microsoft.com/office/drawing/2014/main" id="{A3575038-9A6B-AE63-70E8-37352B848323}"/>
              </a:ext>
            </a:extLst>
          </p:cNvPr>
          <p:cNvSpPr>
            <a:spLocks noGrp="1"/>
          </p:cNvSpPr>
          <p:nvPr>
            <p:ph idx="1"/>
          </p:nvPr>
        </p:nvSpPr>
        <p:spPr>
          <a:xfrm>
            <a:off x="838201" y="2623381"/>
            <a:ext cx="3888528" cy="3553581"/>
          </a:xfrm>
        </p:spPr>
        <p:txBody>
          <a:bodyPr vert="horz" lIns="91440" tIns="45720" rIns="91440" bIns="45720" rtlCol="0" anchor="t">
            <a:normAutofit/>
          </a:bodyPr>
          <a:lstStyle/>
          <a:p>
            <a:pPr marL="0" indent="0">
              <a:buNone/>
            </a:pPr>
            <a:endParaRPr lang="en-US" sz="2000"/>
          </a:p>
          <a:p>
            <a:pPr marL="0" indent="0">
              <a:buNone/>
            </a:pPr>
            <a:r>
              <a:rPr lang="en-US" sz="2000"/>
              <a:t>Dataset contained two csv files:</a:t>
            </a:r>
            <a:endParaRPr lang="en-US">
              <a:cs typeface="Calibri"/>
            </a:endParaRPr>
          </a:p>
          <a:p>
            <a:pPr marL="0" indent="0">
              <a:buNone/>
            </a:pPr>
            <a:endParaRPr lang="en-US" sz="2000"/>
          </a:p>
          <a:p>
            <a:pPr lvl="1"/>
            <a:r>
              <a:rPr lang="en-US" sz="2000"/>
              <a:t>Comments.csv</a:t>
            </a:r>
            <a:endParaRPr lang="en-US" sz="2000">
              <a:cs typeface="Calibri"/>
            </a:endParaRPr>
          </a:p>
          <a:p>
            <a:pPr lvl="2"/>
            <a:r>
              <a:rPr lang="en-US"/>
              <a:t>297,533 rows</a:t>
            </a:r>
          </a:p>
          <a:p>
            <a:pPr marL="914400" lvl="2" indent="0">
              <a:buNone/>
            </a:pPr>
            <a:endParaRPr lang="en-US">
              <a:ea typeface="Calibri"/>
              <a:cs typeface="Calibri"/>
            </a:endParaRPr>
          </a:p>
          <a:p>
            <a:pPr lvl="1"/>
            <a:r>
              <a:rPr lang="en-US" sz="2000"/>
              <a:t>Posts.csv</a:t>
            </a:r>
            <a:endParaRPr lang="en-US" sz="2000">
              <a:cs typeface="Calibri"/>
            </a:endParaRPr>
          </a:p>
          <a:p>
            <a:pPr lvl="2"/>
            <a:r>
              <a:rPr lang="en-US"/>
              <a:t>15,483 rows</a:t>
            </a:r>
          </a:p>
          <a:p>
            <a:pPr marL="0"/>
            <a:endParaRPr lang="en-US" sz="2000"/>
          </a:p>
          <a:p>
            <a:endParaRPr lang="en-US" sz="2000"/>
          </a:p>
        </p:txBody>
      </p:sp>
      <p:pic>
        <p:nvPicPr>
          <p:cNvPr id="2" name="Picture 1" descr="A white rectangular box with black text&#10;&#10;Description automatically generated">
            <a:extLst>
              <a:ext uri="{FF2B5EF4-FFF2-40B4-BE49-F238E27FC236}">
                <a16:creationId xmlns:a16="http://schemas.microsoft.com/office/drawing/2014/main" id="{31205A87-7CA3-0429-6935-3A477E544962}"/>
              </a:ext>
            </a:extLst>
          </p:cNvPr>
          <p:cNvPicPr>
            <a:picLocks noChangeAspect="1"/>
          </p:cNvPicPr>
          <p:nvPr/>
        </p:nvPicPr>
        <p:blipFill>
          <a:blip r:embed="rId3"/>
          <a:stretch>
            <a:fillRect/>
          </a:stretch>
        </p:blipFill>
        <p:spPr>
          <a:xfrm>
            <a:off x="6491758" y="362497"/>
            <a:ext cx="4997033" cy="6129265"/>
          </a:xfrm>
          <a:prstGeom prst="rect">
            <a:avLst/>
          </a:prstGeom>
        </p:spPr>
      </p:pic>
    </p:spTree>
    <p:extLst>
      <p:ext uri="{BB962C8B-B14F-4D97-AF65-F5344CB8AC3E}">
        <p14:creationId xmlns:p14="http://schemas.microsoft.com/office/powerpoint/2010/main" val="207787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4BFCCA4-109C-4B21-816E-144FE75C3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9E7A4-1316-1DFC-8C50-22FFAFEF4D93}"/>
              </a:ext>
            </a:extLst>
          </p:cNvPr>
          <p:cNvSpPr>
            <a:spLocks noGrp="1"/>
          </p:cNvSpPr>
          <p:nvPr>
            <p:ph type="title"/>
          </p:nvPr>
        </p:nvSpPr>
        <p:spPr>
          <a:xfrm>
            <a:off x="638039" y="173356"/>
            <a:ext cx="6034785" cy="2002295"/>
          </a:xfrm>
        </p:spPr>
        <p:txBody>
          <a:bodyPr anchor="b">
            <a:normAutofit/>
          </a:bodyPr>
          <a:lstStyle/>
          <a:p>
            <a:r>
              <a:rPr lang="en-US" sz="4200"/>
              <a:t>Data Journey  </a:t>
            </a:r>
            <a:br>
              <a:rPr lang="en-US" sz="4200"/>
            </a:br>
            <a:r>
              <a:rPr lang="en-US" sz="4200" i="1"/>
              <a:t>Preparing the Data</a:t>
            </a:r>
          </a:p>
        </p:txBody>
      </p:sp>
      <p:sp>
        <p:nvSpPr>
          <p:cNvPr id="18" name="sketch line">
            <a:extLst>
              <a:ext uri="{FF2B5EF4-FFF2-40B4-BE49-F238E27FC236}">
                <a16:creationId xmlns:a16="http://schemas.microsoft.com/office/drawing/2014/main" id="{0059B5C0-FEC8-4370-AF45-02E3AEF6F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659144"/>
            <a:ext cx="3566160" cy="18288"/>
          </a:xfrm>
          <a:custGeom>
            <a:avLst/>
            <a:gdLst>
              <a:gd name="connsiteX0" fmla="*/ 0 w 3566160"/>
              <a:gd name="connsiteY0" fmla="*/ 0 h 18288"/>
              <a:gd name="connsiteX1" fmla="*/ 665683 w 3566160"/>
              <a:gd name="connsiteY1" fmla="*/ 0 h 18288"/>
              <a:gd name="connsiteX2" fmla="*/ 1331366 w 3566160"/>
              <a:gd name="connsiteY2" fmla="*/ 0 h 18288"/>
              <a:gd name="connsiteX3" fmla="*/ 1818742 w 3566160"/>
              <a:gd name="connsiteY3" fmla="*/ 0 h 18288"/>
              <a:gd name="connsiteX4" fmla="*/ 2413102 w 3566160"/>
              <a:gd name="connsiteY4" fmla="*/ 0 h 18288"/>
              <a:gd name="connsiteX5" fmla="*/ 2936138 w 3566160"/>
              <a:gd name="connsiteY5" fmla="*/ 0 h 18288"/>
              <a:gd name="connsiteX6" fmla="*/ 3566160 w 3566160"/>
              <a:gd name="connsiteY6" fmla="*/ 0 h 18288"/>
              <a:gd name="connsiteX7" fmla="*/ 3566160 w 3566160"/>
              <a:gd name="connsiteY7" fmla="*/ 18288 h 18288"/>
              <a:gd name="connsiteX8" fmla="*/ 2971800 w 3566160"/>
              <a:gd name="connsiteY8" fmla="*/ 18288 h 18288"/>
              <a:gd name="connsiteX9" fmla="*/ 2448763 w 3566160"/>
              <a:gd name="connsiteY9" fmla="*/ 18288 h 18288"/>
              <a:gd name="connsiteX10" fmla="*/ 1854403 w 3566160"/>
              <a:gd name="connsiteY10" fmla="*/ 18288 h 18288"/>
              <a:gd name="connsiteX11" fmla="*/ 1295705 w 3566160"/>
              <a:gd name="connsiteY11" fmla="*/ 18288 h 18288"/>
              <a:gd name="connsiteX12" fmla="*/ 772668 w 3566160"/>
              <a:gd name="connsiteY12" fmla="*/ 18288 h 18288"/>
              <a:gd name="connsiteX13" fmla="*/ 0 w 3566160"/>
              <a:gd name="connsiteY13" fmla="*/ 18288 h 18288"/>
              <a:gd name="connsiteX14" fmla="*/ 0 w 356616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566160" h="18288" fill="none" extrusionOk="0">
                <a:moveTo>
                  <a:pt x="0" y="0"/>
                </a:moveTo>
                <a:cubicBezTo>
                  <a:pt x="222644" y="15773"/>
                  <a:pt x="447078" y="-30288"/>
                  <a:pt x="665683" y="0"/>
                </a:cubicBezTo>
                <a:cubicBezTo>
                  <a:pt x="884288" y="30288"/>
                  <a:pt x="1132425" y="-6167"/>
                  <a:pt x="1331366" y="0"/>
                </a:cubicBezTo>
                <a:cubicBezTo>
                  <a:pt x="1530307" y="6167"/>
                  <a:pt x="1680942" y="17562"/>
                  <a:pt x="1818742" y="0"/>
                </a:cubicBezTo>
                <a:cubicBezTo>
                  <a:pt x="1956542" y="-17562"/>
                  <a:pt x="2130227" y="23032"/>
                  <a:pt x="2413102" y="0"/>
                </a:cubicBezTo>
                <a:cubicBezTo>
                  <a:pt x="2695977" y="-23032"/>
                  <a:pt x="2679988" y="-13260"/>
                  <a:pt x="2936138" y="0"/>
                </a:cubicBezTo>
                <a:cubicBezTo>
                  <a:pt x="3192288" y="13260"/>
                  <a:pt x="3378668" y="16268"/>
                  <a:pt x="3566160" y="0"/>
                </a:cubicBezTo>
                <a:cubicBezTo>
                  <a:pt x="3566199" y="7328"/>
                  <a:pt x="3566779" y="9982"/>
                  <a:pt x="3566160" y="18288"/>
                </a:cubicBezTo>
                <a:cubicBezTo>
                  <a:pt x="3315478" y="45899"/>
                  <a:pt x="3188272" y="-7574"/>
                  <a:pt x="2971800" y="18288"/>
                </a:cubicBezTo>
                <a:cubicBezTo>
                  <a:pt x="2755328" y="44150"/>
                  <a:pt x="2598570" y="34692"/>
                  <a:pt x="2448763" y="18288"/>
                </a:cubicBezTo>
                <a:cubicBezTo>
                  <a:pt x="2298956" y="1884"/>
                  <a:pt x="2011344" y="-7043"/>
                  <a:pt x="1854403" y="18288"/>
                </a:cubicBezTo>
                <a:cubicBezTo>
                  <a:pt x="1697462" y="43619"/>
                  <a:pt x="1444994" y="618"/>
                  <a:pt x="1295705" y="18288"/>
                </a:cubicBezTo>
                <a:cubicBezTo>
                  <a:pt x="1146416" y="35958"/>
                  <a:pt x="965401" y="42167"/>
                  <a:pt x="772668" y="18288"/>
                </a:cubicBezTo>
                <a:cubicBezTo>
                  <a:pt x="579935" y="-5591"/>
                  <a:pt x="352420" y="-19381"/>
                  <a:pt x="0" y="18288"/>
                </a:cubicBezTo>
                <a:cubicBezTo>
                  <a:pt x="-593" y="9736"/>
                  <a:pt x="244" y="6610"/>
                  <a:pt x="0" y="0"/>
                </a:cubicBezTo>
                <a:close/>
              </a:path>
              <a:path w="3566160" h="18288" stroke="0" extrusionOk="0">
                <a:moveTo>
                  <a:pt x="0" y="0"/>
                </a:moveTo>
                <a:cubicBezTo>
                  <a:pt x="169947" y="-5008"/>
                  <a:pt x="340602" y="-17518"/>
                  <a:pt x="594360" y="0"/>
                </a:cubicBezTo>
                <a:cubicBezTo>
                  <a:pt x="848118" y="17518"/>
                  <a:pt x="997921" y="8866"/>
                  <a:pt x="1224382" y="0"/>
                </a:cubicBezTo>
                <a:cubicBezTo>
                  <a:pt x="1450843" y="-8866"/>
                  <a:pt x="1572343" y="8392"/>
                  <a:pt x="1783080" y="0"/>
                </a:cubicBezTo>
                <a:cubicBezTo>
                  <a:pt x="1993817" y="-8392"/>
                  <a:pt x="2266728" y="2126"/>
                  <a:pt x="2448763" y="0"/>
                </a:cubicBezTo>
                <a:cubicBezTo>
                  <a:pt x="2630798" y="-2126"/>
                  <a:pt x="2815508" y="-13843"/>
                  <a:pt x="3043123" y="0"/>
                </a:cubicBezTo>
                <a:cubicBezTo>
                  <a:pt x="3270738" y="13843"/>
                  <a:pt x="3420568" y="2184"/>
                  <a:pt x="3566160" y="0"/>
                </a:cubicBezTo>
                <a:cubicBezTo>
                  <a:pt x="3566487" y="8595"/>
                  <a:pt x="3566088" y="13110"/>
                  <a:pt x="3566160" y="18288"/>
                </a:cubicBezTo>
                <a:cubicBezTo>
                  <a:pt x="3421748" y="9323"/>
                  <a:pt x="3176383" y="-3939"/>
                  <a:pt x="2971800" y="18288"/>
                </a:cubicBezTo>
                <a:cubicBezTo>
                  <a:pt x="2767217" y="40515"/>
                  <a:pt x="2590769" y="4336"/>
                  <a:pt x="2306117" y="18288"/>
                </a:cubicBezTo>
                <a:cubicBezTo>
                  <a:pt x="2021465" y="32240"/>
                  <a:pt x="1860727" y="-9280"/>
                  <a:pt x="1676095" y="18288"/>
                </a:cubicBezTo>
                <a:cubicBezTo>
                  <a:pt x="1491463" y="45856"/>
                  <a:pt x="1329173" y="5765"/>
                  <a:pt x="1153058" y="18288"/>
                </a:cubicBezTo>
                <a:cubicBezTo>
                  <a:pt x="976943" y="30811"/>
                  <a:pt x="895178" y="4751"/>
                  <a:pt x="665683" y="18288"/>
                </a:cubicBezTo>
                <a:cubicBezTo>
                  <a:pt x="436189" y="31825"/>
                  <a:pt x="302924" y="2002"/>
                  <a:pt x="0" y="18288"/>
                </a:cubicBezTo>
                <a:cubicBezTo>
                  <a:pt x="822" y="10564"/>
                  <a:pt x="-23" y="457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44897650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 program&#10;&#10;Description automatically generated">
            <a:extLst>
              <a:ext uri="{FF2B5EF4-FFF2-40B4-BE49-F238E27FC236}">
                <a16:creationId xmlns:a16="http://schemas.microsoft.com/office/drawing/2014/main" id="{FDD4EDDE-1B2B-B2F3-6CE8-05C938CE7807}"/>
              </a:ext>
            </a:extLst>
          </p:cNvPr>
          <p:cNvPicPr>
            <a:picLocks noChangeAspect="1"/>
          </p:cNvPicPr>
          <p:nvPr/>
        </p:nvPicPr>
        <p:blipFill rotWithShape="1">
          <a:blip r:embed="rId3"/>
          <a:srcRect l="10160" t="51639" r="4240" b="9774"/>
          <a:stretch/>
        </p:blipFill>
        <p:spPr>
          <a:xfrm>
            <a:off x="7133132" y="31436"/>
            <a:ext cx="4752888" cy="2285303"/>
          </a:xfrm>
          <a:prstGeom prst="rect">
            <a:avLst/>
          </a:prstGeom>
        </p:spPr>
      </p:pic>
      <p:pic>
        <p:nvPicPr>
          <p:cNvPr id="6" name="Content Placeholder 5" descr="A black and green text&#10;&#10;Description automatically generated">
            <a:extLst>
              <a:ext uri="{FF2B5EF4-FFF2-40B4-BE49-F238E27FC236}">
                <a16:creationId xmlns:a16="http://schemas.microsoft.com/office/drawing/2014/main" id="{878D0EE2-4A06-FF53-1C7B-F830EB39CF33}"/>
              </a:ext>
            </a:extLst>
          </p:cNvPr>
          <p:cNvPicPr>
            <a:picLocks noChangeAspect="1"/>
          </p:cNvPicPr>
          <p:nvPr/>
        </p:nvPicPr>
        <p:blipFill rotWithShape="1">
          <a:blip r:embed="rId4"/>
          <a:srcRect l="5018" r="-120" b="-788"/>
          <a:stretch/>
        </p:blipFill>
        <p:spPr>
          <a:xfrm>
            <a:off x="2923106" y="5203307"/>
            <a:ext cx="8960584" cy="1451145"/>
          </a:xfrm>
          <a:prstGeom prst="rect">
            <a:avLst/>
          </a:prstGeom>
        </p:spPr>
      </p:pic>
      <p:pic>
        <p:nvPicPr>
          <p:cNvPr id="8" name="Picture 7" descr="A screenshot of a computer program&#10;&#10;Description automatically generated">
            <a:extLst>
              <a:ext uri="{FF2B5EF4-FFF2-40B4-BE49-F238E27FC236}">
                <a16:creationId xmlns:a16="http://schemas.microsoft.com/office/drawing/2014/main" id="{90183E17-5FBA-11E8-DECF-554DB76B06B1}"/>
              </a:ext>
            </a:extLst>
          </p:cNvPr>
          <p:cNvPicPr>
            <a:picLocks noChangeAspect="1"/>
          </p:cNvPicPr>
          <p:nvPr/>
        </p:nvPicPr>
        <p:blipFill rotWithShape="1">
          <a:blip r:embed="rId5"/>
          <a:srcRect l="9567" t="23233" b="8171"/>
          <a:stretch/>
        </p:blipFill>
        <p:spPr>
          <a:xfrm>
            <a:off x="5699588" y="2487572"/>
            <a:ext cx="6198017" cy="2493585"/>
          </a:xfrm>
          <a:prstGeom prst="rect">
            <a:avLst/>
          </a:prstGeom>
        </p:spPr>
      </p:pic>
      <p:sp>
        <p:nvSpPr>
          <p:cNvPr id="4" name="TextBox 3">
            <a:extLst>
              <a:ext uri="{FF2B5EF4-FFF2-40B4-BE49-F238E27FC236}">
                <a16:creationId xmlns:a16="http://schemas.microsoft.com/office/drawing/2014/main" id="{C73DF1D9-FA31-0D86-AD70-BB4C7CAA1BA3}"/>
              </a:ext>
            </a:extLst>
          </p:cNvPr>
          <p:cNvSpPr txBox="1"/>
          <p:nvPr/>
        </p:nvSpPr>
        <p:spPr>
          <a:xfrm>
            <a:off x="643151" y="2902819"/>
            <a:ext cx="3179553"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cs typeface="Calibri"/>
              </a:rPr>
              <a:t>Data Cleaning:</a:t>
            </a:r>
          </a:p>
          <a:p>
            <a:pPr marL="285750" indent="-285750">
              <a:lnSpc>
                <a:spcPct val="150000"/>
              </a:lnSpc>
              <a:buFont typeface="Wingdings"/>
              <a:buChar char="§"/>
            </a:pPr>
            <a:r>
              <a:rPr lang="en-US" sz="2000" err="1">
                <a:cs typeface="Calibri"/>
              </a:rPr>
              <a:t>Created_utc</a:t>
            </a:r>
            <a:r>
              <a:rPr lang="en-US" sz="2000">
                <a:cs typeface="Calibri"/>
              </a:rPr>
              <a:t> </a:t>
            </a:r>
          </a:p>
          <a:p>
            <a:pPr marL="285750" indent="-285750">
              <a:lnSpc>
                <a:spcPct val="150000"/>
              </a:lnSpc>
              <a:buFont typeface="Wingdings"/>
              <a:buChar char="§"/>
            </a:pPr>
            <a:r>
              <a:rPr lang="en-US" sz="2000">
                <a:cs typeface="Calibri"/>
              </a:rPr>
              <a:t>NSFW</a:t>
            </a:r>
          </a:p>
          <a:p>
            <a:pPr marL="285750" indent="-285750">
              <a:lnSpc>
                <a:spcPct val="150000"/>
              </a:lnSpc>
              <a:buFont typeface="Wingdings"/>
              <a:buChar char="§"/>
            </a:pPr>
            <a:r>
              <a:rPr lang="en-US" sz="2000">
                <a:cs typeface="Calibri"/>
              </a:rPr>
              <a:t>Subreddit.name == '???'</a:t>
            </a:r>
          </a:p>
          <a:p>
            <a:pPr marL="285750" indent="-285750">
              <a:lnSpc>
                <a:spcPct val="150000"/>
              </a:lnSpc>
              <a:buFont typeface="Wingdings"/>
              <a:buChar char="§"/>
            </a:pPr>
            <a:r>
              <a:rPr lang="en-US" sz="2000">
                <a:cs typeface="Calibri"/>
              </a:rPr>
              <a:t>Sentiment &amp; Score</a:t>
            </a:r>
          </a:p>
          <a:p>
            <a:endParaRPr lang="en-US">
              <a:cs typeface="Calibri"/>
            </a:endParaRPr>
          </a:p>
          <a:p>
            <a:endParaRPr lang="en-US">
              <a:cs typeface="Calibri"/>
            </a:endParaRPr>
          </a:p>
        </p:txBody>
      </p:sp>
    </p:spTree>
    <p:extLst>
      <p:ext uri="{BB962C8B-B14F-4D97-AF65-F5344CB8AC3E}">
        <p14:creationId xmlns:p14="http://schemas.microsoft.com/office/powerpoint/2010/main" val="2983291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79E7A4-1316-1DFC-8C50-22FFAFEF4D93}"/>
              </a:ext>
            </a:extLst>
          </p:cNvPr>
          <p:cNvSpPr>
            <a:spLocks noGrp="1"/>
          </p:cNvSpPr>
          <p:nvPr>
            <p:ph type="title"/>
          </p:nvPr>
        </p:nvSpPr>
        <p:spPr>
          <a:xfrm>
            <a:off x="686834" y="1153572"/>
            <a:ext cx="3200400" cy="4461163"/>
          </a:xfrm>
        </p:spPr>
        <p:txBody>
          <a:bodyPr>
            <a:normAutofit/>
          </a:bodyPr>
          <a:lstStyle/>
          <a:p>
            <a:r>
              <a:rPr lang="en-US">
                <a:solidFill>
                  <a:srgbClr val="FFFFFF"/>
                </a:solidFill>
              </a:rPr>
              <a:t>Data Journey</a:t>
            </a:r>
            <a:br>
              <a:rPr lang="en-US">
                <a:solidFill>
                  <a:srgbClr val="FFFFFF"/>
                </a:solidFill>
                <a:cs typeface="Calibri Light"/>
              </a:rPr>
            </a:br>
            <a:r>
              <a:rPr lang="en-US" i="1">
                <a:solidFill>
                  <a:srgbClr val="FFFFFF"/>
                </a:solidFill>
                <a:cs typeface="Calibri Light"/>
              </a:rPr>
              <a:t>Challenges and Triumphs</a:t>
            </a:r>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B067B597-7B54-B9F9-F807-BBF89EB69419}"/>
              </a:ext>
            </a:extLst>
          </p:cNvPr>
          <p:cNvSpPr>
            <a:spLocks noGrp="1"/>
          </p:cNvSpPr>
          <p:nvPr>
            <p:ph idx="1"/>
          </p:nvPr>
        </p:nvSpPr>
        <p:spPr>
          <a:xfrm>
            <a:off x="5661341" y="591344"/>
            <a:ext cx="5692458" cy="5585619"/>
          </a:xfrm>
        </p:spPr>
        <p:txBody>
          <a:bodyPr vert="horz" lIns="91440" tIns="45720" rIns="91440" bIns="45720" rtlCol="0" anchor="ctr">
            <a:normAutofit/>
          </a:bodyPr>
          <a:lstStyle/>
          <a:p>
            <a:pPr>
              <a:buFont typeface="Wingdings" panose="020B0604020202020204" pitchFamily="34" charset="0"/>
              <a:buChar char="§"/>
            </a:pPr>
            <a:r>
              <a:rPr lang="en-US">
                <a:cs typeface="Calibri"/>
              </a:rPr>
              <a:t>Missing Values</a:t>
            </a:r>
          </a:p>
          <a:p>
            <a:pPr>
              <a:buFont typeface="Wingdings" panose="020B0604020202020204" pitchFamily="34" charset="0"/>
              <a:buChar char="§"/>
            </a:pPr>
            <a:endParaRPr lang="en-US">
              <a:ea typeface="Calibri"/>
              <a:cs typeface="Calibri"/>
            </a:endParaRPr>
          </a:p>
          <a:p>
            <a:pPr>
              <a:buFont typeface="Wingdings" panose="020B0604020202020204" pitchFamily="34" charset="0"/>
              <a:buChar char="§"/>
            </a:pPr>
            <a:r>
              <a:rPr lang="en-US">
                <a:ea typeface="Calibri"/>
                <a:cs typeface="Calibri"/>
              </a:rPr>
              <a:t>Enhancing our Data</a:t>
            </a:r>
          </a:p>
          <a:p>
            <a:pPr>
              <a:buFont typeface="Wingdings" panose="020B0604020202020204" pitchFamily="34" charset="0"/>
              <a:buChar char="§"/>
            </a:pPr>
            <a:endParaRPr lang="en-US">
              <a:ea typeface="Calibri"/>
              <a:cs typeface="Calibri"/>
            </a:endParaRPr>
          </a:p>
          <a:p>
            <a:pPr>
              <a:buFont typeface="Wingdings" panose="020B0604020202020204" pitchFamily="34" charset="0"/>
              <a:buChar char="§"/>
            </a:pPr>
            <a:r>
              <a:rPr lang="en-US">
                <a:ea typeface="Calibri"/>
                <a:cs typeface="Calibri"/>
              </a:rPr>
              <a:t>Making Data Uniform</a:t>
            </a:r>
          </a:p>
          <a:p>
            <a:pPr>
              <a:buFont typeface="Wingdings" panose="020B0604020202020204" pitchFamily="34" charset="0"/>
              <a:buChar char="§"/>
            </a:pPr>
            <a:endParaRPr lang="en-US">
              <a:ea typeface="Calibri"/>
              <a:cs typeface="Calibri"/>
            </a:endParaRPr>
          </a:p>
          <a:p>
            <a:pPr>
              <a:buFont typeface="Wingdings" panose="020B0604020202020204" pitchFamily="34" charset="0"/>
              <a:buChar char="§"/>
            </a:pPr>
            <a:r>
              <a:rPr lang="en-US">
                <a:ea typeface="Calibri"/>
                <a:cs typeface="Calibri"/>
              </a:rPr>
              <a:t>Datatypes</a:t>
            </a:r>
            <a:endParaRPr lang="en-US"/>
          </a:p>
          <a:p>
            <a:pPr marL="0" indent="0">
              <a:buNone/>
            </a:pPr>
            <a:endParaRPr lang="en-US">
              <a:ea typeface="Calibri" panose="020F0502020204030204"/>
              <a:cs typeface="Calibri"/>
            </a:endParaRPr>
          </a:p>
        </p:txBody>
      </p:sp>
    </p:spTree>
    <p:extLst>
      <p:ext uri="{BB962C8B-B14F-4D97-AF65-F5344CB8AC3E}">
        <p14:creationId xmlns:p14="http://schemas.microsoft.com/office/powerpoint/2010/main" val="2783334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E4E7B8-4EB6-5E4D-680C-11849DDA2EC2}"/>
              </a:ext>
            </a:extLst>
          </p:cNvPr>
          <p:cNvSpPr>
            <a:spLocks noGrp="1"/>
          </p:cNvSpPr>
          <p:nvPr>
            <p:ph type="title"/>
          </p:nvPr>
        </p:nvSpPr>
        <p:spPr>
          <a:xfrm>
            <a:off x="965200" y="1383528"/>
            <a:ext cx="5925989" cy="3167510"/>
          </a:xfrm>
        </p:spPr>
        <p:txBody>
          <a:bodyPr vert="horz" lIns="91440" tIns="45720" rIns="91440" bIns="45720" rtlCol="0" anchor="b">
            <a:normAutofit/>
          </a:bodyPr>
          <a:lstStyle/>
          <a:p>
            <a:pPr algn="r"/>
            <a:r>
              <a:rPr lang="en-US" sz="8200" kern="1200">
                <a:solidFill>
                  <a:schemeClr val="tx1"/>
                </a:solidFill>
                <a:latin typeface="+mj-lt"/>
                <a:ea typeface="+mj-ea"/>
                <a:cs typeface="+mj-cs"/>
              </a:rPr>
              <a:t>Exploratory Data Analysis</a:t>
            </a:r>
          </a:p>
        </p:txBody>
      </p:sp>
      <p:pic>
        <p:nvPicPr>
          <p:cNvPr id="5" name="Graphic 4" descr="Bar graph with upward trend with solid fill">
            <a:extLst>
              <a:ext uri="{FF2B5EF4-FFF2-40B4-BE49-F238E27FC236}">
                <a16:creationId xmlns:a16="http://schemas.microsoft.com/office/drawing/2014/main" id="{D24DF410-A9E0-5517-1084-A0E3C513D46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99140" y="2209474"/>
            <a:ext cx="2489416" cy="2489416"/>
          </a:xfrm>
          <a:prstGeom prst="rect">
            <a:avLst/>
          </a:prstGeom>
        </p:spPr>
      </p:pic>
    </p:spTree>
    <p:extLst>
      <p:ext uri="{BB962C8B-B14F-4D97-AF65-F5344CB8AC3E}">
        <p14:creationId xmlns:p14="http://schemas.microsoft.com/office/powerpoint/2010/main" val="359053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AF9B492-AC21-1E2E-A2BC-CE29E36523C7}"/>
              </a:ext>
            </a:extLst>
          </p:cNvPr>
          <p:cNvPicPr>
            <a:picLocks noChangeAspect="1"/>
          </p:cNvPicPr>
          <p:nvPr/>
        </p:nvPicPr>
        <p:blipFill>
          <a:blip r:embed="rId4"/>
          <a:stretch>
            <a:fillRect/>
          </a:stretch>
        </p:blipFill>
        <p:spPr>
          <a:xfrm>
            <a:off x="41319" y="479972"/>
            <a:ext cx="12109362" cy="5898056"/>
          </a:xfrm>
          <a:prstGeom prst="rect">
            <a:avLst/>
          </a:prstGeom>
        </p:spPr>
      </p:pic>
      <p:cxnSp>
        <p:nvCxnSpPr>
          <p:cNvPr id="14" name="Straight Connector 13">
            <a:extLst>
              <a:ext uri="{FF2B5EF4-FFF2-40B4-BE49-F238E27FC236}">
                <a16:creationId xmlns:a16="http://schemas.microsoft.com/office/drawing/2014/main" id="{A9190DD3-69ED-3D50-0043-A6FA4BAB8571}"/>
              </a:ext>
            </a:extLst>
          </p:cNvPr>
          <p:cNvCxnSpPr>
            <a:cxnSpLocks/>
          </p:cNvCxnSpPr>
          <p:nvPr/>
        </p:nvCxnSpPr>
        <p:spPr>
          <a:xfrm>
            <a:off x="4528969" y="3754419"/>
            <a:ext cx="290457" cy="430306"/>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7B9723A4-3526-4885-F3D3-52961FE1104B}"/>
              </a:ext>
            </a:extLst>
          </p:cNvPr>
          <p:cNvSpPr txBox="1"/>
          <p:nvPr/>
        </p:nvSpPr>
        <p:spPr>
          <a:xfrm>
            <a:off x="3108959" y="2831089"/>
            <a:ext cx="2388197" cy="923330"/>
          </a:xfrm>
          <a:prstGeom prst="rect">
            <a:avLst/>
          </a:prstGeom>
          <a:noFill/>
        </p:spPr>
        <p:txBody>
          <a:bodyPr wrap="square" rtlCol="0">
            <a:spAutoFit/>
          </a:bodyPr>
          <a:lstStyle/>
          <a:p>
            <a:pPr algn="ctr"/>
            <a:r>
              <a:rPr lang="en-US"/>
              <a:t>October 2018:</a:t>
            </a:r>
          </a:p>
          <a:p>
            <a:pPr algn="ctr"/>
            <a:r>
              <a:rPr lang="en-US"/>
              <a:t>Announced stop of sales reporting</a:t>
            </a:r>
          </a:p>
        </p:txBody>
      </p:sp>
      <p:sp>
        <p:nvSpPr>
          <p:cNvPr id="16" name="Left Brace 15">
            <a:extLst>
              <a:ext uri="{FF2B5EF4-FFF2-40B4-BE49-F238E27FC236}">
                <a16:creationId xmlns:a16="http://schemas.microsoft.com/office/drawing/2014/main" id="{8FDCE48E-618A-6F4A-F63C-85C378EC8794}"/>
              </a:ext>
            </a:extLst>
          </p:cNvPr>
          <p:cNvSpPr/>
          <p:nvPr/>
        </p:nvSpPr>
        <p:spPr>
          <a:xfrm rot="5400000">
            <a:off x="5965113" y="2681344"/>
            <a:ext cx="677732" cy="1699710"/>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5D2AE61C-BE16-BFA0-1001-AF046717FB18}"/>
              </a:ext>
            </a:extLst>
          </p:cNvPr>
          <p:cNvSpPr txBox="1"/>
          <p:nvPr/>
        </p:nvSpPr>
        <p:spPr>
          <a:xfrm>
            <a:off x="5475640" y="2592601"/>
            <a:ext cx="1656678" cy="646331"/>
          </a:xfrm>
          <a:prstGeom prst="rect">
            <a:avLst/>
          </a:prstGeom>
          <a:noFill/>
        </p:spPr>
        <p:txBody>
          <a:bodyPr wrap="square" rtlCol="0">
            <a:spAutoFit/>
          </a:bodyPr>
          <a:lstStyle/>
          <a:p>
            <a:pPr algn="ctr"/>
            <a:r>
              <a:rPr lang="en-US"/>
              <a:t>2019: Growth due to </a:t>
            </a:r>
            <a:r>
              <a:rPr lang="en-US" err="1"/>
              <a:t>AirPods</a:t>
            </a:r>
            <a:endParaRPr lang="en-US"/>
          </a:p>
        </p:txBody>
      </p:sp>
      <p:cxnSp>
        <p:nvCxnSpPr>
          <p:cNvPr id="20" name="Straight Connector 19">
            <a:extLst>
              <a:ext uri="{FF2B5EF4-FFF2-40B4-BE49-F238E27FC236}">
                <a16:creationId xmlns:a16="http://schemas.microsoft.com/office/drawing/2014/main" id="{88F48D66-D847-266E-B752-2552520BCB14}"/>
              </a:ext>
            </a:extLst>
          </p:cNvPr>
          <p:cNvCxnSpPr/>
          <p:nvPr/>
        </p:nvCxnSpPr>
        <p:spPr>
          <a:xfrm>
            <a:off x="7745506" y="3259567"/>
            <a:ext cx="0" cy="3119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DB5FFB19-1D17-CB8A-E352-6AF4253D0903}"/>
              </a:ext>
            </a:extLst>
          </p:cNvPr>
          <p:cNvSpPr txBox="1"/>
          <p:nvPr/>
        </p:nvSpPr>
        <p:spPr>
          <a:xfrm>
            <a:off x="7336715" y="2883051"/>
            <a:ext cx="774551" cy="369332"/>
          </a:xfrm>
          <a:prstGeom prst="rect">
            <a:avLst/>
          </a:prstGeom>
          <a:noFill/>
        </p:spPr>
        <p:txBody>
          <a:bodyPr wrap="square" rtlCol="0">
            <a:spAutoFit/>
          </a:bodyPr>
          <a:lstStyle/>
          <a:p>
            <a:pPr algn="ctr"/>
            <a:r>
              <a:rPr lang="en-US"/>
              <a:t>Covid</a:t>
            </a:r>
          </a:p>
        </p:txBody>
      </p:sp>
      <p:cxnSp>
        <p:nvCxnSpPr>
          <p:cNvPr id="23" name="Straight Connector 22">
            <a:extLst>
              <a:ext uri="{FF2B5EF4-FFF2-40B4-BE49-F238E27FC236}">
                <a16:creationId xmlns:a16="http://schemas.microsoft.com/office/drawing/2014/main" id="{7404E8E5-8200-F67A-EF77-A43460A0FEDD}"/>
              </a:ext>
            </a:extLst>
          </p:cNvPr>
          <p:cNvCxnSpPr>
            <a:cxnSpLocks/>
          </p:cNvCxnSpPr>
          <p:nvPr/>
        </p:nvCxnSpPr>
        <p:spPr>
          <a:xfrm>
            <a:off x="8089750" y="1656677"/>
            <a:ext cx="344245" cy="2151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A1FE4C-E65D-FB25-E2FD-BA87A00BB617}"/>
              </a:ext>
            </a:extLst>
          </p:cNvPr>
          <p:cNvSpPr txBox="1"/>
          <p:nvPr/>
        </p:nvSpPr>
        <p:spPr>
          <a:xfrm>
            <a:off x="5787615" y="1409252"/>
            <a:ext cx="2323652" cy="646331"/>
          </a:xfrm>
          <a:prstGeom prst="rect">
            <a:avLst/>
          </a:prstGeom>
          <a:noFill/>
        </p:spPr>
        <p:txBody>
          <a:bodyPr wrap="square" rtlCol="0">
            <a:spAutoFit/>
          </a:bodyPr>
          <a:lstStyle/>
          <a:p>
            <a:pPr algn="ctr"/>
            <a:r>
              <a:rPr lang="en-US"/>
              <a:t>August 2020: Four for one stock split</a:t>
            </a:r>
          </a:p>
        </p:txBody>
      </p:sp>
      <p:cxnSp>
        <p:nvCxnSpPr>
          <p:cNvPr id="27" name="Straight Connector 26">
            <a:extLst>
              <a:ext uri="{FF2B5EF4-FFF2-40B4-BE49-F238E27FC236}">
                <a16:creationId xmlns:a16="http://schemas.microsoft.com/office/drawing/2014/main" id="{64CD0701-7A0D-76F7-12C1-F246C60E40F0}"/>
              </a:ext>
            </a:extLst>
          </p:cNvPr>
          <p:cNvCxnSpPr/>
          <p:nvPr/>
        </p:nvCxnSpPr>
        <p:spPr>
          <a:xfrm>
            <a:off x="9585062" y="2616379"/>
            <a:ext cx="236669" cy="2904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CCCBB9E9-3C9C-B8F5-625F-858051D1C7E7}"/>
              </a:ext>
            </a:extLst>
          </p:cNvPr>
          <p:cNvSpPr txBox="1"/>
          <p:nvPr/>
        </p:nvSpPr>
        <p:spPr>
          <a:xfrm>
            <a:off x="9359153" y="2858840"/>
            <a:ext cx="1572323" cy="923330"/>
          </a:xfrm>
          <a:prstGeom prst="rect">
            <a:avLst/>
          </a:prstGeom>
          <a:noFill/>
        </p:spPr>
        <p:txBody>
          <a:bodyPr wrap="square" rtlCol="0">
            <a:spAutoFit/>
          </a:bodyPr>
          <a:lstStyle/>
          <a:p>
            <a:pPr algn="ctr"/>
            <a:r>
              <a:rPr lang="en-US"/>
              <a:t>Feb 2021: </a:t>
            </a:r>
            <a:r>
              <a:rPr lang="en-US" err="1"/>
              <a:t>Gamestop</a:t>
            </a:r>
            <a:r>
              <a:rPr lang="en-US"/>
              <a:t> Short Squeeze</a:t>
            </a:r>
          </a:p>
        </p:txBody>
      </p:sp>
    </p:spTree>
    <p:extLst>
      <p:ext uri="{BB962C8B-B14F-4D97-AF65-F5344CB8AC3E}">
        <p14:creationId xmlns:p14="http://schemas.microsoft.com/office/powerpoint/2010/main" val="307250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xit" presetSubtype="0" fill="hold" nodeType="with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15"/>
                                        </p:tgtEl>
                                      </p:cBhvr>
                                    </p:animEffect>
                                    <p:set>
                                      <p:cBhvr>
                                        <p:cTn id="24" dur="1" fill="hold">
                                          <p:stCondLst>
                                            <p:cond delay="499"/>
                                          </p:stCondLst>
                                        </p:cTn>
                                        <p:tgtEl>
                                          <p:spTgt spid="15"/>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xit" presetSubtype="0" fill="hold" grpId="1"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500"/>
                                        <p:tgtEl>
                                          <p:spTgt spid="18"/>
                                        </p:tgtEl>
                                      </p:cBhvr>
                                    </p:animEffect>
                                    <p:set>
                                      <p:cBhvr>
                                        <p:cTn id="38" dur="1" fill="hold">
                                          <p:stCondLst>
                                            <p:cond delay="499"/>
                                          </p:stCondLst>
                                        </p:cTn>
                                        <p:tgtEl>
                                          <p:spTgt spid="18"/>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xit" presetSubtype="0" fill="hold" grpId="1" nodeType="withEffect">
                                  <p:stCondLst>
                                    <p:cond delay="0"/>
                                  </p:stCondLst>
                                  <p:childTnLst>
                                    <p:animEffect transition="out" filter="fade">
                                      <p:cBhvr>
                                        <p:cTn id="48" dur="500"/>
                                        <p:tgtEl>
                                          <p:spTgt spid="21"/>
                                        </p:tgtEl>
                                      </p:cBhvr>
                                    </p:animEffect>
                                    <p:set>
                                      <p:cBhvr>
                                        <p:cTn id="49" dur="1" fill="hold">
                                          <p:stCondLst>
                                            <p:cond delay="499"/>
                                          </p:stCondLst>
                                        </p:cTn>
                                        <p:tgtEl>
                                          <p:spTgt spid="21"/>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par>
                                <p:cTn id="58" presetID="10" presetClass="entr" presetSubtype="0" fill="hold"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xit" presetSubtype="0" fill="hold" grpId="1" nodeType="withEffect">
                                  <p:stCondLst>
                                    <p:cond delay="0"/>
                                  </p:stCondLst>
                                  <p:childTnLst>
                                    <p:animEffect transition="out" filter="fade">
                                      <p:cBhvr>
                                        <p:cTn id="62" dur="500"/>
                                        <p:tgtEl>
                                          <p:spTgt spid="24"/>
                                        </p:tgtEl>
                                      </p:cBhvr>
                                    </p:animEffect>
                                    <p:set>
                                      <p:cBhvr>
                                        <p:cTn id="63" dur="1" fill="hold">
                                          <p:stCondLst>
                                            <p:cond delay="499"/>
                                          </p:stCondLst>
                                        </p:cTn>
                                        <p:tgtEl>
                                          <p:spTgt spid="24"/>
                                        </p:tgtEl>
                                        <p:attrNameLst>
                                          <p:attrName>style.visibility</p:attrName>
                                        </p:attrNameLst>
                                      </p:cBhvr>
                                      <p:to>
                                        <p:strVal val="hidden"/>
                                      </p:to>
                                    </p:set>
                                  </p:childTnLst>
                                </p:cTn>
                              </p:par>
                              <p:par>
                                <p:cTn id="64" presetID="10" presetClass="exit" presetSubtype="0" fill="hold" nodeType="withEffect">
                                  <p:stCondLst>
                                    <p:cond delay="0"/>
                                  </p:stCondLst>
                                  <p:childTnLst>
                                    <p:animEffect transition="out" filter="fade">
                                      <p:cBhvr>
                                        <p:cTn id="65" dur="500"/>
                                        <p:tgtEl>
                                          <p:spTgt spid="23"/>
                                        </p:tgtEl>
                                      </p:cBhvr>
                                    </p:animEffect>
                                    <p:set>
                                      <p:cBhvr>
                                        <p:cTn id="66"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8" grpId="0"/>
      <p:bldP spid="18" grpId="1"/>
      <p:bldP spid="21" grpId="0"/>
      <p:bldP spid="21" grpId="1"/>
      <p:bldP spid="24" grpId="0"/>
      <p:bldP spid="24" grpId="1"/>
      <p:bldP spid="28" grpId="0"/>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1FE7D81E03D9F45986E674408DB147D" ma:contentTypeVersion="3" ma:contentTypeDescription="Create a new document." ma:contentTypeScope="" ma:versionID="aadf35cb78d3056ae8128ad9ac1d6e2c">
  <xsd:schema xmlns:xsd="http://www.w3.org/2001/XMLSchema" xmlns:xs="http://www.w3.org/2001/XMLSchema" xmlns:p="http://schemas.microsoft.com/office/2006/metadata/properties" xmlns:ns2="31eb0122-4a39-4c5b-84ea-4867f96ccc4c" targetNamespace="http://schemas.microsoft.com/office/2006/metadata/properties" ma:root="true" ma:fieldsID="f19986fb3bba0f19642523ef02398b13" ns2:_="">
    <xsd:import namespace="31eb0122-4a39-4c5b-84ea-4867f96ccc4c"/>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eb0122-4a39-4c5b-84ea-4867f96ccc4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69647D-A6A1-4D54-975A-83FA467D850F}">
  <ds:schemaRefs>
    <ds:schemaRef ds:uri="31eb0122-4a39-4c5b-84ea-4867f96ccc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2D8BECB9-859D-4633-B995-60B5F558AE54}">
  <ds:schemaRefs>
    <ds:schemaRef ds:uri="http://schemas.microsoft.com/sharepoint/v3/contenttype/forms"/>
  </ds:schemaRefs>
</ds:datastoreItem>
</file>

<file path=customXml/itemProps3.xml><?xml version="1.0" encoding="utf-8"?>
<ds:datastoreItem xmlns:ds="http://schemas.openxmlformats.org/officeDocument/2006/customXml" ds:itemID="{325A4425-E7A2-402B-8215-2DCCDAEF4EA4}">
  <ds:schemaRefs>
    <ds:schemaRef ds:uri="31eb0122-4a39-4c5b-84ea-4867f96ccc4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1229</Words>
  <Application>Microsoft Office PowerPoint</Application>
  <PresentationFormat>Widescreen</PresentationFormat>
  <Paragraphs>153</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AAPL Stock and Reddit</vt:lpstr>
      <vt:lpstr>$GME: Social Media &amp; Wall Street</vt:lpstr>
      <vt:lpstr>Our Data</vt:lpstr>
      <vt:lpstr>Why these Datasets?</vt:lpstr>
      <vt:lpstr>PowerPoint Presentation</vt:lpstr>
      <vt:lpstr>Data Journey   Preparing the Data</vt:lpstr>
      <vt:lpstr>Data Journey Challenges and Triumphs</vt:lpstr>
      <vt:lpstr>Exploratory Data Analysis</vt:lpstr>
      <vt:lpstr>PowerPoint Presentation</vt:lpstr>
      <vt:lpstr>PowerPoint Presentation</vt:lpstr>
      <vt:lpstr>Summary Statistical Analysis</vt:lpstr>
      <vt:lpstr>PowerPoint Presentation</vt:lpstr>
      <vt:lpstr>Sentiment – Posts v Comments</vt:lpstr>
      <vt:lpstr>Text Analysis Story</vt:lpstr>
      <vt:lpstr>Multiple Linear Regression </vt:lpstr>
      <vt:lpstr>Conclusion + Improvements</vt:lpstr>
      <vt:lpstr>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Claire Plourde</dc:creator>
  <cp:lastModifiedBy>Claire Plourde</cp:lastModifiedBy>
  <cp:revision>175</cp:revision>
  <cp:lastPrinted>2023-12-12T16:27:32Z</cp:lastPrinted>
  <dcterms:created xsi:type="dcterms:W3CDTF">2023-11-30T22:47:13Z</dcterms:created>
  <dcterms:modified xsi:type="dcterms:W3CDTF">2023-12-22T15:47:25Z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0x01010081FE7D81E03D9F45986E674408DB147D</vt:lpwstr>
  </property>
</Properties>
</file>