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206-9C65-4885-B000-C3D94F429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9721-CCF9-4361-B149-3B2F23C72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B1EF-AB25-4FCA-8350-028B31DA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9710-9E84-46FB-9431-64DA121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44DF-6F1D-4D34-A36A-30266A6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7CE9-189D-41C9-84B9-3C0601E2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82FE-AB3F-4113-9DBC-CE85D54F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70FC-217C-4655-A8C3-00231CF4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F67B-7F94-45CE-9EB4-EE89DD2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4A11-67B3-444A-9054-C72177F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2104F-43CE-44B2-A85A-9E83CF020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1D71-5846-472B-B84B-CE90BC45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01F2-D439-453C-A092-ADA6E706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86E3-BF98-4553-938A-24B41D3B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5BF1-C4C9-4A90-BC19-02575D1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2864-1CEA-454B-8C41-6012BE1D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2921-803F-4154-8B04-5A35C4F8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1801-D3EB-41C6-B41F-3780EFE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F748-B22C-4F52-A491-21AA8F70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F1BE-45B3-4661-8DE5-F5E6782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E3AB-A79C-4B81-A772-193F7C2B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5B35-1338-4D43-80B9-92366222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4843-8BF2-4B3C-97B7-21EB131B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F103-3DBA-4F46-B31D-039924AF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E391-D352-4A6A-B13F-F473058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B68C-54BB-4B32-A5F6-EB5F29A8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D2A8-B3F4-428D-A752-F132EF936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A2C9-44F6-4749-A99F-081DDC9F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6A250-BBD8-4323-9C79-6AE4B6A9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1863-A592-46C7-8FBB-DEA8B57B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2B70-185F-428C-9173-951B5B3A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54B7-C409-4B47-A6D8-B22176E1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96B2E-154E-47DC-AA3F-CF2BA451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21D44-F063-4C37-B116-C7C7E1D8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26174-E78F-40CB-9F63-011F39E6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B340C-FE25-4BEA-91F1-EE71550ED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DE650-5FE7-4166-8558-EC05CA5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BDE38-870F-44A4-94B7-A3D6579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F353-0CBB-4927-A0BB-6E2116DE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7278-7590-442C-A4DE-7CB4323E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E5E61-B210-449F-867C-D9D40419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4E5C2-1AD0-4010-8DC4-42D3AFD2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D3841-A7D8-4357-A6EE-40F507C1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92456-5EFD-4425-A6F6-B4BDD9F6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2F399-5773-4CE3-BE3A-9DA11B6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BEA5-49D7-402E-B9E2-D3B1B64A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FD58-7500-466C-98D4-87B73B62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337F-BA93-4BD7-A0A5-9E36D41C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67BB3-6C76-4CEA-ACC7-6CF87113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8E9F-FEC8-4E91-9E74-B8E635DD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FB9BE-24CC-45A7-9537-0600998E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F8BB8-CDD9-419B-A68D-C4497973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7DE-556A-4146-9123-5CC54307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F4752-903E-46C0-B1F7-FFA1D1DEE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002B-0F1D-48FB-B8FB-DE2A538B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CA7E-5301-469E-BD51-CBD70E2E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67D7-E1E9-40A3-AEBC-9BA09D2B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A3A6-DDD6-453D-9D2F-9FE396C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C6E1A-9EA5-491C-8021-D8F6BF69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DF1F-BDA5-4139-B13A-5718178F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7BD-1713-4ED6-904C-6CBE8E44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D560-91AD-4572-BB16-B08F12AE68E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100A-7AB0-493A-941B-40943F9E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97A3-35DB-45B1-9B07-4699B7AD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EAA2-676A-4FA2-B384-32BA17DA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A6D-F8AF-4E53-9E59-0236E89F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999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  <a:cs typeface="Calibri Light" panose="020F0302020204030204" pitchFamily="34" charset="0"/>
              </a:rPr>
              <a:t>Introducing</a:t>
            </a:r>
          </a:p>
        </p:txBody>
      </p:sp>
      <p:pic>
        <p:nvPicPr>
          <p:cNvPr id="1026" name="Picture 2" descr="data:image/png;base64,iVBORw0KGgoAAAANSUhEUgAAAXgAAACGCAMAAADgrGFJAAAAilBMVEX///8AAAABAQHg4OC1tbX19fV2dnbx8fG+vr6kpKT7+/tMTEw8PDyenp75+fkWFhbR0dHU1NReXl6qqqpubm7n5+fo6OhnZ2ehoaGOjo5HR0cuLi7ExMTb29u4uLjS0tKRkZE1NTWEhIQfHx9TU1MoKCgqKip0dHRgYGAPDw9AQEAgICB+fn5JSUlPddU4AAAL9UlEQVR4nO1daZuyOgwVARcEBXFDwUHUGXWY///3rtB0Y5EW9fW52vNlRmgxnLZpmqS101FQUFBQUFBQUFBQUFBQUFBQUFBQUFBQUFBQUFBQUFBQUPgEjM1XS/BZGId+MvrWAPtRbxj2Xy3T26NvpEetCrOV/mrZ3hcL55CT3C0ju3xJoldL+JYYLGtIZ7g/+ErtPxjG5SbrhPt9rPT9A7GdcLQXFTx/J3i1tG+DyGbIxWRfRoc0XY5+q7g3Xi3xW8BKCrTvkkFk0fuma8y+Nb7MWpk4d8PbEErR9FnJqe4fGO6v/zn/Ws53w5Bl047n9SXnjs1SP1X2zR2wepjKK6ej0GooHR40Wn6vrPrWMG3K49oVqRHaDPWDZ8v3rlj8AokyhorBMO8/U7r3xXxCGPwZi1dj1ZNivgUY3rdyNcMJGSmKeWmYE0zeRdoo708J85JtpmDtMHWt7MKEMC80JysQzBBzmtZrV3+FmT8vHivYm8PBvJ/aPsHAzF8arH8FBi7mfSlbk84HA8x88lDR3hrmETg7SFYcp4xPwcetFz5UuHdGD3jfSc6riw1nPsbA/K/EKuCj4eGuKmlHhsURMlPKRgpH4F0ynnGdkAthP/PYrgU/FEPopzO5asuKlsJj5+9Rsr0zLKxopDTz/HhdapUvIzX/omXUfDu4wvi/BAYc4EpK0YRZ/Kkqv+AXtaL9IOGkYKBw8MP0XN+NnmgmgI9Gu8hUWml1nuPwhV3+wcQH12cdn/cePjDlSdRJr3WqFE2GA2rH1ivgO/BY4h30tKcprjUiqobGKvT/Mt61Gp+MBw15I1r7LDyW+B162rMc3Z50h4/OOe+1Ak1RS74gzakt8Z4/LU9XJmQQPSt9oidr/yFn2I0RAlp+9++Xr22I11FiboWd8Iee9qQAw3ijyUWOsL1YnzGJHykzaTwGbYgHTV7xOm5+Q9Z7JQrQNBPBzNPxUmtuqOBVuqYN8cNa4jvuyV7Hzxq3gZQNsliLrEwj1Dj2P/fLP5j4az97iFiVGGkSGTHuBC9yb0aZUBSxodAz8HDinwdLxvbDMaZu04yAnJT/Poe4DfH+k631GngSq9aE8N404aBYlKySj1bTq+m8Ww75VEBvNd1o2vd0VTVZR8Ofi6bt16mfDa8C8eMBAonL6M7p+ii7Z4AK6W8HYYrqGHlJrv95+aUtqzDdVfaA75Nzt+GAHJNa2lxyPKX5qU3jA2bstYwk7kgj2BATbjzc08vHwhAy2ZvZtxWIX8IdID5c08JxTmeoFbBiHz8rjIXx8JeW3Ny5rgpEVbxuU95XTYWR+0fTJASJOQLwWAk3PDFcGv52z907FYkH7Q0vZ8240rtsWJWIH7Ii9Xji3VuySGMqaHKHXboNQcCyRTk6EjOWw7/UF7rqF4lhJU0Kd/wC8S69foV5KRQ/63LE35RFHpOm1RACTpoRjS6NEPHCnr0IvwvsqUV61Si/K/32n+KNiCe+D4+CFT9WM4cZVmkXKeJvytICsHxqKNVjeRfxXaSSZg1oYz8j3A0gx0TH7+dcX9DDmuIX1aBDJPEHWz/J9RpL/An9D7MXDI98OTSGD6tOtJz9QIssZ1csufQIlnhWFovI8i36fmUggnY3y/S5USo0Y/roucPmkjlM4B1/RmYNdM0LDMcBCJDrf0xEl7RtxjZDPDQMRDNhROGpDG5aSNQcFUsllniQxS7IEgu+YAm6gDVpnv5sim+h4QX2pKhjb4FegzcjsR4gJtQKfZ5kTAARe14aSjwoeDwdLWmT5UDzZN5o9QsohniQ5UxkgaY7tzX/dWlfvBhCOeJdvkMigPphnmFrmC88JxQ2/xDiTbRJFDst+qjFKLk+HQ5CxGNVSG9uiCyt4D6JeFeOeFAc3yyPfa3IFtYKSxSU07TS8oMQP83/HvtcRSY7ERou+1eE+H63JMtQKz5TCuGTiPfkiLfwASEpVR0wCljvHWikndnZof+KCzkgfoGI3pPbveKAgkklGxAixNfLsmmpazyRybUFJHs8Vt9XXLb8pZgpNQa+F6BJSsYYEA8amRKN2nXCAJXIRpgI8TdkaRngnMsQ7zsUfqXnhEBSx3dANyAgTQrahDPwQNXOo5pxDsSfoTeS61oNsoeLEF8lC0jc0pQH4o8iZV1O5tvbF8CqafQtUJyYZ68zhxc4r7g1GNjPOohSytAsrHKwjNa9xCcVssACru3eXrEFVC79np4b0RgpNDQR7zEH/0wJ+e0T4r/YMkD8HIj/KX8tD1A2tcRn3bUt8TP6iDZAxHcFpoiUWb1OmnwBCSJeKk++79iEkREZ3lyo+QDEg6op2QSEeCgIdALx9qgAW3RyDbh2RBjdRzzEipoHTMicWnBpDC1BUpOsVC7xILp4icKqExO5I/f9OZQq1sfEpzhDABZQ6EO1zS1CfL0sv20jVykivrFrjr8p7wK260baLQzQd+gdAzylsL1aJ8NhUjH2O4T4A7H2YHpfQ3NUQcKcZN2yIEvrrGhHUBkHlPe4+ak6ZNa0EAjUwgUvoFh7LcCNgk2Kot/IoFWwgerSivvKLxRaQNXK0noHhuAKyqWb5kX0NliTAnGtMpaYpGXx1WDVk+lF7KQqdBjWOwk6eJN5v75Ii5UxJA+Fb4ntzSz/VHYZ0AcwsrSDiSja3M7EsLCi0Y5C35TKOSevX0D/nWJ1gp1kRJ/MmAGvVTLPEo/dOVnrW7vKdsoR8pyOkRMm615lJxmVBVpiJPyGJVxEZtcE79o+iM0ltiYaMQGcHDxfg+6MO8SGwWMsYV+exINObt5olp4xx0WgsMc+s4u28H+PvKfl+ai1v5hifQurkMzAZt3Ct2RpBzD84ltlyN40wU3fkNC0F04HuurQ82HlRpEbn+kQJsGHWeh9+djWBNVDQ+Obw2x62OV08zFXHEbIOgtZn61Tx3CcdLTBat2EiVqz15fJooNXE181gZBl6HlElla6FAD+yZvhDbyjTNQDANlp4nvzcYckQPGLUmROo2YE4YvAKBLvYa47NBDIApweS+bSguiwsBD6G2hlSGVRFGHuG3VNIrnHAyetip/XlBbeCG+3LTNPTdm+XbgVl9I7AnqnY+5Kz4J+NGcuLTq4gaJisPuWLK3w05RZk1s016WCsMYGR81efG1R6I4zspDW+dyAMzc7BnytTTmTDOd/5H27mJVAPA7MeFtgIyfbwlVI7yjKcm+enNuQdj22NcmzVCDFoORJqYe5oiq7y0ecBwdyx3YKMswDmupyHhXTOzpU2aAIxjzZUd6OhyGxyt0/SjyaDfIY3w9P/LWFWFnuTraEc2q0uOZ+kG//kFgofLXafTZ3V0GvFzhuyR0xHwS9WS+pPP5yHBlBL+0FvpdXM/UMzE49HSEC8ix9G2fFnVDneYv85PrlRq5vB70fxOoC1RWVRRqweK1J24xub7upwKHFJsKPRF+7tY/AJjpSEHi7pTqcrBHJjZz3LKXRllJnsGv2rE4LagTu8hXr32zdLWc14S1SEsGnzwXu8mXtsJHdbRhBI3YfJdtbY1x3XE2sTeQOW7Iu8CR1CKIQfHCCFSyRSLMltzHBppH7FtOfBNxR+UXPRnZRbOCho87VFoSOGYuZi4G4Px2BHOWnDvEXBjl2kk6wuqyzWcfHHypFI4EDjnW09v0Q3rvqQDIJ9PHJk22XnNEZP0Ad3y8Fj5zKHLep7k7uqv7JICfUyp7Gl8G4p/Knwyfk7WSTj+kh5s86ZeSt4dBfCJFS9PMdqfjwLQ6fAcx81nPFTROm1itOgHsLkPM5riQGYt7g8EJ5vyfd4cPhMsyfBeKK3C9wxU8X742xsBnqu8lthTNgf31LnRp/J1KWTO3i13V7dNILaaTL3WH3j4dLf94S/apoHJpcIM8auyuUf0VLKb/YIxBQTruws/GQBsHQd4IkWf7tWdLzAqcXHKv6lpjPWGaBfAb8LVt5Zx6HrynPbw0yTbRVCQUPhZ4WO3cF69pB2TKPx9jf1XKPVE6sXO9PwsI4THjFTj79OSqy+lx4RjraMPuuz9/rme8qs/2fwFpEnucZvut50eL/8uMnCgoKCgoKCgoKCgoKCgoKCgoKCgoKCv8S/wFTkZHOP/HUzwAAAABJRU5ErkJggg==">
            <a:extLst>
              <a:ext uri="{FF2B5EF4-FFF2-40B4-BE49-F238E27FC236}">
                <a16:creationId xmlns:a16="http://schemas.microsoft.com/office/drawing/2014/main" id="{5BFB2C9C-8349-4FE5-857B-32962D75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974503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1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379A-7116-4A27-9556-2A83CFD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What is </a:t>
            </a:r>
            <a:r>
              <a:rPr lang="en-US" b="1" dirty="0" err="1">
                <a:latin typeface="+mn-lt"/>
              </a:rPr>
              <a:t>Socket.IO</a:t>
            </a:r>
            <a:r>
              <a:rPr lang="en-US" b="1" dirty="0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97AF-F6BA-4B73-9241-B250116C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1541" cy="4351338"/>
          </a:xfrm>
        </p:spPr>
        <p:txBody>
          <a:bodyPr/>
          <a:lstStyle/>
          <a:p>
            <a:r>
              <a:rPr lang="en-US" dirty="0"/>
              <a:t>JavaScript web communication library</a:t>
            </a:r>
          </a:p>
          <a:p>
            <a:endParaRPr lang="en-US" dirty="0"/>
          </a:p>
          <a:p>
            <a:r>
              <a:rPr lang="en-US" dirty="0"/>
              <a:t>Communication is…</a:t>
            </a:r>
          </a:p>
          <a:p>
            <a:pPr lvl="1"/>
            <a:r>
              <a:rPr lang="en-US" dirty="0"/>
              <a:t>Real-time</a:t>
            </a:r>
          </a:p>
          <a:p>
            <a:pPr lvl="1"/>
            <a:r>
              <a:rPr lang="en-US" dirty="0"/>
              <a:t>Event-based</a:t>
            </a:r>
          </a:p>
          <a:p>
            <a:pPr lvl="1"/>
            <a:r>
              <a:rPr lang="en-US" dirty="0"/>
              <a:t>Bi-directional</a:t>
            </a:r>
          </a:p>
          <a:p>
            <a:pPr lvl="1"/>
            <a:r>
              <a:rPr lang="en-US" dirty="0"/>
              <a:t>Platform independent</a:t>
            </a:r>
          </a:p>
          <a:p>
            <a:endParaRPr lang="en-US" dirty="0"/>
          </a:p>
          <a:p>
            <a:r>
              <a:rPr lang="en-US" dirty="0"/>
              <a:t>Focus on speed, reliability, ease of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4D9F-8C04-427C-AAB8-63D6D266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87" y="1027906"/>
            <a:ext cx="4505325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6CE45-45A3-4238-8D19-1AD66B71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25" y="3759930"/>
            <a:ext cx="45243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379A-7116-4A27-9556-2A83CFD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Socket.IO</a:t>
            </a:r>
            <a:r>
              <a:rPr lang="en-US" b="1" dirty="0">
                <a:latin typeface="+mn-lt"/>
              </a:rPr>
              <a:t> vs. 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97AF-F6BA-4B73-9241-B250116C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96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WebSocket is a technology; </a:t>
            </a:r>
            <a:r>
              <a:rPr lang="en-US" sz="2400" dirty="0" err="1"/>
              <a:t>Socket.IO</a:t>
            </a:r>
            <a:r>
              <a:rPr lang="en-US" sz="2400" dirty="0"/>
              <a:t> is a library</a:t>
            </a:r>
          </a:p>
          <a:p>
            <a:endParaRPr lang="en-US" sz="2400" dirty="0"/>
          </a:p>
          <a:p>
            <a:r>
              <a:rPr lang="en-US" sz="2400" dirty="0" err="1"/>
              <a:t>Socket.IO</a:t>
            </a:r>
            <a:r>
              <a:rPr lang="en-US" sz="2400" dirty="0"/>
              <a:t> </a:t>
            </a:r>
            <a:r>
              <a:rPr lang="en-US" sz="2400" i="1" dirty="0"/>
              <a:t>uses </a:t>
            </a:r>
            <a:r>
              <a:rPr lang="en-US" sz="2400" dirty="0"/>
              <a:t>WebSocket when it’s available</a:t>
            </a:r>
          </a:p>
          <a:p>
            <a:endParaRPr lang="en-US" sz="2400" dirty="0"/>
          </a:p>
          <a:p>
            <a:r>
              <a:rPr lang="en-US" sz="2400" dirty="0"/>
              <a:t>Easier than vanilla WebSocket, at the cost of overhead</a:t>
            </a:r>
          </a:p>
          <a:p>
            <a:endParaRPr lang="en-US" sz="2400" dirty="0"/>
          </a:p>
          <a:p>
            <a:r>
              <a:rPr lang="en-US" sz="2400" dirty="0" err="1"/>
              <a:t>Socket.IO</a:t>
            </a:r>
            <a:r>
              <a:rPr lang="en-US" sz="2400" dirty="0"/>
              <a:t> API similar for both server and client</a:t>
            </a:r>
          </a:p>
          <a:p>
            <a:endParaRPr lang="en-US" sz="2400" dirty="0"/>
          </a:p>
          <a:p>
            <a:r>
              <a:rPr lang="en-US" sz="2400" dirty="0"/>
              <a:t>Additional features: arbitrary events, namespaces, rooms</a:t>
            </a:r>
          </a:p>
        </p:txBody>
      </p:sp>
    </p:spTree>
    <p:extLst>
      <p:ext uri="{BB962C8B-B14F-4D97-AF65-F5344CB8AC3E}">
        <p14:creationId xmlns:p14="http://schemas.microsoft.com/office/powerpoint/2010/main" val="21898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158-09CB-49C4-9819-86DF860A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Using </a:t>
            </a:r>
            <a:r>
              <a:rPr lang="en-US" b="1" dirty="0" err="1">
                <a:latin typeface="+mn-lt"/>
              </a:rPr>
              <a:t>Socket.IO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3EB9-E95A-4EA3-8060-9B4D19F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87531" cy="4667250"/>
          </a:xfrm>
        </p:spPr>
        <p:txBody>
          <a:bodyPr>
            <a:normAutofit/>
          </a:bodyPr>
          <a:lstStyle/>
          <a:p>
            <a:r>
              <a:rPr lang="en-US" sz="1800" dirty="0"/>
              <a:t>Install with: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Create connections and receive messages: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Server:</a:t>
            </a:r>
          </a:p>
          <a:p>
            <a:pPr marL="914400" lvl="2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io = require('socket.io')(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 (socket) 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callback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Client:</a:t>
            </a:r>
          </a:p>
          <a:p>
            <a:pPr marL="914400" lvl="2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socket = io();</a:t>
            </a:r>
          </a:p>
          <a:p>
            <a:pPr marL="9144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callback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800" dirty="0"/>
          </a:p>
          <a:p>
            <a:r>
              <a:rPr lang="en-US" sz="1800" dirty="0"/>
              <a:t>Send messages: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socket.emit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socket.in('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’).broadcast.emit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2B3E-BA76-4878-9B19-56E14826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60" y="2016446"/>
            <a:ext cx="4664676" cy="265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64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8F402-9DD7-4F6F-953C-3D86C5513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F5FF9A-B1E9-4EAC-9E4B-38F1AF84D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 Repo: https://</a:t>
            </a:r>
            <a:r>
              <a:rPr lang="en-US" dirty="0" err="1"/>
              <a:t>github.com</a:t>
            </a:r>
            <a:r>
              <a:rPr lang="en-US" dirty="0"/>
              <a:t>/MJClarke93/</a:t>
            </a:r>
            <a:r>
              <a:rPr lang="en-US" dirty="0" err="1"/>
              <a:t>SocketDemo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Introducing</vt:lpstr>
      <vt:lpstr>What is Socket.IO?</vt:lpstr>
      <vt:lpstr>Socket.IO vs. WebSocket</vt:lpstr>
      <vt:lpstr>Using Socket.IO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MJClarke</dc:creator>
  <cp:lastModifiedBy>MJClarke</cp:lastModifiedBy>
  <cp:revision>13</cp:revision>
  <dcterms:created xsi:type="dcterms:W3CDTF">2018-09-21T23:43:48Z</dcterms:created>
  <dcterms:modified xsi:type="dcterms:W3CDTF">2018-09-22T03:17:57Z</dcterms:modified>
</cp:coreProperties>
</file>