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1" r:id="rId2"/>
    <p:sldId id="617" r:id="rId3"/>
    <p:sldId id="622" r:id="rId4"/>
    <p:sldId id="615" r:id="rId5"/>
    <p:sldId id="616" r:id="rId6"/>
    <p:sldId id="618" r:id="rId7"/>
    <p:sldId id="619" r:id="rId8"/>
    <p:sldId id="620" r:id="rId9"/>
    <p:sldId id="6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>
        <p:scale>
          <a:sx n="66" d="100"/>
          <a:sy n="66" d="100"/>
        </p:scale>
        <p:origin x="161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devale46" TargetMode="External"/><Relationship Id="rId2" Type="http://schemas.openxmlformats.org/officeDocument/2006/relationships/hyperlink" Target="https://github.com/MJDomG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ativxx" TargetMode="External"/><Relationship Id="rId4" Type="http://schemas.openxmlformats.org/officeDocument/2006/relationships/hyperlink" Target="https://github.com/artulod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79FD2B2-59DA-46D6-88F2-7EEF68B0CD65}"/>
              </a:ext>
            </a:extLst>
          </p:cNvPr>
          <p:cNvGrpSpPr/>
          <p:nvPr/>
        </p:nvGrpSpPr>
        <p:grpSpPr>
          <a:xfrm>
            <a:off x="0" y="4356100"/>
            <a:ext cx="12192000" cy="2501900"/>
            <a:chOff x="0" y="5204122"/>
            <a:chExt cx="10506757" cy="1653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00D881B-27DD-402F-8F35-4A086A5E6D10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15ECA0-E680-4241-9A22-CBD86F30E32A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A247320-8D09-4204-BFEB-2A6D24B646C4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20527D0-90CC-4AAA-BEAC-9243ABCB4A82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0525DB-8FD8-48D3-A433-7910FD275822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576F30A-447C-48A1-B84E-D436AF0BEB32}"/>
              </a:ext>
            </a:extLst>
          </p:cNvPr>
          <p:cNvGrpSpPr/>
          <p:nvPr/>
        </p:nvGrpSpPr>
        <p:grpSpPr>
          <a:xfrm>
            <a:off x="619999" y="4884449"/>
            <a:ext cx="1352740" cy="1360500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D3D92ED4-AEF1-4E41-B93B-FB97F5BC9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B236241F-E108-4E5A-A67A-2CCD5375A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5517E576-B23C-4D18-96FF-51733AC25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A481A547-63C7-452D-B73F-68F1941DB6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ADFDF02-1F76-4104-94A8-215D7D5C2FB7}"/>
              </a:ext>
            </a:extLst>
          </p:cNvPr>
          <p:cNvSpPr txBox="1"/>
          <p:nvPr/>
        </p:nvSpPr>
        <p:spPr>
          <a:xfrm>
            <a:off x="0" y="871717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UPOWOOD</a:t>
            </a:r>
            <a:endParaRPr kumimoji="0" lang="en-GB" sz="1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96D426E-90F0-4A7F-9FB4-9AFA99319362}"/>
              </a:ext>
            </a:extLst>
          </p:cNvPr>
          <p:cNvGrpSpPr/>
          <p:nvPr/>
        </p:nvGrpSpPr>
        <p:grpSpPr>
          <a:xfrm>
            <a:off x="3193172" y="4834041"/>
            <a:ext cx="1167659" cy="1410908"/>
            <a:chOff x="7931851" y="2464731"/>
            <a:chExt cx="1002842" cy="1223210"/>
          </a:xfrm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A1D3055B-21A9-456F-92D5-3AB79D533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B1C77D41-A04A-4973-BC1B-6EA285FFCA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F4F85FB6-B3F8-486C-8024-5D3465E56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00B9A38B-F932-4E94-8D57-B389F30F3A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C14CA64D-AC43-4DD6-BA6C-65A2B9CAC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44CA1BB6-1CEA-4F33-932D-12A6CF4DE0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42D3BA46-C851-4EDF-A8D2-45CF7B0CBB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448384A2-35C8-4E17-958E-9B2221E22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91977A44-EA8B-4B92-A343-98D15D1622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36F2FE51-267D-4BB0-9772-615CBB79C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86F42967-3FAD-401A-AC4E-9CBB99B6A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4B9AEB0F-22A7-48A3-8B45-76CF956739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A022BEBA-F7A5-4041-AF9C-E1FAC1A2FC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FC3FE3DB-0F0B-439F-94C1-4CE8F917E4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E0C7ECA-30FE-4BE4-B8CF-E1D419CC4D53}"/>
              </a:ext>
            </a:extLst>
          </p:cNvPr>
          <p:cNvGrpSpPr/>
          <p:nvPr/>
        </p:nvGrpSpPr>
        <p:grpSpPr>
          <a:xfrm>
            <a:off x="7957303" y="4937415"/>
            <a:ext cx="1621853" cy="1307533"/>
            <a:chOff x="3665538" y="1665288"/>
            <a:chExt cx="3702050" cy="2944812"/>
          </a:xfrm>
          <a:solidFill>
            <a:schemeClr val="bg1"/>
          </a:solidFill>
        </p:grpSpPr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47DADA43-01A1-4A76-B29B-AF4D053DE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3819525"/>
              <a:ext cx="1006475" cy="790575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2D99839E-028A-4C69-A6B5-B41DC9C0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1665288"/>
              <a:ext cx="1763713" cy="2030412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53907A76-7A4D-4C4E-BB1C-9D1D2DF45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2630488"/>
              <a:ext cx="1211263" cy="1266825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0E15121A-A7D8-4145-92BB-507F05E96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676400"/>
              <a:ext cx="906463" cy="1601787"/>
            </a:xfrm>
            <a:custGeom>
              <a:avLst/>
              <a:gdLst>
                <a:gd name="T0" fmla="*/ 487 w 726"/>
                <a:gd name="T1" fmla="*/ 1272 h 1272"/>
                <a:gd name="T2" fmla="*/ 322 w 726"/>
                <a:gd name="T3" fmla="*/ 1185 h 1272"/>
                <a:gd name="T4" fmla="*/ 371 w 726"/>
                <a:gd name="T5" fmla="*/ 609 h 1272"/>
                <a:gd name="T6" fmla="*/ 0 w 726"/>
                <a:gd name="T7" fmla="*/ 166 h 1272"/>
                <a:gd name="T8" fmla="*/ 87 w 726"/>
                <a:gd name="T9" fmla="*/ 0 h 1272"/>
                <a:gd name="T10" fmla="*/ 487 w 726"/>
                <a:gd name="T11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6" h="1272">
                  <a:moveTo>
                    <a:pt x="487" y="1272"/>
                  </a:moveTo>
                  <a:cubicBezTo>
                    <a:pt x="432" y="1243"/>
                    <a:pt x="378" y="1215"/>
                    <a:pt x="322" y="1185"/>
                  </a:cubicBezTo>
                  <a:cubicBezTo>
                    <a:pt x="414" y="999"/>
                    <a:pt x="434" y="807"/>
                    <a:pt x="371" y="609"/>
                  </a:cubicBezTo>
                  <a:cubicBezTo>
                    <a:pt x="309" y="412"/>
                    <a:pt x="183" y="266"/>
                    <a:pt x="0" y="166"/>
                  </a:cubicBezTo>
                  <a:cubicBezTo>
                    <a:pt x="29" y="110"/>
                    <a:pt x="58" y="55"/>
                    <a:pt x="87" y="0"/>
                  </a:cubicBezTo>
                  <a:cubicBezTo>
                    <a:pt x="559" y="240"/>
                    <a:pt x="726" y="828"/>
                    <a:pt x="487" y="1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873A7A96-282A-4057-B931-171723AA5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039938"/>
              <a:ext cx="639763" cy="1049337"/>
            </a:xfrm>
            <a:custGeom>
              <a:avLst/>
              <a:gdLst>
                <a:gd name="T0" fmla="*/ 185 w 513"/>
                <a:gd name="T1" fmla="*/ 748 h 833"/>
                <a:gd name="T2" fmla="*/ 214 w 513"/>
                <a:gd name="T3" fmla="*/ 416 h 833"/>
                <a:gd name="T4" fmla="*/ 0 w 513"/>
                <a:gd name="T5" fmla="*/ 161 h 833"/>
                <a:gd name="T6" fmla="*/ 84 w 513"/>
                <a:gd name="T7" fmla="*/ 0 h 833"/>
                <a:gd name="T8" fmla="*/ 347 w 513"/>
                <a:gd name="T9" fmla="*/ 833 h 833"/>
                <a:gd name="T10" fmla="*/ 185 w 513"/>
                <a:gd name="T11" fmla="*/ 748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833">
                  <a:moveTo>
                    <a:pt x="185" y="748"/>
                  </a:moveTo>
                  <a:cubicBezTo>
                    <a:pt x="239" y="639"/>
                    <a:pt x="250" y="529"/>
                    <a:pt x="214" y="416"/>
                  </a:cubicBezTo>
                  <a:cubicBezTo>
                    <a:pt x="178" y="303"/>
                    <a:pt x="106" y="219"/>
                    <a:pt x="0" y="161"/>
                  </a:cubicBezTo>
                  <a:cubicBezTo>
                    <a:pt x="29" y="107"/>
                    <a:pt x="56" y="53"/>
                    <a:pt x="84" y="0"/>
                  </a:cubicBezTo>
                  <a:cubicBezTo>
                    <a:pt x="375" y="139"/>
                    <a:pt x="513" y="525"/>
                    <a:pt x="347" y="833"/>
                  </a:cubicBezTo>
                  <a:cubicBezTo>
                    <a:pt x="294" y="805"/>
                    <a:pt x="241" y="777"/>
                    <a:pt x="185" y="7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grpSp>
        <p:nvGrpSpPr>
          <p:cNvPr id="51" name="Group 95">
            <a:extLst>
              <a:ext uri="{FF2B5EF4-FFF2-40B4-BE49-F238E27FC236}">
                <a16:creationId xmlns:a16="http://schemas.microsoft.com/office/drawing/2014/main" id="{FAC554FE-C1A5-4EB7-893D-9E3436A99F73}"/>
              </a:ext>
            </a:extLst>
          </p:cNvPr>
          <p:cNvGrpSpPr/>
          <p:nvPr/>
        </p:nvGrpSpPr>
        <p:grpSpPr>
          <a:xfrm>
            <a:off x="5252569" y="4702629"/>
            <a:ext cx="1596841" cy="1727200"/>
            <a:chOff x="5995988" y="2712903"/>
            <a:chExt cx="2457450" cy="2587625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69D5BA5B-20B3-4350-8BCE-9AC2CBB51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047EACE7-5A15-4890-9725-65489BA74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C052976-E468-4E5B-A7AD-502BF84B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86">
            <a:extLst>
              <a:ext uri="{FF2B5EF4-FFF2-40B4-BE49-F238E27FC236}">
                <a16:creationId xmlns:a16="http://schemas.microsoft.com/office/drawing/2014/main" id="{96F4FD80-45B3-4DA9-81AC-D11BB6D1B4DB}"/>
              </a:ext>
            </a:extLst>
          </p:cNvPr>
          <p:cNvGrpSpPr/>
          <p:nvPr/>
        </p:nvGrpSpPr>
        <p:grpSpPr>
          <a:xfrm>
            <a:off x="9980874" y="5012068"/>
            <a:ext cx="2034367" cy="1232880"/>
            <a:chOff x="1262462" y="1705481"/>
            <a:chExt cx="9208108" cy="3482151"/>
          </a:xfrm>
        </p:grpSpPr>
        <p:grpSp>
          <p:nvGrpSpPr>
            <p:cNvPr id="56" name="Group 10">
              <a:extLst>
                <a:ext uri="{FF2B5EF4-FFF2-40B4-BE49-F238E27FC236}">
                  <a16:creationId xmlns:a16="http://schemas.microsoft.com/office/drawing/2014/main" id="{C56FA655-85C7-416A-BB6F-35456ECA6F91}"/>
                </a:ext>
              </a:extLst>
            </p:cNvPr>
            <p:cNvGrpSpPr/>
            <p:nvPr/>
          </p:nvGrpSpPr>
          <p:grpSpPr>
            <a:xfrm>
              <a:off x="1262462" y="2489613"/>
              <a:ext cx="4202505" cy="2352110"/>
              <a:chOff x="4654804" y="1774767"/>
              <a:chExt cx="6244470" cy="3494982"/>
            </a:xfrm>
          </p:grpSpPr>
          <p:sp>
            <p:nvSpPr>
              <p:cNvPr id="126" name="Oval 35">
                <a:extLst>
                  <a:ext uri="{FF2B5EF4-FFF2-40B4-BE49-F238E27FC236}">
                    <a16:creationId xmlns:a16="http://schemas.microsoft.com/office/drawing/2014/main" id="{F98474AA-C323-49F8-B158-A3BEA1FB3A97}"/>
                  </a:ext>
                </a:extLst>
              </p:cNvPr>
              <p:cNvSpPr/>
              <p:nvPr/>
            </p:nvSpPr>
            <p:spPr>
              <a:xfrm>
                <a:off x="4654804" y="4999473"/>
                <a:ext cx="6244470" cy="270276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7010D78B-5558-4510-B582-A8B2CC40A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8139" y="1913333"/>
                <a:ext cx="10008" cy="12317"/>
              </a:xfrm>
              <a:custGeom>
                <a:avLst/>
                <a:gdLst>
                  <a:gd name="T0" fmla="*/ 10 w 11"/>
                  <a:gd name="T1" fmla="*/ 0 h 13"/>
                  <a:gd name="T2" fmla="*/ 4 w 11"/>
                  <a:gd name="T3" fmla="*/ 13 h 13"/>
                  <a:gd name="T4" fmla="*/ 10 w 11"/>
                  <a:gd name="T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">
                    <a:moveTo>
                      <a:pt x="10" y="0"/>
                    </a:moveTo>
                    <a:cubicBezTo>
                      <a:pt x="11" y="6"/>
                      <a:pt x="9" y="10"/>
                      <a:pt x="4" y="13"/>
                    </a:cubicBezTo>
                    <a:cubicBezTo>
                      <a:pt x="0" y="6"/>
                      <a:pt x="3" y="2"/>
                      <a:pt x="10" y="0"/>
                    </a:cubicBezTo>
                    <a:close/>
                  </a:path>
                </a:pathLst>
              </a:custGeom>
              <a:solidFill>
                <a:srgbClr val="8D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4DB0BF73-AB8A-4162-8FB8-9A6B5EDCE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9388" y="1913333"/>
                <a:ext cx="11547" cy="12317"/>
              </a:xfrm>
              <a:custGeom>
                <a:avLst/>
                <a:gdLst>
                  <a:gd name="T0" fmla="*/ 8 w 12"/>
                  <a:gd name="T1" fmla="*/ 13 h 13"/>
                  <a:gd name="T2" fmla="*/ 2 w 12"/>
                  <a:gd name="T3" fmla="*/ 0 h 13"/>
                  <a:gd name="T4" fmla="*/ 8 w 12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3">
                    <a:moveTo>
                      <a:pt x="8" y="13"/>
                    </a:moveTo>
                    <a:cubicBezTo>
                      <a:pt x="2" y="10"/>
                      <a:pt x="0" y="6"/>
                      <a:pt x="2" y="0"/>
                    </a:cubicBezTo>
                    <a:cubicBezTo>
                      <a:pt x="9" y="2"/>
                      <a:pt x="12" y="6"/>
                      <a:pt x="8" y="13"/>
                    </a:cubicBezTo>
                    <a:close/>
                  </a:path>
                </a:pathLst>
              </a:custGeom>
              <a:solidFill>
                <a:srgbClr val="8D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E47DE3DB-4A4B-4D3E-9CB4-31AEC7622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4776" y="1934888"/>
                <a:ext cx="11547" cy="10777"/>
              </a:xfrm>
              <a:custGeom>
                <a:avLst/>
                <a:gdLst>
                  <a:gd name="T0" fmla="*/ 6 w 12"/>
                  <a:gd name="T1" fmla="*/ 11 h 11"/>
                  <a:gd name="T2" fmla="*/ 5 w 12"/>
                  <a:gd name="T3" fmla="*/ 0 h 11"/>
                  <a:gd name="T4" fmla="*/ 6 w 12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1">
                    <a:moveTo>
                      <a:pt x="6" y="11"/>
                    </a:moveTo>
                    <a:cubicBezTo>
                      <a:pt x="1" y="8"/>
                      <a:pt x="0" y="4"/>
                      <a:pt x="5" y="0"/>
                    </a:cubicBezTo>
                    <a:cubicBezTo>
                      <a:pt x="10" y="3"/>
                      <a:pt x="12" y="7"/>
                      <a:pt x="6" y="11"/>
                    </a:cubicBezTo>
                    <a:close/>
                  </a:path>
                </a:pathLst>
              </a:custGeom>
              <a:solidFill>
                <a:srgbClr val="8D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46B533CF-68B3-4362-A99B-81FBB2BBC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7536" y="1966451"/>
                <a:ext cx="4274002" cy="2732836"/>
              </a:xfrm>
              <a:custGeom>
                <a:avLst/>
                <a:gdLst>
                  <a:gd name="T0" fmla="*/ 2226 w 4453"/>
                  <a:gd name="T1" fmla="*/ 1 h 2847"/>
                  <a:gd name="T2" fmla="*/ 4419 w 4453"/>
                  <a:gd name="T3" fmla="*/ 0 h 2847"/>
                  <a:gd name="T4" fmla="*/ 4453 w 4453"/>
                  <a:gd name="T5" fmla="*/ 35 h 2847"/>
                  <a:gd name="T6" fmla="*/ 4453 w 4453"/>
                  <a:gd name="T7" fmla="*/ 2813 h 2847"/>
                  <a:gd name="T8" fmla="*/ 4419 w 4453"/>
                  <a:gd name="T9" fmla="*/ 2847 h 2847"/>
                  <a:gd name="T10" fmla="*/ 39 w 4453"/>
                  <a:gd name="T11" fmla="*/ 2847 h 2847"/>
                  <a:gd name="T12" fmla="*/ 0 w 4453"/>
                  <a:gd name="T13" fmla="*/ 2808 h 2847"/>
                  <a:gd name="T14" fmla="*/ 0 w 4453"/>
                  <a:gd name="T15" fmla="*/ 35 h 2847"/>
                  <a:gd name="T16" fmla="*/ 34 w 4453"/>
                  <a:gd name="T17" fmla="*/ 0 h 2847"/>
                  <a:gd name="T18" fmla="*/ 2226 w 4453"/>
                  <a:gd name="T19" fmla="*/ 1 h 2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53" h="2847">
                    <a:moveTo>
                      <a:pt x="2226" y="1"/>
                    </a:moveTo>
                    <a:cubicBezTo>
                      <a:pt x="2957" y="1"/>
                      <a:pt x="3688" y="1"/>
                      <a:pt x="4419" y="0"/>
                    </a:cubicBezTo>
                    <a:cubicBezTo>
                      <a:pt x="4447" y="0"/>
                      <a:pt x="4453" y="7"/>
                      <a:pt x="4453" y="35"/>
                    </a:cubicBezTo>
                    <a:cubicBezTo>
                      <a:pt x="4452" y="961"/>
                      <a:pt x="4452" y="1887"/>
                      <a:pt x="4453" y="2813"/>
                    </a:cubicBezTo>
                    <a:cubicBezTo>
                      <a:pt x="4453" y="2840"/>
                      <a:pt x="4446" y="2847"/>
                      <a:pt x="4419" y="2847"/>
                    </a:cubicBezTo>
                    <a:cubicBezTo>
                      <a:pt x="2959" y="2847"/>
                      <a:pt x="1499" y="2847"/>
                      <a:pt x="39" y="2847"/>
                    </a:cubicBezTo>
                    <a:cubicBezTo>
                      <a:pt x="0" y="2847"/>
                      <a:pt x="0" y="2847"/>
                      <a:pt x="0" y="2808"/>
                    </a:cubicBezTo>
                    <a:cubicBezTo>
                      <a:pt x="0" y="1884"/>
                      <a:pt x="0" y="959"/>
                      <a:pt x="0" y="35"/>
                    </a:cubicBezTo>
                    <a:cubicBezTo>
                      <a:pt x="0" y="8"/>
                      <a:pt x="5" y="0"/>
                      <a:pt x="34" y="0"/>
                    </a:cubicBezTo>
                    <a:cubicBezTo>
                      <a:pt x="765" y="1"/>
                      <a:pt x="1495" y="1"/>
                      <a:pt x="2226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2">
                <a:extLst>
                  <a:ext uri="{FF2B5EF4-FFF2-40B4-BE49-F238E27FC236}">
                    <a16:creationId xmlns:a16="http://schemas.microsoft.com/office/drawing/2014/main" id="{0860C944-58B2-49D5-BC7C-723269E43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0566" y="5033386"/>
                <a:ext cx="2310" cy="3079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2 h 3"/>
                  <a:gd name="T4" fmla="*/ 2 w 2"/>
                  <a:gd name="T5" fmla="*/ 0 h 3"/>
                  <a:gd name="T6" fmla="*/ 0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5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">
                <a:extLst>
                  <a:ext uri="{FF2B5EF4-FFF2-40B4-BE49-F238E27FC236}">
                    <a16:creationId xmlns:a16="http://schemas.microsoft.com/office/drawing/2014/main" id="{D6721D69-2479-4142-B3CA-0E35FBC90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6198" y="5033386"/>
                <a:ext cx="2310" cy="1540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5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3" name="Group 45">
                <a:extLst>
                  <a:ext uri="{FF2B5EF4-FFF2-40B4-BE49-F238E27FC236}">
                    <a16:creationId xmlns:a16="http://schemas.microsoft.com/office/drawing/2014/main" id="{A51F3F4A-DFBA-4100-B6A5-0910D3F7A87D}"/>
                  </a:ext>
                </a:extLst>
              </p:cNvPr>
              <p:cNvGrpSpPr/>
              <p:nvPr/>
            </p:nvGrpSpPr>
            <p:grpSpPr>
              <a:xfrm>
                <a:off x="4860810" y="1774767"/>
                <a:ext cx="5787454" cy="3328672"/>
                <a:chOff x="796810" y="2238918"/>
                <a:chExt cx="5787454" cy="3328672"/>
              </a:xfrm>
            </p:grpSpPr>
            <p:sp>
              <p:nvSpPr>
                <p:cNvPr id="135" name="Freeform 5">
                  <a:extLst>
                    <a:ext uri="{FF2B5EF4-FFF2-40B4-BE49-F238E27FC236}">
                      <a16:creationId xmlns:a16="http://schemas.microsoft.com/office/drawing/2014/main" id="{5B87E252-AFD3-4A70-B12A-00F09136AC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30290" y="2238918"/>
                  <a:ext cx="4719724" cy="3117743"/>
                </a:xfrm>
                <a:custGeom>
                  <a:avLst/>
                  <a:gdLst>
                    <a:gd name="T0" fmla="*/ 4914 w 4918"/>
                    <a:gd name="T1" fmla="*/ 178 h 3248"/>
                    <a:gd name="T2" fmla="*/ 4915 w 4918"/>
                    <a:gd name="T3" fmla="*/ 713 h 3248"/>
                    <a:gd name="T4" fmla="*/ 4915 w 4918"/>
                    <a:gd name="T5" fmla="*/ 2133 h 3248"/>
                    <a:gd name="T6" fmla="*/ 4918 w 4918"/>
                    <a:gd name="T7" fmla="*/ 3248 h 3248"/>
                    <a:gd name="T8" fmla="*/ 1 w 4918"/>
                    <a:gd name="T9" fmla="*/ 3248 h 3248"/>
                    <a:gd name="T10" fmla="*/ 1 w 4918"/>
                    <a:gd name="T11" fmla="*/ 2183 h 3248"/>
                    <a:gd name="T12" fmla="*/ 0 w 4918"/>
                    <a:gd name="T13" fmla="*/ 229 h 3248"/>
                    <a:gd name="T14" fmla="*/ 8 w 4918"/>
                    <a:gd name="T15" fmla="*/ 157 h 3248"/>
                    <a:gd name="T16" fmla="*/ 14 w 4918"/>
                    <a:gd name="T17" fmla="*/ 143 h 3248"/>
                    <a:gd name="T18" fmla="*/ 141 w 4918"/>
                    <a:gd name="T19" fmla="*/ 12 h 3248"/>
                    <a:gd name="T20" fmla="*/ 218 w 4918"/>
                    <a:gd name="T21" fmla="*/ 0 h 3248"/>
                    <a:gd name="T22" fmla="*/ 4712 w 4918"/>
                    <a:gd name="T23" fmla="*/ 1 h 3248"/>
                    <a:gd name="T24" fmla="*/ 4905 w 4918"/>
                    <a:gd name="T25" fmla="*/ 143 h 3248"/>
                    <a:gd name="T26" fmla="*/ 4911 w 4918"/>
                    <a:gd name="T27" fmla="*/ 157 h 3248"/>
                    <a:gd name="T28" fmla="*/ 4913 w 4918"/>
                    <a:gd name="T29" fmla="*/ 167 h 3248"/>
                    <a:gd name="T30" fmla="*/ 4914 w 4918"/>
                    <a:gd name="T31" fmla="*/ 178 h 3248"/>
                    <a:gd name="T32" fmla="*/ 2459 w 4918"/>
                    <a:gd name="T33" fmla="*/ 201 h 3248"/>
                    <a:gd name="T34" fmla="*/ 267 w 4918"/>
                    <a:gd name="T35" fmla="*/ 200 h 3248"/>
                    <a:gd name="T36" fmla="*/ 233 w 4918"/>
                    <a:gd name="T37" fmla="*/ 235 h 3248"/>
                    <a:gd name="T38" fmla="*/ 233 w 4918"/>
                    <a:gd name="T39" fmla="*/ 3008 h 3248"/>
                    <a:gd name="T40" fmla="*/ 272 w 4918"/>
                    <a:gd name="T41" fmla="*/ 3047 h 3248"/>
                    <a:gd name="T42" fmla="*/ 4652 w 4918"/>
                    <a:gd name="T43" fmla="*/ 3047 h 3248"/>
                    <a:gd name="T44" fmla="*/ 4686 w 4918"/>
                    <a:gd name="T45" fmla="*/ 3013 h 3248"/>
                    <a:gd name="T46" fmla="*/ 4686 w 4918"/>
                    <a:gd name="T47" fmla="*/ 235 h 3248"/>
                    <a:gd name="T48" fmla="*/ 4652 w 4918"/>
                    <a:gd name="T49" fmla="*/ 200 h 3248"/>
                    <a:gd name="T50" fmla="*/ 2459 w 4918"/>
                    <a:gd name="T51" fmla="*/ 201 h 3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18" h="3248">
                      <a:moveTo>
                        <a:pt x="4914" y="178"/>
                      </a:moveTo>
                      <a:cubicBezTo>
                        <a:pt x="4914" y="356"/>
                        <a:pt x="4915" y="535"/>
                        <a:pt x="4915" y="713"/>
                      </a:cubicBezTo>
                      <a:cubicBezTo>
                        <a:pt x="4915" y="1187"/>
                        <a:pt x="4915" y="1660"/>
                        <a:pt x="4915" y="2133"/>
                      </a:cubicBezTo>
                      <a:cubicBezTo>
                        <a:pt x="4916" y="2491"/>
                        <a:pt x="4918" y="3248"/>
                        <a:pt x="4918" y="3248"/>
                      </a:cubicBezTo>
                      <a:cubicBezTo>
                        <a:pt x="1" y="3248"/>
                        <a:pt x="1" y="3248"/>
                        <a:pt x="1" y="3248"/>
                      </a:cubicBezTo>
                      <a:cubicBezTo>
                        <a:pt x="1" y="2893"/>
                        <a:pt x="1" y="2537"/>
                        <a:pt x="1" y="2183"/>
                      </a:cubicBezTo>
                      <a:cubicBezTo>
                        <a:pt x="1" y="1532"/>
                        <a:pt x="1" y="880"/>
                        <a:pt x="0" y="229"/>
                      </a:cubicBezTo>
                      <a:cubicBezTo>
                        <a:pt x="0" y="205"/>
                        <a:pt x="2" y="181"/>
                        <a:pt x="8" y="157"/>
                      </a:cubicBezTo>
                      <a:cubicBezTo>
                        <a:pt x="13" y="154"/>
                        <a:pt x="15" y="150"/>
                        <a:pt x="14" y="143"/>
                      </a:cubicBezTo>
                      <a:cubicBezTo>
                        <a:pt x="33" y="77"/>
                        <a:pt x="77" y="34"/>
                        <a:pt x="141" y="12"/>
                      </a:cubicBezTo>
                      <a:cubicBezTo>
                        <a:pt x="166" y="3"/>
                        <a:pt x="191" y="0"/>
                        <a:pt x="218" y="0"/>
                      </a:cubicBezTo>
                      <a:cubicBezTo>
                        <a:pt x="1716" y="1"/>
                        <a:pt x="3214" y="1"/>
                        <a:pt x="4712" y="1"/>
                      </a:cubicBezTo>
                      <a:cubicBezTo>
                        <a:pt x="4802" y="1"/>
                        <a:pt x="4888" y="64"/>
                        <a:pt x="4905" y="143"/>
                      </a:cubicBezTo>
                      <a:cubicBezTo>
                        <a:pt x="4903" y="150"/>
                        <a:pt x="4905" y="154"/>
                        <a:pt x="4911" y="157"/>
                      </a:cubicBezTo>
                      <a:cubicBezTo>
                        <a:pt x="4911" y="160"/>
                        <a:pt x="4912" y="164"/>
                        <a:pt x="4913" y="167"/>
                      </a:cubicBezTo>
                      <a:cubicBezTo>
                        <a:pt x="4908" y="171"/>
                        <a:pt x="4909" y="175"/>
                        <a:pt x="4914" y="178"/>
                      </a:cubicBezTo>
                      <a:close/>
                      <a:moveTo>
                        <a:pt x="2459" y="201"/>
                      </a:moveTo>
                      <a:cubicBezTo>
                        <a:pt x="1728" y="201"/>
                        <a:pt x="998" y="201"/>
                        <a:pt x="267" y="200"/>
                      </a:cubicBezTo>
                      <a:cubicBezTo>
                        <a:pt x="238" y="200"/>
                        <a:pt x="233" y="208"/>
                        <a:pt x="233" y="235"/>
                      </a:cubicBezTo>
                      <a:cubicBezTo>
                        <a:pt x="233" y="1159"/>
                        <a:pt x="233" y="2084"/>
                        <a:pt x="233" y="3008"/>
                      </a:cubicBezTo>
                      <a:cubicBezTo>
                        <a:pt x="233" y="3047"/>
                        <a:pt x="233" y="3047"/>
                        <a:pt x="272" y="3047"/>
                      </a:cubicBezTo>
                      <a:cubicBezTo>
                        <a:pt x="1732" y="3047"/>
                        <a:pt x="3192" y="3047"/>
                        <a:pt x="4652" y="3047"/>
                      </a:cubicBezTo>
                      <a:cubicBezTo>
                        <a:pt x="4679" y="3047"/>
                        <a:pt x="4686" y="3040"/>
                        <a:pt x="4686" y="3013"/>
                      </a:cubicBezTo>
                      <a:cubicBezTo>
                        <a:pt x="4685" y="2087"/>
                        <a:pt x="4685" y="1161"/>
                        <a:pt x="4686" y="235"/>
                      </a:cubicBezTo>
                      <a:cubicBezTo>
                        <a:pt x="4686" y="207"/>
                        <a:pt x="4680" y="200"/>
                        <a:pt x="4652" y="200"/>
                      </a:cubicBezTo>
                      <a:cubicBezTo>
                        <a:pt x="3921" y="201"/>
                        <a:pt x="3190" y="201"/>
                        <a:pt x="2459" y="2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Freeform 10">
                  <a:extLst>
                    <a:ext uri="{FF2B5EF4-FFF2-40B4-BE49-F238E27FC236}">
                      <a16:creationId xmlns:a16="http://schemas.microsoft.com/office/drawing/2014/main" id="{6DDB1923-2733-4BF7-B636-6EE1BA6920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7132" y="5357431"/>
                  <a:ext cx="866809" cy="79291"/>
                </a:xfrm>
                <a:custGeom>
                  <a:avLst/>
                  <a:gdLst>
                    <a:gd name="T0" fmla="*/ 0 w 903"/>
                    <a:gd name="T1" fmla="*/ 0 h 83"/>
                    <a:gd name="T2" fmla="*/ 903 w 903"/>
                    <a:gd name="T3" fmla="*/ 0 h 83"/>
                    <a:gd name="T4" fmla="*/ 816 w 903"/>
                    <a:gd name="T5" fmla="*/ 83 h 83"/>
                    <a:gd name="T6" fmla="*/ 87 w 903"/>
                    <a:gd name="T7" fmla="*/ 83 h 83"/>
                    <a:gd name="T8" fmla="*/ 0 w 903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3" h="83">
                      <a:moveTo>
                        <a:pt x="0" y="0"/>
                      </a:moveTo>
                      <a:cubicBezTo>
                        <a:pt x="301" y="0"/>
                        <a:pt x="602" y="0"/>
                        <a:pt x="903" y="0"/>
                      </a:cubicBezTo>
                      <a:cubicBezTo>
                        <a:pt x="900" y="45"/>
                        <a:pt x="861" y="83"/>
                        <a:pt x="816" y="83"/>
                      </a:cubicBezTo>
                      <a:cubicBezTo>
                        <a:pt x="573" y="83"/>
                        <a:pt x="330" y="83"/>
                        <a:pt x="87" y="83"/>
                      </a:cubicBezTo>
                      <a:cubicBezTo>
                        <a:pt x="42" y="83"/>
                        <a:pt x="2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Freeform 11">
                  <a:extLst>
                    <a:ext uri="{FF2B5EF4-FFF2-40B4-BE49-F238E27FC236}">
                      <a16:creationId xmlns:a16="http://schemas.microsoft.com/office/drawing/2014/main" id="{ADCDC94F-6444-40B8-895D-C078C09490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810" y="5356661"/>
                  <a:ext cx="5787454" cy="144725"/>
                </a:xfrm>
                <a:custGeom>
                  <a:avLst/>
                  <a:gdLst>
                    <a:gd name="T0" fmla="*/ 135 w 6031"/>
                    <a:gd name="T1" fmla="*/ 150 h 151"/>
                    <a:gd name="T2" fmla="*/ 1969 w 6031"/>
                    <a:gd name="T3" fmla="*/ 151 h 151"/>
                    <a:gd name="T4" fmla="*/ 1969 w 6031"/>
                    <a:gd name="T5" fmla="*/ 150 h 151"/>
                    <a:gd name="T6" fmla="*/ 2640 w 6031"/>
                    <a:gd name="T7" fmla="*/ 150 h 151"/>
                    <a:gd name="T8" fmla="*/ 2772 w 6031"/>
                    <a:gd name="T9" fmla="*/ 151 h 151"/>
                    <a:gd name="T10" fmla="*/ 2977 w 6031"/>
                    <a:gd name="T11" fmla="*/ 151 h 151"/>
                    <a:gd name="T12" fmla="*/ 3343 w 6031"/>
                    <a:gd name="T13" fmla="*/ 151 h 151"/>
                    <a:gd name="T14" fmla="*/ 4495 w 6031"/>
                    <a:gd name="T15" fmla="*/ 151 h 151"/>
                    <a:gd name="T16" fmla="*/ 4698 w 6031"/>
                    <a:gd name="T17" fmla="*/ 151 h 151"/>
                    <a:gd name="T18" fmla="*/ 5896 w 6031"/>
                    <a:gd name="T19" fmla="*/ 150 h 151"/>
                    <a:gd name="T20" fmla="*/ 6025 w 6031"/>
                    <a:gd name="T21" fmla="*/ 147 h 151"/>
                    <a:gd name="T22" fmla="*/ 6029 w 6031"/>
                    <a:gd name="T23" fmla="*/ 36 h 151"/>
                    <a:gd name="T24" fmla="*/ 5994 w 6031"/>
                    <a:gd name="T25" fmla="*/ 0 h 151"/>
                    <a:gd name="T26" fmla="*/ 4782 w 6031"/>
                    <a:gd name="T27" fmla="*/ 1 h 151"/>
                    <a:gd name="T28" fmla="*/ 3467 w 6031"/>
                    <a:gd name="T29" fmla="*/ 1 h 151"/>
                    <a:gd name="T30" fmla="*/ 3380 w 6031"/>
                    <a:gd name="T31" fmla="*/ 85 h 151"/>
                    <a:gd name="T32" fmla="*/ 2651 w 6031"/>
                    <a:gd name="T33" fmla="*/ 85 h 151"/>
                    <a:gd name="T34" fmla="*/ 2564 w 6031"/>
                    <a:gd name="T35" fmla="*/ 1 h 151"/>
                    <a:gd name="T36" fmla="*/ 1249 w 6031"/>
                    <a:gd name="T37" fmla="*/ 1 h 151"/>
                    <a:gd name="T38" fmla="*/ 37 w 6031"/>
                    <a:gd name="T39" fmla="*/ 0 h 151"/>
                    <a:gd name="T40" fmla="*/ 2 w 6031"/>
                    <a:gd name="T41" fmla="*/ 36 h 151"/>
                    <a:gd name="T42" fmla="*/ 6 w 6031"/>
                    <a:gd name="T43" fmla="*/ 147 h 151"/>
                    <a:gd name="T44" fmla="*/ 135 w 6031"/>
                    <a:gd name="T45" fmla="*/ 15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031" h="151">
                      <a:moveTo>
                        <a:pt x="135" y="150"/>
                      </a:moveTo>
                      <a:cubicBezTo>
                        <a:pt x="746" y="151"/>
                        <a:pt x="1358" y="151"/>
                        <a:pt x="1969" y="151"/>
                      </a:cubicBezTo>
                      <a:cubicBezTo>
                        <a:pt x="1969" y="150"/>
                        <a:pt x="1969" y="150"/>
                        <a:pt x="1969" y="150"/>
                      </a:cubicBezTo>
                      <a:cubicBezTo>
                        <a:pt x="2193" y="150"/>
                        <a:pt x="2416" y="150"/>
                        <a:pt x="2640" y="150"/>
                      </a:cubicBezTo>
                      <a:cubicBezTo>
                        <a:pt x="2684" y="150"/>
                        <a:pt x="2728" y="151"/>
                        <a:pt x="2772" y="151"/>
                      </a:cubicBezTo>
                      <a:cubicBezTo>
                        <a:pt x="2840" y="151"/>
                        <a:pt x="2909" y="151"/>
                        <a:pt x="2977" y="151"/>
                      </a:cubicBezTo>
                      <a:cubicBezTo>
                        <a:pt x="3099" y="150"/>
                        <a:pt x="3221" y="151"/>
                        <a:pt x="3343" y="151"/>
                      </a:cubicBezTo>
                      <a:cubicBezTo>
                        <a:pt x="3727" y="151"/>
                        <a:pt x="4111" y="151"/>
                        <a:pt x="4495" y="151"/>
                      </a:cubicBezTo>
                      <a:cubicBezTo>
                        <a:pt x="4564" y="151"/>
                        <a:pt x="4631" y="151"/>
                        <a:pt x="4698" y="151"/>
                      </a:cubicBezTo>
                      <a:cubicBezTo>
                        <a:pt x="5097" y="151"/>
                        <a:pt x="5497" y="151"/>
                        <a:pt x="5896" y="150"/>
                      </a:cubicBezTo>
                      <a:cubicBezTo>
                        <a:pt x="5938" y="150"/>
                        <a:pt x="5983" y="146"/>
                        <a:pt x="6025" y="147"/>
                      </a:cubicBezTo>
                      <a:cubicBezTo>
                        <a:pt x="6031" y="133"/>
                        <a:pt x="6029" y="73"/>
                        <a:pt x="6029" y="36"/>
                      </a:cubicBezTo>
                      <a:cubicBezTo>
                        <a:pt x="6029" y="8"/>
                        <a:pt x="6023" y="0"/>
                        <a:pt x="5994" y="0"/>
                      </a:cubicBezTo>
                      <a:cubicBezTo>
                        <a:pt x="5821" y="1"/>
                        <a:pt x="4974" y="1"/>
                        <a:pt x="4782" y="1"/>
                      </a:cubicBezTo>
                      <a:cubicBezTo>
                        <a:pt x="4608" y="1"/>
                        <a:pt x="3467" y="1"/>
                        <a:pt x="3467" y="1"/>
                      </a:cubicBezTo>
                      <a:cubicBezTo>
                        <a:pt x="3464" y="46"/>
                        <a:pt x="3425" y="84"/>
                        <a:pt x="3380" y="85"/>
                      </a:cubicBezTo>
                      <a:cubicBezTo>
                        <a:pt x="3137" y="85"/>
                        <a:pt x="2894" y="85"/>
                        <a:pt x="2651" y="85"/>
                      </a:cubicBezTo>
                      <a:cubicBezTo>
                        <a:pt x="2606" y="84"/>
                        <a:pt x="2566" y="46"/>
                        <a:pt x="2564" y="1"/>
                      </a:cubicBezTo>
                      <a:cubicBezTo>
                        <a:pt x="2564" y="1"/>
                        <a:pt x="1413" y="1"/>
                        <a:pt x="1249" y="1"/>
                      </a:cubicBezTo>
                      <a:cubicBezTo>
                        <a:pt x="1057" y="1"/>
                        <a:pt x="210" y="1"/>
                        <a:pt x="37" y="0"/>
                      </a:cubicBezTo>
                      <a:cubicBezTo>
                        <a:pt x="8" y="0"/>
                        <a:pt x="2" y="8"/>
                        <a:pt x="2" y="36"/>
                      </a:cubicBezTo>
                      <a:cubicBezTo>
                        <a:pt x="2" y="72"/>
                        <a:pt x="0" y="133"/>
                        <a:pt x="6" y="147"/>
                      </a:cubicBezTo>
                      <a:cubicBezTo>
                        <a:pt x="48" y="146"/>
                        <a:pt x="93" y="150"/>
                        <a:pt x="135" y="150"/>
                      </a:cubicBezTo>
                      <a:close/>
                    </a:path>
                  </a:pathLst>
                </a:custGeom>
                <a:solidFill>
                  <a:srgbClr val="F5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4">
                  <a:extLst>
                    <a:ext uri="{FF2B5EF4-FFF2-40B4-BE49-F238E27FC236}">
                      <a16:creationId xmlns:a16="http://schemas.microsoft.com/office/drawing/2014/main" id="{A319E6D1-343E-48A1-9BCF-49C3D6BF61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198" y="5497537"/>
                  <a:ext cx="5776677" cy="70053"/>
                </a:xfrm>
                <a:custGeom>
                  <a:avLst/>
                  <a:gdLst>
                    <a:gd name="T0" fmla="*/ 5890 w 6019"/>
                    <a:gd name="T1" fmla="*/ 3 h 73"/>
                    <a:gd name="T2" fmla="*/ 3337 w 6019"/>
                    <a:gd name="T3" fmla="*/ 4 h 73"/>
                    <a:gd name="T4" fmla="*/ 2892 w 6019"/>
                    <a:gd name="T5" fmla="*/ 5 h 73"/>
                    <a:gd name="T6" fmla="*/ 2634 w 6019"/>
                    <a:gd name="T7" fmla="*/ 3 h 73"/>
                    <a:gd name="T8" fmla="*/ 1963 w 6019"/>
                    <a:gd name="T9" fmla="*/ 4 h 73"/>
                    <a:gd name="T10" fmla="*/ 1963 w 6019"/>
                    <a:gd name="T11" fmla="*/ 4 h 73"/>
                    <a:gd name="T12" fmla="*/ 129 w 6019"/>
                    <a:gd name="T13" fmla="*/ 3 h 73"/>
                    <a:gd name="T14" fmla="*/ 0 w 6019"/>
                    <a:gd name="T15" fmla="*/ 0 h 73"/>
                    <a:gd name="T16" fmla="*/ 117 w 6019"/>
                    <a:gd name="T17" fmla="*/ 59 h 73"/>
                    <a:gd name="T18" fmla="*/ 579 w 6019"/>
                    <a:gd name="T19" fmla="*/ 70 h 73"/>
                    <a:gd name="T20" fmla="*/ 1963 w 6019"/>
                    <a:gd name="T21" fmla="*/ 71 h 73"/>
                    <a:gd name="T22" fmla="*/ 1963 w 6019"/>
                    <a:gd name="T23" fmla="*/ 71 h 73"/>
                    <a:gd name="T24" fmla="*/ 5440 w 6019"/>
                    <a:gd name="T25" fmla="*/ 70 h 73"/>
                    <a:gd name="T26" fmla="*/ 5902 w 6019"/>
                    <a:gd name="T27" fmla="*/ 59 h 73"/>
                    <a:gd name="T28" fmla="*/ 6019 w 6019"/>
                    <a:gd name="T29" fmla="*/ 0 h 73"/>
                    <a:gd name="T30" fmla="*/ 5890 w 6019"/>
                    <a:gd name="T31" fmla="*/ 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019" h="73">
                      <a:moveTo>
                        <a:pt x="5890" y="3"/>
                      </a:moveTo>
                      <a:cubicBezTo>
                        <a:pt x="5039" y="4"/>
                        <a:pt x="4188" y="4"/>
                        <a:pt x="3337" y="4"/>
                      </a:cubicBezTo>
                      <a:cubicBezTo>
                        <a:pt x="3189" y="4"/>
                        <a:pt x="3040" y="3"/>
                        <a:pt x="2892" y="5"/>
                      </a:cubicBezTo>
                      <a:cubicBezTo>
                        <a:pt x="2806" y="6"/>
                        <a:pt x="2720" y="3"/>
                        <a:pt x="2634" y="3"/>
                      </a:cubicBezTo>
                      <a:cubicBezTo>
                        <a:pt x="2410" y="4"/>
                        <a:pt x="2187" y="4"/>
                        <a:pt x="1963" y="4"/>
                      </a:cubicBezTo>
                      <a:cubicBezTo>
                        <a:pt x="1963" y="4"/>
                        <a:pt x="1963" y="4"/>
                        <a:pt x="1963" y="4"/>
                      </a:cubicBezTo>
                      <a:cubicBezTo>
                        <a:pt x="1352" y="4"/>
                        <a:pt x="740" y="4"/>
                        <a:pt x="129" y="3"/>
                      </a:cubicBezTo>
                      <a:cubicBezTo>
                        <a:pt x="87" y="3"/>
                        <a:pt x="42" y="0"/>
                        <a:pt x="0" y="0"/>
                      </a:cubicBezTo>
                      <a:cubicBezTo>
                        <a:pt x="20" y="41"/>
                        <a:pt x="74" y="53"/>
                        <a:pt x="117" y="59"/>
                      </a:cubicBezTo>
                      <a:cubicBezTo>
                        <a:pt x="279" y="73"/>
                        <a:pt x="425" y="70"/>
                        <a:pt x="579" y="70"/>
                      </a:cubicBezTo>
                      <a:cubicBezTo>
                        <a:pt x="1040" y="71"/>
                        <a:pt x="1502" y="71"/>
                        <a:pt x="1963" y="71"/>
                      </a:cubicBezTo>
                      <a:cubicBezTo>
                        <a:pt x="1963" y="71"/>
                        <a:pt x="1963" y="71"/>
                        <a:pt x="1963" y="71"/>
                      </a:cubicBezTo>
                      <a:cubicBezTo>
                        <a:pt x="3122" y="71"/>
                        <a:pt x="4281" y="71"/>
                        <a:pt x="5440" y="70"/>
                      </a:cubicBezTo>
                      <a:cubicBezTo>
                        <a:pt x="5594" y="70"/>
                        <a:pt x="5740" y="73"/>
                        <a:pt x="5902" y="59"/>
                      </a:cubicBezTo>
                      <a:cubicBezTo>
                        <a:pt x="5945" y="53"/>
                        <a:pt x="5999" y="41"/>
                        <a:pt x="6019" y="0"/>
                      </a:cubicBezTo>
                      <a:cubicBezTo>
                        <a:pt x="5977" y="0"/>
                        <a:pt x="5932" y="3"/>
                        <a:pt x="5890" y="3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4" name="Oval 73">
                <a:extLst>
                  <a:ext uri="{FF2B5EF4-FFF2-40B4-BE49-F238E27FC236}">
                    <a16:creationId xmlns:a16="http://schemas.microsoft.com/office/drawing/2014/main" id="{1A79A66F-1CA1-4FE3-9FD5-6B1AC361A687}"/>
                  </a:ext>
                </a:extLst>
              </p:cNvPr>
              <p:cNvSpPr/>
              <p:nvPr/>
            </p:nvSpPr>
            <p:spPr>
              <a:xfrm>
                <a:off x="7717679" y="1836105"/>
                <a:ext cx="67317" cy="6731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Group 21">
              <a:extLst>
                <a:ext uri="{FF2B5EF4-FFF2-40B4-BE49-F238E27FC236}">
                  <a16:creationId xmlns:a16="http://schemas.microsoft.com/office/drawing/2014/main" id="{DA60C1A0-3E5A-4DEA-8D53-2B9A67FB296D}"/>
                </a:ext>
              </a:extLst>
            </p:cNvPr>
            <p:cNvGrpSpPr/>
            <p:nvPr/>
          </p:nvGrpSpPr>
          <p:grpSpPr>
            <a:xfrm>
              <a:off x="3734989" y="3549479"/>
              <a:ext cx="957503" cy="1568158"/>
              <a:chOff x="704460" y="1450220"/>
              <a:chExt cx="2342184" cy="3835929"/>
            </a:xfrm>
          </p:grpSpPr>
          <p:sp>
            <p:nvSpPr>
              <p:cNvPr id="76" name="Rectangle 18">
                <a:extLst>
                  <a:ext uri="{FF2B5EF4-FFF2-40B4-BE49-F238E27FC236}">
                    <a16:creationId xmlns:a16="http://schemas.microsoft.com/office/drawing/2014/main" id="{63CE29B6-C8E2-480B-AF34-2B4263AAC0D5}"/>
                  </a:ext>
                </a:extLst>
              </p:cNvPr>
              <p:cNvSpPr/>
              <p:nvPr/>
            </p:nvSpPr>
            <p:spPr>
              <a:xfrm>
                <a:off x="1054174" y="1853531"/>
                <a:ext cx="1633929" cy="32586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3" name="Group 12">
                <a:extLst>
                  <a:ext uri="{FF2B5EF4-FFF2-40B4-BE49-F238E27FC236}">
                    <a16:creationId xmlns:a16="http://schemas.microsoft.com/office/drawing/2014/main" id="{7BEEEEA4-9F7C-4993-8BF0-6D395DA8DD9B}"/>
                  </a:ext>
                </a:extLst>
              </p:cNvPr>
              <p:cNvGrpSpPr/>
              <p:nvPr/>
            </p:nvGrpSpPr>
            <p:grpSpPr>
              <a:xfrm>
                <a:off x="704460" y="1450220"/>
                <a:ext cx="2342184" cy="3835929"/>
                <a:chOff x="1312561" y="1955177"/>
                <a:chExt cx="2342184" cy="3835929"/>
              </a:xfrm>
            </p:grpSpPr>
            <p:sp>
              <p:nvSpPr>
                <p:cNvPr id="124" name="Oval 34">
                  <a:extLst>
                    <a:ext uri="{FF2B5EF4-FFF2-40B4-BE49-F238E27FC236}">
                      <a16:creationId xmlns:a16="http://schemas.microsoft.com/office/drawing/2014/main" id="{D076C44C-09F4-4BE2-9CFF-42C8B441F396}"/>
                    </a:ext>
                  </a:extLst>
                </p:cNvPr>
                <p:cNvSpPr/>
                <p:nvPr/>
              </p:nvSpPr>
              <p:spPr>
                <a:xfrm>
                  <a:off x="1312561" y="5631321"/>
                  <a:ext cx="2342184" cy="159785"/>
                </a:xfrm>
                <a:prstGeom prst="ellipse">
                  <a:avLst/>
                </a:prstGeom>
                <a:solidFill>
                  <a:schemeClr val="tx2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Freeform 6">
                  <a:extLst>
                    <a:ext uri="{FF2B5EF4-FFF2-40B4-BE49-F238E27FC236}">
                      <a16:creationId xmlns:a16="http://schemas.microsoft.com/office/drawing/2014/main" id="{ED1A15DB-B9B6-4740-8CF0-060F63410E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77592" y="1955177"/>
                  <a:ext cx="1812459" cy="3756037"/>
                </a:xfrm>
                <a:custGeom>
                  <a:avLst/>
                  <a:gdLst>
                    <a:gd name="T0" fmla="*/ 1022 w 1022"/>
                    <a:gd name="T1" fmla="*/ 890 h 2118"/>
                    <a:gd name="T2" fmla="*/ 1022 w 1022"/>
                    <a:gd name="T3" fmla="*/ 157 h 2118"/>
                    <a:gd name="T4" fmla="*/ 1014 w 1022"/>
                    <a:gd name="T5" fmla="*/ 101 h 2118"/>
                    <a:gd name="T6" fmla="*/ 868 w 1022"/>
                    <a:gd name="T7" fmla="*/ 1 h 2118"/>
                    <a:gd name="T8" fmla="*/ 162 w 1022"/>
                    <a:gd name="T9" fmla="*/ 0 h 2118"/>
                    <a:gd name="T10" fmla="*/ 87 w 1022"/>
                    <a:gd name="T11" fmla="*/ 16 h 2118"/>
                    <a:gd name="T12" fmla="*/ 14 w 1022"/>
                    <a:gd name="T13" fmla="*/ 91 h 2118"/>
                    <a:gd name="T14" fmla="*/ 0 w 1022"/>
                    <a:gd name="T15" fmla="*/ 166 h 2118"/>
                    <a:gd name="T16" fmla="*/ 0 w 1022"/>
                    <a:gd name="T17" fmla="*/ 1953 h 2118"/>
                    <a:gd name="T18" fmla="*/ 1 w 1022"/>
                    <a:gd name="T19" fmla="*/ 1967 h 2118"/>
                    <a:gd name="T20" fmla="*/ 38 w 1022"/>
                    <a:gd name="T21" fmla="*/ 2064 h 2118"/>
                    <a:gd name="T22" fmla="*/ 137 w 1022"/>
                    <a:gd name="T23" fmla="*/ 2115 h 2118"/>
                    <a:gd name="T24" fmla="*/ 226 w 1022"/>
                    <a:gd name="T25" fmla="*/ 2117 h 2118"/>
                    <a:gd name="T26" fmla="*/ 872 w 1022"/>
                    <a:gd name="T27" fmla="*/ 2117 h 2118"/>
                    <a:gd name="T28" fmla="*/ 977 w 1022"/>
                    <a:gd name="T29" fmla="*/ 2072 h 2118"/>
                    <a:gd name="T30" fmla="*/ 1022 w 1022"/>
                    <a:gd name="T31" fmla="*/ 1957 h 2118"/>
                    <a:gd name="T32" fmla="*/ 1022 w 1022"/>
                    <a:gd name="T33" fmla="*/ 890 h 2118"/>
                    <a:gd name="T34" fmla="*/ 428 w 1022"/>
                    <a:gd name="T35" fmla="*/ 127 h 2118"/>
                    <a:gd name="T36" fmla="*/ 442 w 1022"/>
                    <a:gd name="T37" fmla="*/ 116 h 2118"/>
                    <a:gd name="T38" fmla="*/ 512 w 1022"/>
                    <a:gd name="T39" fmla="*/ 117 h 2118"/>
                    <a:gd name="T40" fmla="*/ 576 w 1022"/>
                    <a:gd name="T41" fmla="*/ 116 h 2118"/>
                    <a:gd name="T42" fmla="*/ 582 w 1022"/>
                    <a:gd name="T43" fmla="*/ 117 h 2118"/>
                    <a:gd name="T44" fmla="*/ 595 w 1022"/>
                    <a:gd name="T45" fmla="*/ 128 h 2118"/>
                    <a:gd name="T46" fmla="*/ 583 w 1022"/>
                    <a:gd name="T47" fmla="*/ 140 h 2118"/>
                    <a:gd name="T48" fmla="*/ 440 w 1022"/>
                    <a:gd name="T49" fmla="*/ 140 h 2118"/>
                    <a:gd name="T50" fmla="*/ 428 w 1022"/>
                    <a:gd name="T51" fmla="*/ 127 h 2118"/>
                    <a:gd name="T52" fmla="*/ 511 w 1022"/>
                    <a:gd name="T53" fmla="*/ 2064 h 2118"/>
                    <a:gd name="T54" fmla="*/ 430 w 1022"/>
                    <a:gd name="T55" fmla="*/ 1983 h 2118"/>
                    <a:gd name="T56" fmla="*/ 512 w 1022"/>
                    <a:gd name="T57" fmla="*/ 1901 h 2118"/>
                    <a:gd name="T58" fmla="*/ 593 w 1022"/>
                    <a:gd name="T59" fmla="*/ 1983 h 2118"/>
                    <a:gd name="T60" fmla="*/ 511 w 1022"/>
                    <a:gd name="T61" fmla="*/ 2064 h 2118"/>
                    <a:gd name="T62" fmla="*/ 946 w 1022"/>
                    <a:gd name="T63" fmla="*/ 1848 h 2118"/>
                    <a:gd name="T64" fmla="*/ 75 w 1022"/>
                    <a:gd name="T65" fmla="*/ 1848 h 2118"/>
                    <a:gd name="T66" fmla="*/ 62 w 1022"/>
                    <a:gd name="T67" fmla="*/ 1835 h 2118"/>
                    <a:gd name="T68" fmla="*/ 62 w 1022"/>
                    <a:gd name="T69" fmla="*/ 270 h 2118"/>
                    <a:gd name="T70" fmla="*/ 75 w 1022"/>
                    <a:gd name="T71" fmla="*/ 256 h 2118"/>
                    <a:gd name="T72" fmla="*/ 946 w 1022"/>
                    <a:gd name="T73" fmla="*/ 256 h 2118"/>
                    <a:gd name="T74" fmla="*/ 960 w 1022"/>
                    <a:gd name="T75" fmla="*/ 271 h 2118"/>
                    <a:gd name="T76" fmla="*/ 960 w 1022"/>
                    <a:gd name="T77" fmla="*/ 1054 h 2118"/>
                    <a:gd name="T78" fmla="*/ 960 w 1022"/>
                    <a:gd name="T79" fmla="*/ 1834 h 2118"/>
                    <a:gd name="T80" fmla="*/ 946 w 1022"/>
                    <a:gd name="T81" fmla="*/ 1848 h 2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22" h="2118">
                      <a:moveTo>
                        <a:pt x="1022" y="890"/>
                      </a:moveTo>
                      <a:cubicBezTo>
                        <a:pt x="1022" y="645"/>
                        <a:pt x="1022" y="401"/>
                        <a:pt x="1022" y="157"/>
                      </a:cubicBezTo>
                      <a:cubicBezTo>
                        <a:pt x="1022" y="138"/>
                        <a:pt x="1020" y="119"/>
                        <a:pt x="1014" y="101"/>
                      </a:cubicBezTo>
                      <a:cubicBezTo>
                        <a:pt x="991" y="40"/>
                        <a:pt x="933" y="1"/>
                        <a:pt x="868" y="1"/>
                      </a:cubicBezTo>
                      <a:cubicBezTo>
                        <a:pt x="632" y="1"/>
                        <a:pt x="397" y="1"/>
                        <a:pt x="162" y="0"/>
                      </a:cubicBezTo>
                      <a:cubicBezTo>
                        <a:pt x="136" y="0"/>
                        <a:pt x="110" y="5"/>
                        <a:pt x="87" y="16"/>
                      </a:cubicBezTo>
                      <a:cubicBezTo>
                        <a:pt x="54" y="32"/>
                        <a:pt x="29" y="57"/>
                        <a:pt x="14" y="91"/>
                      </a:cubicBezTo>
                      <a:cubicBezTo>
                        <a:pt x="3" y="115"/>
                        <a:pt x="0" y="140"/>
                        <a:pt x="0" y="166"/>
                      </a:cubicBezTo>
                      <a:cubicBezTo>
                        <a:pt x="1" y="762"/>
                        <a:pt x="0" y="1357"/>
                        <a:pt x="0" y="1953"/>
                      </a:cubicBezTo>
                      <a:cubicBezTo>
                        <a:pt x="0" y="1958"/>
                        <a:pt x="1" y="1963"/>
                        <a:pt x="1" y="1967"/>
                      </a:cubicBezTo>
                      <a:cubicBezTo>
                        <a:pt x="2" y="2004"/>
                        <a:pt x="12" y="2037"/>
                        <a:pt x="38" y="2064"/>
                      </a:cubicBezTo>
                      <a:cubicBezTo>
                        <a:pt x="65" y="2093"/>
                        <a:pt x="97" y="2113"/>
                        <a:pt x="137" y="2115"/>
                      </a:cubicBezTo>
                      <a:cubicBezTo>
                        <a:pt x="166" y="2117"/>
                        <a:pt x="196" y="2117"/>
                        <a:pt x="226" y="2117"/>
                      </a:cubicBezTo>
                      <a:cubicBezTo>
                        <a:pt x="316" y="2117"/>
                        <a:pt x="756" y="2118"/>
                        <a:pt x="872" y="2117"/>
                      </a:cubicBezTo>
                      <a:cubicBezTo>
                        <a:pt x="912" y="2117"/>
                        <a:pt x="948" y="2101"/>
                        <a:pt x="977" y="2072"/>
                      </a:cubicBezTo>
                      <a:cubicBezTo>
                        <a:pt x="1009" y="2041"/>
                        <a:pt x="1022" y="2002"/>
                        <a:pt x="1022" y="1957"/>
                      </a:cubicBezTo>
                      <a:cubicBezTo>
                        <a:pt x="1022" y="1601"/>
                        <a:pt x="1022" y="1245"/>
                        <a:pt x="1022" y="890"/>
                      </a:cubicBezTo>
                      <a:close/>
                      <a:moveTo>
                        <a:pt x="428" y="127"/>
                      </a:moveTo>
                      <a:cubicBezTo>
                        <a:pt x="429" y="120"/>
                        <a:pt x="434" y="116"/>
                        <a:pt x="442" y="116"/>
                      </a:cubicBezTo>
                      <a:cubicBezTo>
                        <a:pt x="465" y="117"/>
                        <a:pt x="489" y="117"/>
                        <a:pt x="512" y="117"/>
                      </a:cubicBezTo>
                      <a:cubicBezTo>
                        <a:pt x="533" y="116"/>
                        <a:pt x="555" y="116"/>
                        <a:pt x="576" y="116"/>
                      </a:cubicBezTo>
                      <a:cubicBezTo>
                        <a:pt x="578" y="116"/>
                        <a:pt x="580" y="116"/>
                        <a:pt x="582" y="117"/>
                      </a:cubicBezTo>
                      <a:cubicBezTo>
                        <a:pt x="590" y="117"/>
                        <a:pt x="595" y="122"/>
                        <a:pt x="595" y="128"/>
                      </a:cubicBezTo>
                      <a:cubicBezTo>
                        <a:pt x="595" y="136"/>
                        <a:pt x="590" y="140"/>
                        <a:pt x="583" y="140"/>
                      </a:cubicBezTo>
                      <a:cubicBezTo>
                        <a:pt x="535" y="140"/>
                        <a:pt x="488" y="140"/>
                        <a:pt x="440" y="140"/>
                      </a:cubicBezTo>
                      <a:cubicBezTo>
                        <a:pt x="432" y="140"/>
                        <a:pt x="427" y="133"/>
                        <a:pt x="428" y="127"/>
                      </a:cubicBezTo>
                      <a:close/>
                      <a:moveTo>
                        <a:pt x="511" y="2064"/>
                      </a:moveTo>
                      <a:cubicBezTo>
                        <a:pt x="466" y="2064"/>
                        <a:pt x="430" y="2029"/>
                        <a:pt x="430" y="1983"/>
                      </a:cubicBezTo>
                      <a:cubicBezTo>
                        <a:pt x="430" y="1936"/>
                        <a:pt x="467" y="1902"/>
                        <a:pt x="512" y="1901"/>
                      </a:cubicBezTo>
                      <a:cubicBezTo>
                        <a:pt x="556" y="1902"/>
                        <a:pt x="593" y="1936"/>
                        <a:pt x="593" y="1983"/>
                      </a:cubicBezTo>
                      <a:cubicBezTo>
                        <a:pt x="592" y="2031"/>
                        <a:pt x="554" y="2065"/>
                        <a:pt x="511" y="2064"/>
                      </a:cubicBezTo>
                      <a:close/>
                      <a:moveTo>
                        <a:pt x="946" y="1848"/>
                      </a:moveTo>
                      <a:cubicBezTo>
                        <a:pt x="655" y="1848"/>
                        <a:pt x="365" y="1848"/>
                        <a:pt x="75" y="1848"/>
                      </a:cubicBezTo>
                      <a:cubicBezTo>
                        <a:pt x="60" y="1848"/>
                        <a:pt x="62" y="1850"/>
                        <a:pt x="62" y="1835"/>
                      </a:cubicBezTo>
                      <a:cubicBezTo>
                        <a:pt x="62" y="1313"/>
                        <a:pt x="62" y="791"/>
                        <a:pt x="62" y="270"/>
                      </a:cubicBezTo>
                      <a:cubicBezTo>
                        <a:pt x="62" y="256"/>
                        <a:pt x="62" y="256"/>
                        <a:pt x="75" y="256"/>
                      </a:cubicBezTo>
                      <a:cubicBezTo>
                        <a:pt x="365" y="256"/>
                        <a:pt x="656" y="256"/>
                        <a:pt x="946" y="256"/>
                      </a:cubicBezTo>
                      <a:cubicBezTo>
                        <a:pt x="960" y="256"/>
                        <a:pt x="960" y="256"/>
                        <a:pt x="960" y="271"/>
                      </a:cubicBezTo>
                      <a:cubicBezTo>
                        <a:pt x="960" y="532"/>
                        <a:pt x="960" y="793"/>
                        <a:pt x="960" y="1054"/>
                      </a:cubicBezTo>
                      <a:cubicBezTo>
                        <a:pt x="960" y="1314"/>
                        <a:pt x="960" y="1574"/>
                        <a:pt x="960" y="1834"/>
                      </a:cubicBezTo>
                      <a:cubicBezTo>
                        <a:pt x="960" y="1851"/>
                        <a:pt x="961" y="1848"/>
                        <a:pt x="946" y="18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" name="Group 33">
              <a:extLst>
                <a:ext uri="{FF2B5EF4-FFF2-40B4-BE49-F238E27FC236}">
                  <a16:creationId xmlns:a16="http://schemas.microsoft.com/office/drawing/2014/main" id="{18B13811-1CEA-4EC4-8177-140AFF77EFAC}"/>
                </a:ext>
              </a:extLst>
            </p:cNvPr>
            <p:cNvGrpSpPr/>
            <p:nvPr/>
          </p:nvGrpSpPr>
          <p:grpSpPr>
            <a:xfrm>
              <a:off x="6331083" y="1705481"/>
              <a:ext cx="4139487" cy="3412156"/>
              <a:chOff x="6118550" y="1438600"/>
              <a:chExt cx="5393733" cy="4446025"/>
            </a:xfrm>
          </p:grpSpPr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0FE68DF8-05AC-4566-8FAE-8F0C11CF4413}"/>
                  </a:ext>
                </a:extLst>
              </p:cNvPr>
              <p:cNvSpPr/>
              <p:nvPr/>
            </p:nvSpPr>
            <p:spPr>
              <a:xfrm>
                <a:off x="6272748" y="1607924"/>
                <a:ext cx="5109627" cy="29434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8" name="Group 14">
                <a:extLst>
                  <a:ext uri="{FF2B5EF4-FFF2-40B4-BE49-F238E27FC236}">
                    <a16:creationId xmlns:a16="http://schemas.microsoft.com/office/drawing/2014/main" id="{6CF84DD9-FA83-4384-8981-77B8BBEA5FEC}"/>
                  </a:ext>
                </a:extLst>
              </p:cNvPr>
              <p:cNvGrpSpPr/>
              <p:nvPr/>
            </p:nvGrpSpPr>
            <p:grpSpPr>
              <a:xfrm>
                <a:off x="6118550" y="1438600"/>
                <a:ext cx="5393733" cy="4446025"/>
                <a:chOff x="13423621" y="1267510"/>
                <a:chExt cx="5393733" cy="4446025"/>
              </a:xfrm>
            </p:grpSpPr>
            <p:sp>
              <p:nvSpPr>
                <p:cNvPr id="69" name="Oval 78">
                  <a:extLst>
                    <a:ext uri="{FF2B5EF4-FFF2-40B4-BE49-F238E27FC236}">
                      <a16:creationId xmlns:a16="http://schemas.microsoft.com/office/drawing/2014/main" id="{A42E793C-E170-4788-BDC9-1F82FCAE7476}"/>
                    </a:ext>
                  </a:extLst>
                </p:cNvPr>
                <p:cNvSpPr/>
                <p:nvPr/>
              </p:nvSpPr>
              <p:spPr>
                <a:xfrm>
                  <a:off x="14736954" y="5533855"/>
                  <a:ext cx="2812297" cy="179680"/>
                </a:xfrm>
                <a:prstGeom prst="ellipse">
                  <a:avLst/>
                </a:prstGeom>
                <a:solidFill>
                  <a:schemeClr val="tx2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70" name="Group 79">
                  <a:extLst>
                    <a:ext uri="{FF2B5EF4-FFF2-40B4-BE49-F238E27FC236}">
                      <a16:creationId xmlns:a16="http://schemas.microsoft.com/office/drawing/2014/main" id="{66B06C36-0924-451A-9256-256DD1428CBC}"/>
                    </a:ext>
                  </a:extLst>
                </p:cNvPr>
                <p:cNvGrpSpPr/>
                <p:nvPr/>
              </p:nvGrpSpPr>
              <p:grpSpPr>
                <a:xfrm>
                  <a:off x="13423621" y="1267510"/>
                  <a:ext cx="5393733" cy="4308307"/>
                  <a:chOff x="2244725" y="2692929"/>
                  <a:chExt cx="3076575" cy="2457450"/>
                </a:xfrm>
              </p:grpSpPr>
              <p:sp>
                <p:nvSpPr>
                  <p:cNvPr id="71" name="Freeform 14">
                    <a:extLst>
                      <a:ext uri="{FF2B5EF4-FFF2-40B4-BE49-F238E27FC236}">
                        <a16:creationId xmlns:a16="http://schemas.microsoft.com/office/drawing/2014/main" id="{6AD0C482-D13D-4B50-AD56-AE83120748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4725" y="4442354"/>
                    <a:ext cx="3076575" cy="369888"/>
                  </a:xfrm>
                  <a:custGeom>
                    <a:avLst/>
                    <a:gdLst>
                      <a:gd name="T0" fmla="*/ 373 w 966"/>
                      <a:gd name="T1" fmla="*/ 116 h 116"/>
                      <a:gd name="T2" fmla="*/ 145 w 966"/>
                      <a:gd name="T3" fmla="*/ 116 h 116"/>
                      <a:gd name="T4" fmla="*/ 36 w 966"/>
                      <a:gd name="T5" fmla="*/ 116 h 116"/>
                      <a:gd name="T6" fmla="*/ 2 w 966"/>
                      <a:gd name="T7" fmla="*/ 89 h 116"/>
                      <a:gd name="T8" fmla="*/ 0 w 966"/>
                      <a:gd name="T9" fmla="*/ 75 h 116"/>
                      <a:gd name="T10" fmla="*/ 0 w 966"/>
                      <a:gd name="T11" fmla="*/ 0 h 116"/>
                      <a:gd name="T12" fmla="*/ 943 w 966"/>
                      <a:gd name="T13" fmla="*/ 0 h 116"/>
                      <a:gd name="T14" fmla="*/ 966 w 966"/>
                      <a:gd name="T15" fmla="*/ 0 h 116"/>
                      <a:gd name="T16" fmla="*/ 966 w 966"/>
                      <a:gd name="T17" fmla="*/ 79 h 116"/>
                      <a:gd name="T18" fmla="*/ 928 w 966"/>
                      <a:gd name="T19" fmla="*/ 116 h 116"/>
                      <a:gd name="T20" fmla="*/ 600 w 966"/>
                      <a:gd name="T21" fmla="*/ 116 h 116"/>
                      <a:gd name="T22" fmla="*/ 592 w 966"/>
                      <a:gd name="T23" fmla="*/ 116 h 116"/>
                      <a:gd name="T24" fmla="*/ 585 w 966"/>
                      <a:gd name="T25" fmla="*/ 116 h 116"/>
                      <a:gd name="T26" fmla="*/ 383 w 966"/>
                      <a:gd name="T27" fmla="*/ 116 h 116"/>
                      <a:gd name="T28" fmla="*/ 373 w 966"/>
                      <a:gd name="T29" fmla="*/ 116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966" h="116">
                        <a:moveTo>
                          <a:pt x="373" y="116"/>
                        </a:moveTo>
                        <a:cubicBezTo>
                          <a:pt x="297" y="116"/>
                          <a:pt x="221" y="116"/>
                          <a:pt x="145" y="116"/>
                        </a:cubicBezTo>
                        <a:cubicBezTo>
                          <a:pt x="109" y="116"/>
                          <a:pt x="72" y="116"/>
                          <a:pt x="36" y="116"/>
                        </a:cubicBezTo>
                        <a:cubicBezTo>
                          <a:pt x="21" y="116"/>
                          <a:pt x="5" y="104"/>
                          <a:pt x="2" y="89"/>
                        </a:cubicBezTo>
                        <a:cubicBezTo>
                          <a:pt x="0" y="84"/>
                          <a:pt x="0" y="80"/>
                          <a:pt x="0" y="75"/>
                        </a:cubicBezTo>
                        <a:cubicBezTo>
                          <a:pt x="0" y="52"/>
                          <a:pt x="0" y="0"/>
                          <a:pt x="0" y="0"/>
                        </a:cubicBezTo>
                        <a:cubicBezTo>
                          <a:pt x="0" y="0"/>
                          <a:pt x="631" y="0"/>
                          <a:pt x="943" y="0"/>
                        </a:cubicBezTo>
                        <a:cubicBezTo>
                          <a:pt x="950" y="0"/>
                          <a:pt x="959" y="0"/>
                          <a:pt x="966" y="0"/>
                        </a:cubicBezTo>
                        <a:cubicBezTo>
                          <a:pt x="966" y="0"/>
                          <a:pt x="966" y="56"/>
                          <a:pt x="966" y="79"/>
                        </a:cubicBezTo>
                        <a:cubicBezTo>
                          <a:pt x="966" y="100"/>
                          <a:pt x="949" y="116"/>
                          <a:pt x="928" y="116"/>
                        </a:cubicBezTo>
                        <a:cubicBezTo>
                          <a:pt x="819" y="116"/>
                          <a:pt x="709" y="116"/>
                          <a:pt x="600" y="116"/>
                        </a:cubicBezTo>
                        <a:cubicBezTo>
                          <a:pt x="598" y="116"/>
                          <a:pt x="595" y="116"/>
                          <a:pt x="592" y="116"/>
                        </a:cubicBezTo>
                        <a:cubicBezTo>
                          <a:pt x="590" y="116"/>
                          <a:pt x="587" y="116"/>
                          <a:pt x="585" y="116"/>
                        </a:cubicBezTo>
                        <a:cubicBezTo>
                          <a:pt x="517" y="116"/>
                          <a:pt x="450" y="116"/>
                          <a:pt x="383" y="116"/>
                        </a:cubicBezTo>
                        <a:lnTo>
                          <a:pt x="373" y="116"/>
                        </a:lnTo>
                        <a:close/>
                      </a:path>
                    </a:pathLst>
                  </a:custGeom>
                  <a:solidFill>
                    <a:srgbClr val="F5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" name="Freeform 15">
                    <a:extLst>
                      <a:ext uri="{FF2B5EF4-FFF2-40B4-BE49-F238E27FC236}">
                        <a16:creationId xmlns:a16="http://schemas.microsoft.com/office/drawing/2014/main" id="{B947B8EB-E8CC-45D7-AF81-235EB7F6FA0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44725" y="2692929"/>
                    <a:ext cx="3076575" cy="1749425"/>
                  </a:xfrm>
                  <a:custGeom>
                    <a:avLst/>
                    <a:gdLst>
                      <a:gd name="T0" fmla="*/ 966 w 966"/>
                      <a:gd name="T1" fmla="*/ 549 h 549"/>
                      <a:gd name="T2" fmla="*/ 943 w 966"/>
                      <a:gd name="T3" fmla="*/ 549 h 549"/>
                      <a:gd name="T4" fmla="*/ 0 w 966"/>
                      <a:gd name="T5" fmla="*/ 549 h 549"/>
                      <a:gd name="T6" fmla="*/ 0 w 966"/>
                      <a:gd name="T7" fmla="*/ 108 h 549"/>
                      <a:gd name="T8" fmla="*/ 1 w 966"/>
                      <a:gd name="T9" fmla="*/ 39 h 549"/>
                      <a:gd name="T10" fmla="*/ 14 w 966"/>
                      <a:gd name="T11" fmla="*/ 9 h 549"/>
                      <a:gd name="T12" fmla="*/ 39 w 966"/>
                      <a:gd name="T13" fmla="*/ 1 h 549"/>
                      <a:gd name="T14" fmla="*/ 806 w 966"/>
                      <a:gd name="T15" fmla="*/ 1 h 549"/>
                      <a:gd name="T16" fmla="*/ 926 w 966"/>
                      <a:gd name="T17" fmla="*/ 1 h 549"/>
                      <a:gd name="T18" fmla="*/ 966 w 966"/>
                      <a:gd name="T19" fmla="*/ 41 h 549"/>
                      <a:gd name="T20" fmla="*/ 966 w 966"/>
                      <a:gd name="T21" fmla="*/ 549 h 549"/>
                      <a:gd name="T22" fmla="*/ 483 w 966"/>
                      <a:gd name="T23" fmla="*/ 511 h 549"/>
                      <a:gd name="T24" fmla="*/ 923 w 966"/>
                      <a:gd name="T25" fmla="*/ 511 h 549"/>
                      <a:gd name="T26" fmla="*/ 928 w 966"/>
                      <a:gd name="T27" fmla="*/ 506 h 549"/>
                      <a:gd name="T28" fmla="*/ 928 w 966"/>
                      <a:gd name="T29" fmla="*/ 45 h 549"/>
                      <a:gd name="T30" fmla="*/ 922 w 966"/>
                      <a:gd name="T31" fmla="*/ 38 h 549"/>
                      <a:gd name="T32" fmla="*/ 44 w 966"/>
                      <a:gd name="T33" fmla="*/ 38 h 549"/>
                      <a:gd name="T34" fmla="*/ 38 w 966"/>
                      <a:gd name="T35" fmla="*/ 45 h 549"/>
                      <a:gd name="T36" fmla="*/ 38 w 966"/>
                      <a:gd name="T37" fmla="*/ 505 h 549"/>
                      <a:gd name="T38" fmla="*/ 44 w 966"/>
                      <a:gd name="T39" fmla="*/ 511 h 549"/>
                      <a:gd name="T40" fmla="*/ 483 w 966"/>
                      <a:gd name="T41" fmla="*/ 511 h 5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966" h="549">
                        <a:moveTo>
                          <a:pt x="966" y="549"/>
                        </a:moveTo>
                        <a:cubicBezTo>
                          <a:pt x="959" y="549"/>
                          <a:pt x="950" y="549"/>
                          <a:pt x="943" y="549"/>
                        </a:cubicBezTo>
                        <a:cubicBezTo>
                          <a:pt x="631" y="549"/>
                          <a:pt x="0" y="549"/>
                          <a:pt x="0" y="549"/>
                        </a:cubicBezTo>
                        <a:cubicBezTo>
                          <a:pt x="0" y="549"/>
                          <a:pt x="0" y="254"/>
                          <a:pt x="0" y="108"/>
                        </a:cubicBezTo>
                        <a:cubicBezTo>
                          <a:pt x="0" y="85"/>
                          <a:pt x="1" y="62"/>
                          <a:pt x="1" y="39"/>
                        </a:cubicBezTo>
                        <a:cubicBezTo>
                          <a:pt x="2" y="27"/>
                          <a:pt x="4" y="17"/>
                          <a:pt x="14" y="9"/>
                        </a:cubicBezTo>
                        <a:cubicBezTo>
                          <a:pt x="21" y="3"/>
                          <a:pt x="30" y="1"/>
                          <a:pt x="39" y="1"/>
                        </a:cubicBezTo>
                        <a:cubicBezTo>
                          <a:pt x="295" y="1"/>
                          <a:pt x="550" y="1"/>
                          <a:pt x="806" y="1"/>
                        </a:cubicBezTo>
                        <a:cubicBezTo>
                          <a:pt x="846" y="1"/>
                          <a:pt x="886" y="2"/>
                          <a:pt x="926" y="1"/>
                        </a:cubicBezTo>
                        <a:cubicBezTo>
                          <a:pt x="949" y="0"/>
                          <a:pt x="966" y="19"/>
                          <a:pt x="966" y="41"/>
                        </a:cubicBezTo>
                        <a:cubicBezTo>
                          <a:pt x="966" y="209"/>
                          <a:pt x="966" y="549"/>
                          <a:pt x="966" y="549"/>
                        </a:cubicBezTo>
                        <a:close/>
                        <a:moveTo>
                          <a:pt x="483" y="511"/>
                        </a:moveTo>
                        <a:cubicBezTo>
                          <a:pt x="630" y="511"/>
                          <a:pt x="776" y="511"/>
                          <a:pt x="923" y="511"/>
                        </a:cubicBezTo>
                        <a:cubicBezTo>
                          <a:pt x="926" y="511"/>
                          <a:pt x="928" y="511"/>
                          <a:pt x="928" y="506"/>
                        </a:cubicBezTo>
                        <a:cubicBezTo>
                          <a:pt x="928" y="352"/>
                          <a:pt x="928" y="199"/>
                          <a:pt x="928" y="45"/>
                        </a:cubicBezTo>
                        <a:cubicBezTo>
                          <a:pt x="928" y="37"/>
                          <a:pt x="929" y="38"/>
                          <a:pt x="922" y="38"/>
                        </a:cubicBezTo>
                        <a:cubicBezTo>
                          <a:pt x="629" y="38"/>
                          <a:pt x="337" y="38"/>
                          <a:pt x="44" y="38"/>
                        </a:cubicBezTo>
                        <a:cubicBezTo>
                          <a:pt x="37" y="38"/>
                          <a:pt x="38" y="37"/>
                          <a:pt x="38" y="45"/>
                        </a:cubicBezTo>
                        <a:cubicBezTo>
                          <a:pt x="38" y="198"/>
                          <a:pt x="38" y="351"/>
                          <a:pt x="38" y="505"/>
                        </a:cubicBezTo>
                        <a:cubicBezTo>
                          <a:pt x="38" y="511"/>
                          <a:pt x="38" y="511"/>
                          <a:pt x="44" y="511"/>
                        </a:cubicBezTo>
                        <a:cubicBezTo>
                          <a:pt x="190" y="511"/>
                          <a:pt x="337" y="511"/>
                          <a:pt x="483" y="511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" name="Freeform 16">
                    <a:extLst>
                      <a:ext uri="{FF2B5EF4-FFF2-40B4-BE49-F238E27FC236}">
                        <a16:creationId xmlns:a16="http://schemas.microsoft.com/office/drawing/2014/main" id="{DF795022-59F0-4720-9F18-FFEC3FFAC9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1200" y="4894792"/>
                    <a:ext cx="1060450" cy="249238"/>
                  </a:xfrm>
                  <a:custGeom>
                    <a:avLst/>
                    <a:gdLst>
                      <a:gd name="T0" fmla="*/ 278 w 333"/>
                      <a:gd name="T1" fmla="*/ 0 h 78"/>
                      <a:gd name="T2" fmla="*/ 282 w 333"/>
                      <a:gd name="T3" fmla="*/ 34 h 78"/>
                      <a:gd name="T4" fmla="*/ 288 w 333"/>
                      <a:gd name="T5" fmla="*/ 60 h 78"/>
                      <a:gd name="T6" fmla="*/ 298 w 333"/>
                      <a:gd name="T7" fmla="*/ 67 h 78"/>
                      <a:gd name="T8" fmla="*/ 329 w 333"/>
                      <a:gd name="T9" fmla="*/ 74 h 78"/>
                      <a:gd name="T10" fmla="*/ 333 w 333"/>
                      <a:gd name="T11" fmla="*/ 76 h 78"/>
                      <a:gd name="T12" fmla="*/ 329 w 333"/>
                      <a:gd name="T13" fmla="*/ 77 h 78"/>
                      <a:gd name="T14" fmla="*/ 221 w 333"/>
                      <a:gd name="T15" fmla="*/ 77 h 78"/>
                      <a:gd name="T16" fmla="*/ 6 w 333"/>
                      <a:gd name="T17" fmla="*/ 77 h 78"/>
                      <a:gd name="T18" fmla="*/ 0 w 333"/>
                      <a:gd name="T19" fmla="*/ 76 h 78"/>
                      <a:gd name="T20" fmla="*/ 5 w 333"/>
                      <a:gd name="T21" fmla="*/ 74 h 78"/>
                      <a:gd name="T22" fmla="*/ 35 w 333"/>
                      <a:gd name="T23" fmla="*/ 67 h 78"/>
                      <a:gd name="T24" fmla="*/ 49 w 333"/>
                      <a:gd name="T25" fmla="*/ 50 h 78"/>
                      <a:gd name="T26" fmla="*/ 56 w 333"/>
                      <a:gd name="T27" fmla="*/ 0 h 78"/>
                      <a:gd name="T28" fmla="*/ 66 w 333"/>
                      <a:gd name="T29" fmla="*/ 0 h 78"/>
                      <a:gd name="T30" fmla="*/ 278 w 333"/>
                      <a:gd name="T31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33" h="78">
                        <a:moveTo>
                          <a:pt x="278" y="0"/>
                        </a:moveTo>
                        <a:cubicBezTo>
                          <a:pt x="280" y="12"/>
                          <a:pt x="280" y="23"/>
                          <a:pt x="282" y="34"/>
                        </a:cubicBezTo>
                        <a:cubicBezTo>
                          <a:pt x="283" y="43"/>
                          <a:pt x="285" y="51"/>
                          <a:pt x="288" y="60"/>
                        </a:cubicBezTo>
                        <a:cubicBezTo>
                          <a:pt x="290" y="64"/>
                          <a:pt x="293" y="67"/>
                          <a:pt x="298" y="67"/>
                        </a:cubicBezTo>
                        <a:cubicBezTo>
                          <a:pt x="309" y="68"/>
                          <a:pt x="319" y="72"/>
                          <a:pt x="329" y="74"/>
                        </a:cubicBezTo>
                        <a:cubicBezTo>
                          <a:pt x="331" y="74"/>
                          <a:pt x="333" y="74"/>
                          <a:pt x="333" y="76"/>
                        </a:cubicBezTo>
                        <a:cubicBezTo>
                          <a:pt x="333" y="78"/>
                          <a:pt x="330" y="77"/>
                          <a:pt x="329" y="77"/>
                        </a:cubicBezTo>
                        <a:cubicBezTo>
                          <a:pt x="293" y="77"/>
                          <a:pt x="257" y="77"/>
                          <a:pt x="221" y="77"/>
                        </a:cubicBezTo>
                        <a:cubicBezTo>
                          <a:pt x="149" y="77"/>
                          <a:pt x="78" y="77"/>
                          <a:pt x="6" y="77"/>
                        </a:cubicBezTo>
                        <a:cubicBezTo>
                          <a:pt x="4" y="77"/>
                          <a:pt x="2" y="78"/>
                          <a:pt x="0" y="76"/>
                        </a:cubicBezTo>
                        <a:cubicBezTo>
                          <a:pt x="1" y="74"/>
                          <a:pt x="3" y="74"/>
                          <a:pt x="5" y="74"/>
                        </a:cubicBezTo>
                        <a:cubicBezTo>
                          <a:pt x="15" y="72"/>
                          <a:pt x="25" y="69"/>
                          <a:pt x="35" y="67"/>
                        </a:cubicBezTo>
                        <a:cubicBezTo>
                          <a:pt x="44" y="66"/>
                          <a:pt x="46" y="61"/>
                          <a:pt x="49" y="50"/>
                        </a:cubicBezTo>
                        <a:cubicBezTo>
                          <a:pt x="52" y="35"/>
                          <a:pt x="56" y="0"/>
                          <a:pt x="5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66" y="0"/>
                          <a:pt x="207" y="0"/>
                          <a:pt x="278" y="0"/>
                        </a:cubicBezTo>
                        <a:close/>
                      </a:path>
                    </a:pathLst>
                  </a:custGeom>
                  <a:solidFill>
                    <a:srgbClr val="F5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" name="Freeform 17">
                    <a:extLst>
                      <a:ext uri="{FF2B5EF4-FFF2-40B4-BE49-F238E27FC236}">
                        <a16:creationId xmlns:a16="http://schemas.microsoft.com/office/drawing/2014/main" id="{22F145D1-7741-4D43-A574-0AA1D2CF0E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29000" y="4812242"/>
                    <a:ext cx="708025" cy="82550"/>
                  </a:xfrm>
                  <a:custGeom>
                    <a:avLst/>
                    <a:gdLst>
                      <a:gd name="T0" fmla="*/ 222 w 222"/>
                      <a:gd name="T1" fmla="*/ 26 h 26"/>
                      <a:gd name="T2" fmla="*/ 10 w 222"/>
                      <a:gd name="T3" fmla="*/ 26 h 26"/>
                      <a:gd name="T4" fmla="*/ 0 w 222"/>
                      <a:gd name="T5" fmla="*/ 26 h 26"/>
                      <a:gd name="T6" fmla="*/ 1 w 222"/>
                      <a:gd name="T7" fmla="*/ 0 h 26"/>
                      <a:gd name="T8" fmla="*/ 11 w 222"/>
                      <a:gd name="T9" fmla="*/ 0 h 26"/>
                      <a:gd name="T10" fmla="*/ 213 w 222"/>
                      <a:gd name="T11" fmla="*/ 0 h 26"/>
                      <a:gd name="T12" fmla="*/ 220 w 222"/>
                      <a:gd name="T13" fmla="*/ 0 h 26"/>
                      <a:gd name="T14" fmla="*/ 222 w 222"/>
                      <a:gd name="T15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22" h="26">
                        <a:moveTo>
                          <a:pt x="222" y="26"/>
                        </a:moveTo>
                        <a:cubicBezTo>
                          <a:pt x="151" y="26"/>
                          <a:pt x="10" y="26"/>
                          <a:pt x="10" y="26"/>
                        </a:cubicBezTo>
                        <a:cubicBezTo>
                          <a:pt x="0" y="26"/>
                          <a:pt x="0" y="26"/>
                          <a:pt x="0" y="26"/>
                        </a:cubicBezTo>
                        <a:cubicBezTo>
                          <a:pt x="0" y="17"/>
                          <a:pt x="1" y="9"/>
                          <a:pt x="1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1" y="0"/>
                          <a:pt x="145" y="0"/>
                          <a:pt x="213" y="0"/>
                        </a:cubicBezTo>
                        <a:cubicBezTo>
                          <a:pt x="215" y="0"/>
                          <a:pt x="218" y="0"/>
                          <a:pt x="220" y="0"/>
                        </a:cubicBezTo>
                        <a:lnTo>
                          <a:pt x="222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" name="Freeform 18">
                    <a:extLst>
                      <a:ext uri="{FF2B5EF4-FFF2-40B4-BE49-F238E27FC236}">
                        <a16:creationId xmlns:a16="http://schemas.microsoft.com/office/drawing/2014/main" id="{572CE021-1AA2-4391-B052-B08BC542A1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1200" y="5134504"/>
                    <a:ext cx="1060450" cy="15875"/>
                  </a:xfrm>
                  <a:custGeom>
                    <a:avLst/>
                    <a:gdLst>
                      <a:gd name="T0" fmla="*/ 167 w 333"/>
                      <a:gd name="T1" fmla="*/ 2 h 5"/>
                      <a:gd name="T2" fmla="*/ 331 w 333"/>
                      <a:gd name="T3" fmla="*/ 2 h 5"/>
                      <a:gd name="T4" fmla="*/ 333 w 333"/>
                      <a:gd name="T5" fmla="*/ 3 h 5"/>
                      <a:gd name="T6" fmla="*/ 331 w 333"/>
                      <a:gd name="T7" fmla="*/ 5 h 5"/>
                      <a:gd name="T8" fmla="*/ 324 w 333"/>
                      <a:gd name="T9" fmla="*/ 5 h 5"/>
                      <a:gd name="T10" fmla="*/ 6 w 333"/>
                      <a:gd name="T11" fmla="*/ 5 h 5"/>
                      <a:gd name="T12" fmla="*/ 0 w 333"/>
                      <a:gd name="T13" fmla="*/ 3 h 5"/>
                      <a:gd name="T14" fmla="*/ 6 w 333"/>
                      <a:gd name="T15" fmla="*/ 2 h 5"/>
                      <a:gd name="T16" fmla="*/ 167 w 333"/>
                      <a:gd name="T17" fmla="*/ 2 h 5"/>
                      <a:gd name="T18" fmla="*/ 167 w 333"/>
                      <a:gd name="T19" fmla="*/ 2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33" h="5">
                        <a:moveTo>
                          <a:pt x="167" y="2"/>
                        </a:moveTo>
                        <a:cubicBezTo>
                          <a:pt x="222" y="2"/>
                          <a:pt x="276" y="2"/>
                          <a:pt x="331" y="2"/>
                        </a:cubicBezTo>
                        <a:cubicBezTo>
                          <a:pt x="332" y="2"/>
                          <a:pt x="333" y="1"/>
                          <a:pt x="333" y="3"/>
                        </a:cubicBezTo>
                        <a:cubicBezTo>
                          <a:pt x="333" y="4"/>
                          <a:pt x="332" y="5"/>
                          <a:pt x="331" y="5"/>
                        </a:cubicBezTo>
                        <a:cubicBezTo>
                          <a:pt x="328" y="5"/>
                          <a:pt x="326" y="5"/>
                          <a:pt x="324" y="5"/>
                        </a:cubicBezTo>
                        <a:cubicBezTo>
                          <a:pt x="218" y="5"/>
                          <a:pt x="112" y="5"/>
                          <a:pt x="6" y="5"/>
                        </a:cubicBezTo>
                        <a:cubicBezTo>
                          <a:pt x="4" y="5"/>
                          <a:pt x="0" y="5"/>
                          <a:pt x="0" y="3"/>
                        </a:cubicBezTo>
                        <a:cubicBezTo>
                          <a:pt x="0" y="0"/>
                          <a:pt x="4" y="2"/>
                          <a:pt x="6" y="2"/>
                        </a:cubicBezTo>
                        <a:cubicBezTo>
                          <a:pt x="60" y="2"/>
                          <a:pt x="114" y="2"/>
                          <a:pt x="167" y="2"/>
                        </a:cubicBezTo>
                        <a:cubicBezTo>
                          <a:pt x="167" y="2"/>
                          <a:pt x="167" y="2"/>
                          <a:pt x="167" y="2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62" name="Group 31">
              <a:extLst>
                <a:ext uri="{FF2B5EF4-FFF2-40B4-BE49-F238E27FC236}">
                  <a16:creationId xmlns:a16="http://schemas.microsoft.com/office/drawing/2014/main" id="{B141BEFD-0FBE-4162-938B-1766ECD6EA98}"/>
                </a:ext>
              </a:extLst>
            </p:cNvPr>
            <p:cNvGrpSpPr/>
            <p:nvPr/>
          </p:nvGrpSpPr>
          <p:grpSpPr>
            <a:xfrm>
              <a:off x="5294664" y="2784726"/>
              <a:ext cx="1924739" cy="2402906"/>
              <a:chOff x="5963380" y="946301"/>
              <a:chExt cx="3977308" cy="4965398"/>
            </a:xfrm>
          </p:grpSpPr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402C58BA-1237-4812-A4F9-258E922BC621}"/>
                  </a:ext>
                </a:extLst>
              </p:cNvPr>
              <p:cNvSpPr/>
              <p:nvPr/>
            </p:nvSpPr>
            <p:spPr>
              <a:xfrm>
                <a:off x="6437568" y="1320800"/>
                <a:ext cx="3070468" cy="430693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4" name="Group 15">
                <a:extLst>
                  <a:ext uri="{FF2B5EF4-FFF2-40B4-BE49-F238E27FC236}">
                    <a16:creationId xmlns:a16="http://schemas.microsoft.com/office/drawing/2014/main" id="{90808324-801E-402B-83BE-D4E85B4E55EA}"/>
                  </a:ext>
                </a:extLst>
              </p:cNvPr>
              <p:cNvGrpSpPr/>
              <p:nvPr/>
            </p:nvGrpSpPr>
            <p:grpSpPr>
              <a:xfrm>
                <a:off x="5963380" y="946301"/>
                <a:ext cx="3977308" cy="4965398"/>
                <a:chOff x="7954708" y="958232"/>
                <a:chExt cx="3977308" cy="4965398"/>
              </a:xfrm>
            </p:grpSpPr>
            <p:sp>
              <p:nvSpPr>
                <p:cNvPr id="65" name="Oval 74">
                  <a:extLst>
                    <a:ext uri="{FF2B5EF4-FFF2-40B4-BE49-F238E27FC236}">
                      <a16:creationId xmlns:a16="http://schemas.microsoft.com/office/drawing/2014/main" id="{3F1BBB2B-8621-4D5D-8129-D20F8AE7BCF2}"/>
                    </a:ext>
                  </a:extLst>
                </p:cNvPr>
                <p:cNvSpPr/>
                <p:nvPr/>
              </p:nvSpPr>
              <p:spPr>
                <a:xfrm>
                  <a:off x="7954708" y="5653354"/>
                  <a:ext cx="3977308" cy="270276"/>
                </a:xfrm>
                <a:prstGeom prst="ellipse">
                  <a:avLst/>
                </a:prstGeom>
                <a:solidFill>
                  <a:schemeClr val="tx2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26">
                  <a:extLst>
                    <a:ext uri="{FF2B5EF4-FFF2-40B4-BE49-F238E27FC236}">
                      <a16:creationId xmlns:a16="http://schemas.microsoft.com/office/drawing/2014/main" id="{59793A08-FCDC-4072-B0C0-132D824B97C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271" y="958232"/>
                  <a:ext cx="3320183" cy="4738125"/>
                </a:xfrm>
                <a:custGeom>
                  <a:avLst/>
                  <a:gdLst>
                    <a:gd name="T0" fmla="*/ 662 w 662"/>
                    <a:gd name="T1" fmla="*/ 473 h 946"/>
                    <a:gd name="T2" fmla="*/ 662 w 662"/>
                    <a:gd name="T3" fmla="*/ 904 h 946"/>
                    <a:gd name="T4" fmla="*/ 633 w 662"/>
                    <a:gd name="T5" fmla="*/ 944 h 946"/>
                    <a:gd name="T6" fmla="*/ 620 w 662"/>
                    <a:gd name="T7" fmla="*/ 946 h 946"/>
                    <a:gd name="T8" fmla="*/ 412 w 662"/>
                    <a:gd name="T9" fmla="*/ 946 h 946"/>
                    <a:gd name="T10" fmla="*/ 42 w 662"/>
                    <a:gd name="T11" fmla="*/ 946 h 946"/>
                    <a:gd name="T12" fmla="*/ 4 w 662"/>
                    <a:gd name="T13" fmla="*/ 923 h 946"/>
                    <a:gd name="T14" fmla="*/ 0 w 662"/>
                    <a:gd name="T15" fmla="*/ 904 h 946"/>
                    <a:gd name="T16" fmla="*/ 0 w 662"/>
                    <a:gd name="T17" fmla="*/ 452 h 946"/>
                    <a:gd name="T18" fmla="*/ 0 w 662"/>
                    <a:gd name="T19" fmla="*/ 181 h 946"/>
                    <a:gd name="T20" fmla="*/ 0 w 662"/>
                    <a:gd name="T21" fmla="*/ 41 h 946"/>
                    <a:gd name="T22" fmla="*/ 30 w 662"/>
                    <a:gd name="T23" fmla="*/ 1 h 946"/>
                    <a:gd name="T24" fmla="*/ 41 w 662"/>
                    <a:gd name="T25" fmla="*/ 0 h 946"/>
                    <a:gd name="T26" fmla="*/ 620 w 662"/>
                    <a:gd name="T27" fmla="*/ 0 h 946"/>
                    <a:gd name="T28" fmla="*/ 658 w 662"/>
                    <a:gd name="T29" fmla="*/ 23 h 946"/>
                    <a:gd name="T30" fmla="*/ 662 w 662"/>
                    <a:gd name="T31" fmla="*/ 41 h 946"/>
                    <a:gd name="T32" fmla="*/ 662 w 662"/>
                    <a:gd name="T33" fmla="*/ 473 h 946"/>
                    <a:gd name="T34" fmla="*/ 39 w 662"/>
                    <a:gd name="T35" fmla="*/ 473 h 946"/>
                    <a:gd name="T36" fmla="*/ 39 w 662"/>
                    <a:gd name="T37" fmla="*/ 859 h 946"/>
                    <a:gd name="T38" fmla="*/ 45 w 662"/>
                    <a:gd name="T39" fmla="*/ 865 h 946"/>
                    <a:gd name="T40" fmla="*/ 617 w 662"/>
                    <a:gd name="T41" fmla="*/ 865 h 946"/>
                    <a:gd name="T42" fmla="*/ 623 w 662"/>
                    <a:gd name="T43" fmla="*/ 859 h 946"/>
                    <a:gd name="T44" fmla="*/ 623 w 662"/>
                    <a:gd name="T45" fmla="*/ 87 h 946"/>
                    <a:gd name="T46" fmla="*/ 617 w 662"/>
                    <a:gd name="T47" fmla="*/ 81 h 946"/>
                    <a:gd name="T48" fmla="*/ 45 w 662"/>
                    <a:gd name="T49" fmla="*/ 81 h 946"/>
                    <a:gd name="T50" fmla="*/ 39 w 662"/>
                    <a:gd name="T51" fmla="*/ 87 h 946"/>
                    <a:gd name="T52" fmla="*/ 39 w 662"/>
                    <a:gd name="T53" fmla="*/ 224 h 946"/>
                    <a:gd name="T54" fmla="*/ 39 w 662"/>
                    <a:gd name="T55" fmla="*/ 473 h 946"/>
                    <a:gd name="T56" fmla="*/ 353 w 662"/>
                    <a:gd name="T57" fmla="*/ 905 h 946"/>
                    <a:gd name="T58" fmla="*/ 331 w 662"/>
                    <a:gd name="T59" fmla="*/ 883 h 946"/>
                    <a:gd name="T60" fmla="*/ 309 w 662"/>
                    <a:gd name="T61" fmla="*/ 905 h 946"/>
                    <a:gd name="T62" fmla="*/ 331 w 662"/>
                    <a:gd name="T63" fmla="*/ 927 h 946"/>
                    <a:gd name="T64" fmla="*/ 353 w 662"/>
                    <a:gd name="T65" fmla="*/ 905 h 946"/>
                    <a:gd name="T66" fmla="*/ 337 w 662"/>
                    <a:gd name="T67" fmla="*/ 41 h 946"/>
                    <a:gd name="T68" fmla="*/ 331 w 662"/>
                    <a:gd name="T69" fmla="*/ 35 h 946"/>
                    <a:gd name="T70" fmla="*/ 325 w 662"/>
                    <a:gd name="T71" fmla="*/ 41 h 946"/>
                    <a:gd name="T72" fmla="*/ 331 w 662"/>
                    <a:gd name="T73" fmla="*/ 46 h 946"/>
                    <a:gd name="T74" fmla="*/ 337 w 662"/>
                    <a:gd name="T75" fmla="*/ 41 h 9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62" h="946">
                      <a:moveTo>
                        <a:pt x="662" y="473"/>
                      </a:moveTo>
                      <a:cubicBezTo>
                        <a:pt x="662" y="617"/>
                        <a:pt x="662" y="760"/>
                        <a:pt x="662" y="904"/>
                      </a:cubicBezTo>
                      <a:cubicBezTo>
                        <a:pt x="662" y="924"/>
                        <a:pt x="652" y="938"/>
                        <a:pt x="633" y="944"/>
                      </a:cubicBezTo>
                      <a:cubicBezTo>
                        <a:pt x="629" y="946"/>
                        <a:pt x="624" y="946"/>
                        <a:pt x="620" y="946"/>
                      </a:cubicBezTo>
                      <a:cubicBezTo>
                        <a:pt x="550" y="946"/>
                        <a:pt x="481" y="946"/>
                        <a:pt x="412" y="946"/>
                      </a:cubicBezTo>
                      <a:cubicBezTo>
                        <a:pt x="288" y="946"/>
                        <a:pt x="165" y="946"/>
                        <a:pt x="42" y="946"/>
                      </a:cubicBezTo>
                      <a:cubicBezTo>
                        <a:pt x="24" y="946"/>
                        <a:pt x="12" y="938"/>
                        <a:pt x="4" y="923"/>
                      </a:cubicBezTo>
                      <a:cubicBezTo>
                        <a:pt x="1" y="917"/>
                        <a:pt x="0" y="911"/>
                        <a:pt x="0" y="904"/>
                      </a:cubicBezTo>
                      <a:cubicBezTo>
                        <a:pt x="0" y="754"/>
                        <a:pt x="0" y="603"/>
                        <a:pt x="0" y="452"/>
                      </a:cubicBezTo>
                      <a:cubicBezTo>
                        <a:pt x="0" y="362"/>
                        <a:pt x="0" y="272"/>
                        <a:pt x="0" y="181"/>
                      </a:cubicBezTo>
                      <a:cubicBezTo>
                        <a:pt x="0" y="134"/>
                        <a:pt x="0" y="87"/>
                        <a:pt x="0" y="41"/>
                      </a:cubicBezTo>
                      <a:cubicBezTo>
                        <a:pt x="0" y="22"/>
                        <a:pt x="12" y="6"/>
                        <a:pt x="30" y="1"/>
                      </a:cubicBezTo>
                      <a:cubicBezTo>
                        <a:pt x="33" y="0"/>
                        <a:pt x="37" y="0"/>
                        <a:pt x="41" y="0"/>
                      </a:cubicBezTo>
                      <a:cubicBezTo>
                        <a:pt x="234" y="0"/>
                        <a:pt x="427" y="0"/>
                        <a:pt x="620" y="0"/>
                      </a:cubicBezTo>
                      <a:cubicBezTo>
                        <a:pt x="638" y="0"/>
                        <a:pt x="650" y="7"/>
                        <a:pt x="658" y="23"/>
                      </a:cubicBezTo>
                      <a:cubicBezTo>
                        <a:pt x="661" y="29"/>
                        <a:pt x="662" y="35"/>
                        <a:pt x="662" y="41"/>
                      </a:cubicBezTo>
                      <a:cubicBezTo>
                        <a:pt x="662" y="185"/>
                        <a:pt x="662" y="329"/>
                        <a:pt x="662" y="473"/>
                      </a:cubicBezTo>
                      <a:close/>
                      <a:moveTo>
                        <a:pt x="39" y="473"/>
                      </a:moveTo>
                      <a:cubicBezTo>
                        <a:pt x="39" y="602"/>
                        <a:pt x="39" y="730"/>
                        <a:pt x="39" y="859"/>
                      </a:cubicBezTo>
                      <a:cubicBezTo>
                        <a:pt x="39" y="864"/>
                        <a:pt x="41" y="865"/>
                        <a:pt x="45" y="865"/>
                      </a:cubicBezTo>
                      <a:cubicBezTo>
                        <a:pt x="235" y="864"/>
                        <a:pt x="426" y="864"/>
                        <a:pt x="617" y="865"/>
                      </a:cubicBezTo>
                      <a:cubicBezTo>
                        <a:pt x="621" y="865"/>
                        <a:pt x="623" y="864"/>
                        <a:pt x="623" y="859"/>
                      </a:cubicBezTo>
                      <a:cubicBezTo>
                        <a:pt x="622" y="602"/>
                        <a:pt x="622" y="344"/>
                        <a:pt x="623" y="87"/>
                      </a:cubicBezTo>
                      <a:cubicBezTo>
                        <a:pt x="623" y="82"/>
                        <a:pt x="621" y="81"/>
                        <a:pt x="617" y="81"/>
                      </a:cubicBezTo>
                      <a:cubicBezTo>
                        <a:pt x="426" y="81"/>
                        <a:pt x="235" y="81"/>
                        <a:pt x="45" y="81"/>
                      </a:cubicBezTo>
                      <a:cubicBezTo>
                        <a:pt x="41" y="81"/>
                        <a:pt x="39" y="82"/>
                        <a:pt x="39" y="87"/>
                      </a:cubicBezTo>
                      <a:cubicBezTo>
                        <a:pt x="39" y="133"/>
                        <a:pt x="39" y="178"/>
                        <a:pt x="39" y="224"/>
                      </a:cubicBezTo>
                      <a:cubicBezTo>
                        <a:pt x="39" y="307"/>
                        <a:pt x="39" y="390"/>
                        <a:pt x="39" y="473"/>
                      </a:cubicBezTo>
                      <a:close/>
                      <a:moveTo>
                        <a:pt x="353" y="905"/>
                      </a:moveTo>
                      <a:cubicBezTo>
                        <a:pt x="353" y="893"/>
                        <a:pt x="343" y="883"/>
                        <a:pt x="331" y="883"/>
                      </a:cubicBezTo>
                      <a:cubicBezTo>
                        <a:pt x="319" y="883"/>
                        <a:pt x="309" y="893"/>
                        <a:pt x="309" y="905"/>
                      </a:cubicBezTo>
                      <a:cubicBezTo>
                        <a:pt x="309" y="917"/>
                        <a:pt x="319" y="927"/>
                        <a:pt x="331" y="927"/>
                      </a:cubicBezTo>
                      <a:cubicBezTo>
                        <a:pt x="343" y="927"/>
                        <a:pt x="353" y="917"/>
                        <a:pt x="353" y="905"/>
                      </a:cubicBezTo>
                      <a:close/>
                      <a:moveTo>
                        <a:pt x="337" y="41"/>
                      </a:moveTo>
                      <a:cubicBezTo>
                        <a:pt x="336" y="38"/>
                        <a:pt x="334" y="36"/>
                        <a:pt x="331" y="35"/>
                      </a:cubicBezTo>
                      <a:cubicBezTo>
                        <a:pt x="328" y="35"/>
                        <a:pt x="325" y="38"/>
                        <a:pt x="325" y="41"/>
                      </a:cubicBezTo>
                      <a:cubicBezTo>
                        <a:pt x="326" y="44"/>
                        <a:pt x="328" y="46"/>
                        <a:pt x="331" y="46"/>
                      </a:cubicBezTo>
                      <a:cubicBezTo>
                        <a:pt x="334" y="46"/>
                        <a:pt x="336" y="44"/>
                        <a:pt x="337" y="4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9168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5" name="TextBox 87">
            <a:extLst>
              <a:ext uri="{FF2B5EF4-FFF2-40B4-BE49-F238E27FC236}">
                <a16:creationId xmlns:a16="http://schemas.microsoft.com/office/drawing/2014/main" id="{8C37F1EA-FDEB-4256-AD17-1B88342C3BC5}"/>
              </a:ext>
            </a:extLst>
          </p:cNvPr>
          <p:cNvSpPr txBox="1"/>
          <p:nvPr/>
        </p:nvSpPr>
        <p:spPr>
          <a:xfrm>
            <a:off x="567816" y="332035"/>
            <a:ext cx="10764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dirty="0" err="1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Nuestro</a:t>
            </a:r>
            <a:r>
              <a:rPr lang="en-US" sz="5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5000" dirty="0" err="1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Equipo</a:t>
            </a:r>
            <a:endParaRPr lang="en-GB" sz="50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Oval 83">
            <a:extLst>
              <a:ext uri="{FF2B5EF4-FFF2-40B4-BE49-F238E27FC236}">
                <a16:creationId xmlns:a16="http://schemas.microsoft.com/office/drawing/2014/main" id="{8981F909-734B-4422-920D-6638A604F56D}"/>
              </a:ext>
            </a:extLst>
          </p:cNvPr>
          <p:cNvSpPr/>
          <p:nvPr/>
        </p:nvSpPr>
        <p:spPr>
          <a:xfrm>
            <a:off x="9220200" y="1782425"/>
            <a:ext cx="2076450" cy="2076450"/>
          </a:xfrm>
          <a:prstGeom prst="ellipse">
            <a:avLst/>
          </a:prstGeom>
          <a:solidFill>
            <a:schemeClr val="accent5"/>
          </a:solidFill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77">
            <a:extLst>
              <a:ext uri="{FF2B5EF4-FFF2-40B4-BE49-F238E27FC236}">
                <a16:creationId xmlns:a16="http://schemas.microsoft.com/office/drawing/2014/main" id="{E6AF6E26-8E44-4638-B484-984E3EB64725}"/>
              </a:ext>
            </a:extLst>
          </p:cNvPr>
          <p:cNvSpPr/>
          <p:nvPr/>
        </p:nvSpPr>
        <p:spPr>
          <a:xfrm>
            <a:off x="6404953" y="1782425"/>
            <a:ext cx="2076450" cy="2076450"/>
          </a:xfrm>
          <a:prstGeom prst="ellipse">
            <a:avLst/>
          </a:prstGeom>
          <a:solidFill>
            <a:schemeClr val="accent2"/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3">
            <a:extLst>
              <a:ext uri="{FF2B5EF4-FFF2-40B4-BE49-F238E27FC236}">
                <a16:creationId xmlns:a16="http://schemas.microsoft.com/office/drawing/2014/main" id="{A922D9B5-5E89-44AA-A02A-F2F349CFB9A0}"/>
              </a:ext>
            </a:extLst>
          </p:cNvPr>
          <p:cNvSpPr/>
          <p:nvPr/>
        </p:nvSpPr>
        <p:spPr>
          <a:xfrm>
            <a:off x="794616" y="1803183"/>
            <a:ext cx="2076450" cy="2076450"/>
          </a:xfrm>
          <a:prstGeom prst="ellipse">
            <a:avLst/>
          </a:prstGeom>
          <a:solidFill>
            <a:schemeClr val="accent4"/>
          </a:solidFill>
          <a:ln w="127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71">
            <a:extLst>
              <a:ext uri="{FF2B5EF4-FFF2-40B4-BE49-F238E27FC236}">
                <a16:creationId xmlns:a16="http://schemas.microsoft.com/office/drawing/2014/main" id="{9FE5C07C-CD51-4DBB-A98B-A0EFACDE4C6D}"/>
              </a:ext>
            </a:extLst>
          </p:cNvPr>
          <p:cNvSpPr/>
          <p:nvPr/>
        </p:nvSpPr>
        <p:spPr>
          <a:xfrm>
            <a:off x="3603513" y="1782425"/>
            <a:ext cx="2076450" cy="2076450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2">
            <a:extLst>
              <a:ext uri="{FF2B5EF4-FFF2-40B4-BE49-F238E27FC236}">
                <a16:creationId xmlns:a16="http://schemas.microsoft.com/office/drawing/2014/main" id="{AB19DAD4-8EB8-4C55-B4C7-6E603EBF279A}"/>
              </a:ext>
            </a:extLst>
          </p:cNvPr>
          <p:cNvGrpSpPr/>
          <p:nvPr/>
        </p:nvGrpSpPr>
        <p:grpSpPr>
          <a:xfrm>
            <a:off x="1223499" y="2057678"/>
            <a:ext cx="1222118" cy="1604578"/>
            <a:chOff x="4933899" y="2636401"/>
            <a:chExt cx="911585" cy="1196866"/>
          </a:xfrm>
          <a:solidFill>
            <a:schemeClr val="tx1"/>
          </a:solidFill>
        </p:grpSpPr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80037EDF-80CF-4B70-AD35-E41E6B39D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899" y="3236474"/>
              <a:ext cx="911585" cy="596793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80BD835F-6657-4FB7-8889-F7D769530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853" y="2636401"/>
              <a:ext cx="603351" cy="60007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CCF83545-F6D6-4D34-8C37-E24357C13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11" y="3370915"/>
              <a:ext cx="124605" cy="236094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2C65DF55-8343-4229-BBC1-E98921ECD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785" y="3262706"/>
              <a:ext cx="91814" cy="75420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66">
            <a:extLst>
              <a:ext uri="{FF2B5EF4-FFF2-40B4-BE49-F238E27FC236}">
                <a16:creationId xmlns:a16="http://schemas.microsoft.com/office/drawing/2014/main" id="{1EFC6DFA-1A28-4AF6-B1A7-99911C4ED489}"/>
              </a:ext>
            </a:extLst>
          </p:cNvPr>
          <p:cNvGrpSpPr/>
          <p:nvPr/>
        </p:nvGrpSpPr>
        <p:grpSpPr>
          <a:xfrm>
            <a:off x="4032396" y="2036920"/>
            <a:ext cx="1222118" cy="1604578"/>
            <a:chOff x="4933899" y="2636401"/>
            <a:chExt cx="911585" cy="1196866"/>
          </a:xfrm>
          <a:solidFill>
            <a:schemeClr val="tx1"/>
          </a:solidFill>
        </p:grpSpPr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151E2EE9-9FFD-4381-A328-2FBCF45A5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899" y="3236474"/>
              <a:ext cx="911585" cy="596793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A0ED934-F5CB-4092-896E-B03D083D8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853" y="2636401"/>
              <a:ext cx="603351" cy="60007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F187E0F-14A0-41C4-B68B-6B1FC0148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11" y="3370915"/>
              <a:ext cx="124605" cy="236094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19596348-5EC2-4B3C-9670-ED11BF019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785" y="3262706"/>
              <a:ext cx="91814" cy="75420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2">
            <a:extLst>
              <a:ext uri="{FF2B5EF4-FFF2-40B4-BE49-F238E27FC236}">
                <a16:creationId xmlns:a16="http://schemas.microsoft.com/office/drawing/2014/main" id="{A7ABF6F8-CC68-4E17-8031-8238B5B46E72}"/>
              </a:ext>
            </a:extLst>
          </p:cNvPr>
          <p:cNvGrpSpPr/>
          <p:nvPr/>
        </p:nvGrpSpPr>
        <p:grpSpPr>
          <a:xfrm>
            <a:off x="6833836" y="2036920"/>
            <a:ext cx="1222118" cy="1604578"/>
            <a:chOff x="4933899" y="2636401"/>
            <a:chExt cx="911585" cy="1196866"/>
          </a:xfrm>
          <a:solidFill>
            <a:schemeClr val="tx1"/>
          </a:solidFill>
        </p:grpSpPr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CF85BD67-FFAF-45C1-9049-782D1E2CD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899" y="3236474"/>
              <a:ext cx="911585" cy="596793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60C66FAA-6E51-45AB-BD5D-13099A4A6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853" y="2636401"/>
              <a:ext cx="603351" cy="60007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D22C3DBB-8E30-426B-9248-615903D21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11" y="3370915"/>
              <a:ext cx="124605" cy="236094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2C134761-14D5-4DE2-839F-BF8FBE56B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785" y="3262706"/>
              <a:ext cx="91814" cy="75420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78">
            <a:extLst>
              <a:ext uri="{FF2B5EF4-FFF2-40B4-BE49-F238E27FC236}">
                <a16:creationId xmlns:a16="http://schemas.microsoft.com/office/drawing/2014/main" id="{452CE51D-9A11-4F18-8647-BCE5C52F85B6}"/>
              </a:ext>
            </a:extLst>
          </p:cNvPr>
          <p:cNvGrpSpPr/>
          <p:nvPr/>
        </p:nvGrpSpPr>
        <p:grpSpPr>
          <a:xfrm>
            <a:off x="9649083" y="2036920"/>
            <a:ext cx="1222118" cy="1604578"/>
            <a:chOff x="4933899" y="2636401"/>
            <a:chExt cx="911585" cy="1196866"/>
          </a:xfrm>
          <a:solidFill>
            <a:schemeClr val="tx1"/>
          </a:solidFill>
        </p:grpSpPr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8A2A842B-1514-4D5C-BF22-4B5E814B1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899" y="3236474"/>
              <a:ext cx="911585" cy="596793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1754221F-9F8A-4F79-A3D3-193AFBC06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853" y="2636401"/>
              <a:ext cx="603351" cy="60007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E3A64845-2075-434A-BC48-57B2D68D6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11" y="3370915"/>
              <a:ext cx="124605" cy="236094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22550442-36F0-43E1-BC4A-32BA32FCF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785" y="3262706"/>
              <a:ext cx="91814" cy="75420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" name="TextBox 89">
            <a:extLst>
              <a:ext uri="{FF2B5EF4-FFF2-40B4-BE49-F238E27FC236}">
                <a16:creationId xmlns:a16="http://schemas.microsoft.com/office/drawing/2014/main" id="{85E8BA11-E0FD-4634-B7A7-F4F8CC8E12C0}"/>
              </a:ext>
            </a:extLst>
          </p:cNvPr>
          <p:cNvSpPr txBox="1"/>
          <p:nvPr/>
        </p:nvSpPr>
        <p:spPr>
          <a:xfrm>
            <a:off x="868069" y="4136458"/>
            <a:ext cx="1924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Manuel Jesus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3" name="TextBox 113">
            <a:extLst>
              <a:ext uri="{FF2B5EF4-FFF2-40B4-BE49-F238E27FC236}">
                <a16:creationId xmlns:a16="http://schemas.microsoft.com/office/drawing/2014/main" id="{CC6E276C-CA1D-41FF-9B50-F9FC1C1966A8}"/>
              </a:ext>
            </a:extLst>
          </p:cNvPr>
          <p:cNvSpPr txBox="1"/>
          <p:nvPr/>
        </p:nvSpPr>
        <p:spPr>
          <a:xfrm>
            <a:off x="3517309" y="4250480"/>
            <a:ext cx="20764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Federico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5" name="TextBox 121">
            <a:extLst>
              <a:ext uri="{FF2B5EF4-FFF2-40B4-BE49-F238E27FC236}">
                <a16:creationId xmlns:a16="http://schemas.microsoft.com/office/drawing/2014/main" id="{26DB1CBF-5E0F-49EF-9902-4F2300F423F1}"/>
              </a:ext>
            </a:extLst>
          </p:cNvPr>
          <p:cNvSpPr txBox="1"/>
          <p:nvPr/>
        </p:nvSpPr>
        <p:spPr>
          <a:xfrm>
            <a:off x="6456069" y="4250480"/>
            <a:ext cx="1924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Arturo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7" name="TextBox 123">
            <a:extLst>
              <a:ext uri="{FF2B5EF4-FFF2-40B4-BE49-F238E27FC236}">
                <a16:creationId xmlns:a16="http://schemas.microsoft.com/office/drawing/2014/main" id="{AFF55E0B-CE5A-4824-87F1-F0CADFFB76BC}"/>
              </a:ext>
            </a:extLst>
          </p:cNvPr>
          <p:cNvSpPr txBox="1"/>
          <p:nvPr/>
        </p:nvSpPr>
        <p:spPr>
          <a:xfrm>
            <a:off x="9275469" y="4250480"/>
            <a:ext cx="1924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Patricia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791088-D9A8-45D8-89C4-8A01DBA37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541" y="5085707"/>
            <a:ext cx="1328017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MJDmGom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5DDAFA8-B0B7-4341-8E67-709905E2E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345" y="5085707"/>
            <a:ext cx="1328017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fedevale46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AE26FA94-D7BD-4C90-B1D7-070DF0C8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639" y="5085707"/>
            <a:ext cx="105954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artuloda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C62F7F1-7819-40C4-BDE5-437B072B2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1916" y="5085780"/>
            <a:ext cx="105954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pativxx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4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65" name="TextBox 87">
            <a:extLst>
              <a:ext uri="{FF2B5EF4-FFF2-40B4-BE49-F238E27FC236}">
                <a16:creationId xmlns:a16="http://schemas.microsoft.com/office/drawing/2014/main" id="{8C37F1EA-FDEB-4256-AD17-1B88342C3BC5}"/>
              </a:ext>
            </a:extLst>
          </p:cNvPr>
          <p:cNvSpPr txBox="1"/>
          <p:nvPr/>
        </p:nvSpPr>
        <p:spPr>
          <a:xfrm>
            <a:off x="567816" y="332035"/>
            <a:ext cx="10764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dirty="0" err="1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Indice</a:t>
            </a:r>
            <a:endParaRPr lang="en-GB" sz="50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Circle: Hollow 1">
            <a:extLst>
              <a:ext uri="{FF2B5EF4-FFF2-40B4-BE49-F238E27FC236}">
                <a16:creationId xmlns:a16="http://schemas.microsoft.com/office/drawing/2014/main" id="{BE82E664-8639-4EA1-8D10-360B92A70791}"/>
              </a:ext>
            </a:extLst>
          </p:cNvPr>
          <p:cNvSpPr/>
          <p:nvPr/>
        </p:nvSpPr>
        <p:spPr>
          <a:xfrm>
            <a:off x="1137920" y="1839807"/>
            <a:ext cx="2098040" cy="2098040"/>
          </a:xfrm>
          <a:prstGeom prst="donut">
            <a:avLst>
              <a:gd name="adj" fmla="val 127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ircle: Hollow 26">
            <a:extLst>
              <a:ext uri="{FF2B5EF4-FFF2-40B4-BE49-F238E27FC236}">
                <a16:creationId xmlns:a16="http://schemas.microsoft.com/office/drawing/2014/main" id="{0CEC2821-9D18-4576-8ED9-7B9B314D7193}"/>
              </a:ext>
            </a:extLst>
          </p:cNvPr>
          <p:cNvSpPr/>
          <p:nvPr/>
        </p:nvSpPr>
        <p:spPr>
          <a:xfrm>
            <a:off x="3749040" y="1839807"/>
            <a:ext cx="2098040" cy="2098040"/>
          </a:xfrm>
          <a:prstGeom prst="donut">
            <a:avLst>
              <a:gd name="adj" fmla="val 127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le: Hollow 27">
            <a:extLst>
              <a:ext uri="{FF2B5EF4-FFF2-40B4-BE49-F238E27FC236}">
                <a16:creationId xmlns:a16="http://schemas.microsoft.com/office/drawing/2014/main" id="{82B66E5E-4904-4620-A01C-71E282CE950A}"/>
              </a:ext>
            </a:extLst>
          </p:cNvPr>
          <p:cNvSpPr/>
          <p:nvPr/>
        </p:nvSpPr>
        <p:spPr>
          <a:xfrm>
            <a:off x="6360160" y="1839807"/>
            <a:ext cx="2098040" cy="2098040"/>
          </a:xfrm>
          <a:prstGeom prst="donut">
            <a:avLst>
              <a:gd name="adj" fmla="val 127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ircle: Hollow 28">
            <a:extLst>
              <a:ext uri="{FF2B5EF4-FFF2-40B4-BE49-F238E27FC236}">
                <a16:creationId xmlns:a16="http://schemas.microsoft.com/office/drawing/2014/main" id="{25DFBF85-454A-4EB5-8A42-095A03C7B698}"/>
              </a:ext>
            </a:extLst>
          </p:cNvPr>
          <p:cNvSpPr/>
          <p:nvPr/>
        </p:nvSpPr>
        <p:spPr>
          <a:xfrm>
            <a:off x="8977363" y="1839807"/>
            <a:ext cx="2098040" cy="2098040"/>
          </a:xfrm>
          <a:prstGeom prst="donut">
            <a:avLst>
              <a:gd name="adj" fmla="val 127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51D6994D-3A1D-4661-863A-7771903EBAA4}"/>
              </a:ext>
            </a:extLst>
          </p:cNvPr>
          <p:cNvSpPr/>
          <p:nvPr/>
        </p:nvSpPr>
        <p:spPr>
          <a:xfrm>
            <a:off x="-1" y="3671464"/>
            <a:ext cx="3399367" cy="266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1DC40A1D-47EF-4EB8-8FE6-DF3913B05EDC}"/>
              </a:ext>
            </a:extLst>
          </p:cNvPr>
          <p:cNvSpPr/>
          <p:nvPr/>
        </p:nvSpPr>
        <p:spPr>
          <a:xfrm>
            <a:off x="8784166" y="3671464"/>
            <a:ext cx="3399367" cy="266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2F083EE3-9B69-40EF-8922-E3B46E51CF7A}"/>
              </a:ext>
            </a:extLst>
          </p:cNvPr>
          <p:cNvSpPr/>
          <p:nvPr/>
        </p:nvSpPr>
        <p:spPr>
          <a:xfrm>
            <a:off x="3399367" y="3671464"/>
            <a:ext cx="2696634" cy="266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7A4C8ED2-90D2-4AB6-916C-621E5DAD3D71}"/>
              </a:ext>
            </a:extLst>
          </p:cNvPr>
          <p:cNvSpPr/>
          <p:nvPr/>
        </p:nvSpPr>
        <p:spPr>
          <a:xfrm>
            <a:off x="6096000" y="3671464"/>
            <a:ext cx="2696634" cy="266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54">
            <a:extLst>
              <a:ext uri="{FF2B5EF4-FFF2-40B4-BE49-F238E27FC236}">
                <a16:creationId xmlns:a16="http://schemas.microsoft.com/office/drawing/2014/main" id="{73C5356B-CF15-48F7-9B62-74D75072DA7B}"/>
              </a:ext>
            </a:extLst>
          </p:cNvPr>
          <p:cNvSpPr txBox="1"/>
          <p:nvPr/>
        </p:nvSpPr>
        <p:spPr>
          <a:xfrm>
            <a:off x="827314" y="4173013"/>
            <a:ext cx="22545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GB" sz="3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MILESTONES</a:t>
            </a:r>
          </a:p>
        </p:txBody>
      </p:sp>
      <p:sp>
        <p:nvSpPr>
          <p:cNvPr id="47" name="TextBox 58">
            <a:extLst>
              <a:ext uri="{FF2B5EF4-FFF2-40B4-BE49-F238E27FC236}">
                <a16:creationId xmlns:a16="http://schemas.microsoft.com/office/drawing/2014/main" id="{9F3644A6-7FDD-45BC-A776-AD16580E8EAB}"/>
              </a:ext>
            </a:extLst>
          </p:cNvPr>
          <p:cNvSpPr txBox="1"/>
          <p:nvPr/>
        </p:nvSpPr>
        <p:spPr>
          <a:xfrm>
            <a:off x="3855448" y="4173013"/>
            <a:ext cx="190612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GB" sz="3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Mercado</a:t>
            </a:r>
          </a:p>
        </p:txBody>
      </p:sp>
      <p:sp>
        <p:nvSpPr>
          <p:cNvPr id="49" name="TextBox 60">
            <a:extLst>
              <a:ext uri="{FF2B5EF4-FFF2-40B4-BE49-F238E27FC236}">
                <a16:creationId xmlns:a16="http://schemas.microsoft.com/office/drawing/2014/main" id="{FDF8D016-76DE-4699-B778-EB7F20C2E5AA}"/>
              </a:ext>
            </a:extLst>
          </p:cNvPr>
          <p:cNvSpPr txBox="1"/>
          <p:nvPr/>
        </p:nvSpPr>
        <p:spPr>
          <a:xfrm>
            <a:off x="6475881" y="4173013"/>
            <a:ext cx="190612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GB" sz="3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Sistema</a:t>
            </a:r>
          </a:p>
        </p:txBody>
      </p:sp>
      <p:sp>
        <p:nvSpPr>
          <p:cNvPr id="51" name="TextBox 62">
            <a:extLst>
              <a:ext uri="{FF2B5EF4-FFF2-40B4-BE49-F238E27FC236}">
                <a16:creationId xmlns:a16="http://schemas.microsoft.com/office/drawing/2014/main" id="{DC869D21-96FF-4A20-868F-75F8AB2BDBF2}"/>
              </a:ext>
            </a:extLst>
          </p:cNvPr>
          <p:cNvSpPr txBox="1"/>
          <p:nvPr/>
        </p:nvSpPr>
        <p:spPr>
          <a:xfrm>
            <a:off x="9083614" y="4173013"/>
            <a:ext cx="210689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GB" sz="31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Cierre</a:t>
            </a:r>
            <a:endParaRPr kumimoji="0" lang="en-GB" sz="3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0" name="Group 78">
            <a:extLst>
              <a:ext uri="{FF2B5EF4-FFF2-40B4-BE49-F238E27FC236}">
                <a16:creationId xmlns:a16="http://schemas.microsoft.com/office/drawing/2014/main" id="{515B9606-D438-4BC9-858B-BCEFBA61B2CF}"/>
              </a:ext>
            </a:extLst>
          </p:cNvPr>
          <p:cNvGrpSpPr/>
          <p:nvPr/>
        </p:nvGrpSpPr>
        <p:grpSpPr>
          <a:xfrm rot="21096882">
            <a:off x="4435685" y="2446714"/>
            <a:ext cx="776545" cy="808356"/>
            <a:chOff x="1601806" y="2829808"/>
            <a:chExt cx="3126835" cy="3254924"/>
          </a:xfrm>
        </p:grpSpPr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DE221550-E60C-4C63-917B-669A38050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448" y="5210903"/>
              <a:ext cx="1112465" cy="873829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4962F193-D5E6-4E62-BF44-08496A010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194" y="2829808"/>
              <a:ext cx="1949447" cy="2244230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48">
              <a:extLst>
                <a:ext uri="{FF2B5EF4-FFF2-40B4-BE49-F238E27FC236}">
                  <a16:creationId xmlns:a16="http://schemas.microsoft.com/office/drawing/2014/main" id="{C64F195F-7FA8-4F1D-B6BA-ED2E21507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806" y="3896651"/>
              <a:ext cx="1338819" cy="1400232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5" name="Group 83">
            <a:extLst>
              <a:ext uri="{FF2B5EF4-FFF2-40B4-BE49-F238E27FC236}">
                <a16:creationId xmlns:a16="http://schemas.microsoft.com/office/drawing/2014/main" id="{15CA7528-A73A-46B8-946A-A6F27EEEB2B3}"/>
              </a:ext>
            </a:extLst>
          </p:cNvPr>
          <p:cNvGrpSpPr/>
          <p:nvPr/>
        </p:nvGrpSpPr>
        <p:grpSpPr>
          <a:xfrm rot="2247443">
            <a:off x="9817217" y="2359032"/>
            <a:ext cx="469817" cy="1018019"/>
            <a:chOff x="9490633" y="1499448"/>
            <a:chExt cx="1270458" cy="3028167"/>
          </a:xfrm>
          <a:solidFill>
            <a:schemeClr val="bg1"/>
          </a:solidFill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D0A68848-4DA5-465D-8A28-AB6D0E6DD9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0649" y="1907294"/>
              <a:ext cx="822910" cy="1768535"/>
            </a:xfrm>
            <a:custGeom>
              <a:avLst/>
              <a:gdLst>
                <a:gd name="T0" fmla="*/ 39 w 233"/>
                <a:gd name="T1" fmla="*/ 495 h 500"/>
                <a:gd name="T2" fmla="*/ 32 w 233"/>
                <a:gd name="T3" fmla="*/ 475 h 500"/>
                <a:gd name="T4" fmla="*/ 10 w 233"/>
                <a:gd name="T5" fmla="*/ 385 h 500"/>
                <a:gd name="T6" fmla="*/ 1 w 233"/>
                <a:gd name="T7" fmla="*/ 262 h 500"/>
                <a:gd name="T8" fmla="*/ 14 w 233"/>
                <a:gd name="T9" fmla="*/ 133 h 500"/>
                <a:gd name="T10" fmla="*/ 43 w 233"/>
                <a:gd name="T11" fmla="*/ 30 h 500"/>
                <a:gd name="T12" fmla="*/ 53 w 233"/>
                <a:gd name="T13" fmla="*/ 4 h 500"/>
                <a:gd name="T14" fmla="*/ 59 w 233"/>
                <a:gd name="T15" fmla="*/ 0 h 500"/>
                <a:gd name="T16" fmla="*/ 157 w 233"/>
                <a:gd name="T17" fmla="*/ 3 h 500"/>
                <a:gd name="T18" fmla="*/ 183 w 233"/>
                <a:gd name="T19" fmla="*/ 3 h 500"/>
                <a:gd name="T20" fmla="*/ 190 w 233"/>
                <a:gd name="T21" fmla="*/ 8 h 500"/>
                <a:gd name="T22" fmla="*/ 226 w 233"/>
                <a:gd name="T23" fmla="*/ 170 h 500"/>
                <a:gd name="T24" fmla="*/ 215 w 233"/>
                <a:gd name="T25" fmla="*/ 378 h 500"/>
                <a:gd name="T26" fmla="*/ 179 w 233"/>
                <a:gd name="T27" fmla="*/ 497 h 500"/>
                <a:gd name="T28" fmla="*/ 174 w 233"/>
                <a:gd name="T29" fmla="*/ 500 h 500"/>
                <a:gd name="T30" fmla="*/ 90 w 233"/>
                <a:gd name="T31" fmla="*/ 497 h 500"/>
                <a:gd name="T32" fmla="*/ 44 w 233"/>
                <a:gd name="T33" fmla="*/ 496 h 500"/>
                <a:gd name="T34" fmla="*/ 39 w 233"/>
                <a:gd name="T35" fmla="*/ 495 h 500"/>
                <a:gd name="T36" fmla="*/ 148 w 233"/>
                <a:gd name="T37" fmla="*/ 145 h 500"/>
                <a:gd name="T38" fmla="*/ 154 w 233"/>
                <a:gd name="T39" fmla="*/ 80 h 500"/>
                <a:gd name="T40" fmla="*/ 90 w 233"/>
                <a:gd name="T41" fmla="*/ 74 h 500"/>
                <a:gd name="T42" fmla="*/ 83 w 233"/>
                <a:gd name="T43" fmla="*/ 139 h 500"/>
                <a:gd name="T44" fmla="*/ 148 w 233"/>
                <a:gd name="T45" fmla="*/ 14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500">
                  <a:moveTo>
                    <a:pt x="39" y="495"/>
                  </a:moveTo>
                  <a:cubicBezTo>
                    <a:pt x="36" y="488"/>
                    <a:pt x="34" y="481"/>
                    <a:pt x="32" y="475"/>
                  </a:cubicBezTo>
                  <a:cubicBezTo>
                    <a:pt x="22" y="445"/>
                    <a:pt x="15" y="415"/>
                    <a:pt x="10" y="385"/>
                  </a:cubicBezTo>
                  <a:cubicBezTo>
                    <a:pt x="3" y="344"/>
                    <a:pt x="0" y="303"/>
                    <a:pt x="1" y="262"/>
                  </a:cubicBezTo>
                  <a:cubicBezTo>
                    <a:pt x="1" y="219"/>
                    <a:pt x="5" y="176"/>
                    <a:pt x="14" y="133"/>
                  </a:cubicBezTo>
                  <a:cubicBezTo>
                    <a:pt x="20" y="98"/>
                    <a:pt x="30" y="63"/>
                    <a:pt x="43" y="30"/>
                  </a:cubicBezTo>
                  <a:cubicBezTo>
                    <a:pt x="46" y="21"/>
                    <a:pt x="49" y="13"/>
                    <a:pt x="53" y="4"/>
                  </a:cubicBezTo>
                  <a:cubicBezTo>
                    <a:pt x="54" y="1"/>
                    <a:pt x="55" y="0"/>
                    <a:pt x="59" y="0"/>
                  </a:cubicBezTo>
                  <a:cubicBezTo>
                    <a:pt x="91" y="1"/>
                    <a:pt x="124" y="2"/>
                    <a:pt x="157" y="3"/>
                  </a:cubicBezTo>
                  <a:cubicBezTo>
                    <a:pt x="165" y="3"/>
                    <a:pt x="174" y="3"/>
                    <a:pt x="183" y="3"/>
                  </a:cubicBezTo>
                  <a:cubicBezTo>
                    <a:pt x="186" y="3"/>
                    <a:pt x="188" y="4"/>
                    <a:pt x="190" y="8"/>
                  </a:cubicBezTo>
                  <a:cubicBezTo>
                    <a:pt x="210" y="60"/>
                    <a:pt x="221" y="115"/>
                    <a:pt x="226" y="170"/>
                  </a:cubicBezTo>
                  <a:cubicBezTo>
                    <a:pt x="233" y="240"/>
                    <a:pt x="229" y="309"/>
                    <a:pt x="215" y="378"/>
                  </a:cubicBezTo>
                  <a:cubicBezTo>
                    <a:pt x="207" y="419"/>
                    <a:pt x="195" y="459"/>
                    <a:pt x="179" y="497"/>
                  </a:cubicBezTo>
                  <a:cubicBezTo>
                    <a:pt x="178" y="498"/>
                    <a:pt x="176" y="500"/>
                    <a:pt x="174" y="500"/>
                  </a:cubicBezTo>
                  <a:cubicBezTo>
                    <a:pt x="146" y="499"/>
                    <a:pt x="118" y="498"/>
                    <a:pt x="90" y="497"/>
                  </a:cubicBezTo>
                  <a:cubicBezTo>
                    <a:pt x="75" y="497"/>
                    <a:pt x="59" y="497"/>
                    <a:pt x="44" y="496"/>
                  </a:cubicBezTo>
                  <a:cubicBezTo>
                    <a:pt x="42" y="496"/>
                    <a:pt x="40" y="496"/>
                    <a:pt x="39" y="495"/>
                  </a:cubicBezTo>
                  <a:close/>
                  <a:moveTo>
                    <a:pt x="148" y="145"/>
                  </a:moveTo>
                  <a:cubicBezTo>
                    <a:pt x="168" y="129"/>
                    <a:pt x="171" y="100"/>
                    <a:pt x="154" y="80"/>
                  </a:cubicBezTo>
                  <a:cubicBezTo>
                    <a:pt x="139" y="61"/>
                    <a:pt x="109" y="58"/>
                    <a:pt x="90" y="74"/>
                  </a:cubicBezTo>
                  <a:cubicBezTo>
                    <a:pt x="70" y="90"/>
                    <a:pt x="67" y="119"/>
                    <a:pt x="83" y="139"/>
                  </a:cubicBezTo>
                  <a:cubicBezTo>
                    <a:pt x="99" y="159"/>
                    <a:pt x="128" y="161"/>
                    <a:pt x="148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DA0C5D2B-2A1A-4D72-B0E1-2C4C20CD5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9867" y="3109176"/>
              <a:ext cx="321224" cy="927579"/>
            </a:xfrm>
            <a:custGeom>
              <a:avLst/>
              <a:gdLst>
                <a:gd name="T0" fmla="*/ 38 w 91"/>
                <a:gd name="T1" fmla="*/ 0 h 262"/>
                <a:gd name="T2" fmla="*/ 53 w 91"/>
                <a:gd name="T3" fmla="*/ 12 h 262"/>
                <a:gd name="T4" fmla="*/ 83 w 91"/>
                <a:gd name="T5" fmla="*/ 36 h 262"/>
                <a:gd name="T6" fmla="*/ 89 w 91"/>
                <a:gd name="T7" fmla="*/ 42 h 262"/>
                <a:gd name="T8" fmla="*/ 90 w 91"/>
                <a:gd name="T9" fmla="*/ 47 h 262"/>
                <a:gd name="T10" fmla="*/ 71 w 91"/>
                <a:gd name="T11" fmla="*/ 164 h 262"/>
                <a:gd name="T12" fmla="*/ 57 w 91"/>
                <a:gd name="T13" fmla="*/ 256 h 262"/>
                <a:gd name="T14" fmla="*/ 55 w 91"/>
                <a:gd name="T15" fmla="*/ 262 h 262"/>
                <a:gd name="T16" fmla="*/ 49 w 91"/>
                <a:gd name="T17" fmla="*/ 248 h 262"/>
                <a:gd name="T18" fmla="*/ 23 w 91"/>
                <a:gd name="T19" fmla="*/ 194 h 262"/>
                <a:gd name="T20" fmla="*/ 5 w 91"/>
                <a:gd name="T21" fmla="*/ 157 h 262"/>
                <a:gd name="T22" fmla="*/ 4 w 91"/>
                <a:gd name="T23" fmla="*/ 134 h 262"/>
                <a:gd name="T24" fmla="*/ 37 w 91"/>
                <a:gd name="T25" fmla="*/ 4 h 262"/>
                <a:gd name="T26" fmla="*/ 38 w 91"/>
                <a:gd name="T2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262">
                  <a:moveTo>
                    <a:pt x="38" y="0"/>
                  </a:moveTo>
                  <a:cubicBezTo>
                    <a:pt x="43" y="4"/>
                    <a:pt x="48" y="8"/>
                    <a:pt x="53" y="12"/>
                  </a:cubicBezTo>
                  <a:cubicBezTo>
                    <a:pt x="63" y="20"/>
                    <a:pt x="73" y="28"/>
                    <a:pt x="83" y="36"/>
                  </a:cubicBezTo>
                  <a:cubicBezTo>
                    <a:pt x="85" y="38"/>
                    <a:pt x="88" y="40"/>
                    <a:pt x="89" y="42"/>
                  </a:cubicBezTo>
                  <a:cubicBezTo>
                    <a:pt x="90" y="43"/>
                    <a:pt x="91" y="46"/>
                    <a:pt x="90" y="47"/>
                  </a:cubicBezTo>
                  <a:cubicBezTo>
                    <a:pt x="84" y="86"/>
                    <a:pt x="78" y="125"/>
                    <a:pt x="71" y="164"/>
                  </a:cubicBezTo>
                  <a:cubicBezTo>
                    <a:pt x="66" y="195"/>
                    <a:pt x="61" y="225"/>
                    <a:pt x="57" y="256"/>
                  </a:cubicBezTo>
                  <a:cubicBezTo>
                    <a:pt x="56" y="258"/>
                    <a:pt x="56" y="259"/>
                    <a:pt x="55" y="262"/>
                  </a:cubicBezTo>
                  <a:cubicBezTo>
                    <a:pt x="53" y="257"/>
                    <a:pt x="51" y="252"/>
                    <a:pt x="49" y="248"/>
                  </a:cubicBezTo>
                  <a:cubicBezTo>
                    <a:pt x="40" y="230"/>
                    <a:pt x="32" y="212"/>
                    <a:pt x="23" y="194"/>
                  </a:cubicBezTo>
                  <a:cubicBezTo>
                    <a:pt x="17" y="182"/>
                    <a:pt x="12" y="169"/>
                    <a:pt x="5" y="157"/>
                  </a:cubicBezTo>
                  <a:cubicBezTo>
                    <a:pt x="0" y="149"/>
                    <a:pt x="1" y="142"/>
                    <a:pt x="4" y="134"/>
                  </a:cubicBezTo>
                  <a:cubicBezTo>
                    <a:pt x="20" y="92"/>
                    <a:pt x="30" y="48"/>
                    <a:pt x="37" y="4"/>
                  </a:cubicBezTo>
                  <a:cubicBezTo>
                    <a:pt x="37" y="3"/>
                    <a:pt x="37" y="2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BD7BD657-5368-42CC-AD69-F7672CB6B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633" y="3087521"/>
              <a:ext cx="295959" cy="913142"/>
            </a:xfrm>
            <a:custGeom>
              <a:avLst/>
              <a:gdLst>
                <a:gd name="T0" fmla="*/ 55 w 84"/>
                <a:gd name="T1" fmla="*/ 0 h 258"/>
                <a:gd name="T2" fmla="*/ 59 w 84"/>
                <a:gd name="T3" fmla="*/ 34 h 258"/>
                <a:gd name="T4" fmla="*/ 76 w 84"/>
                <a:gd name="T5" fmla="*/ 117 h 258"/>
                <a:gd name="T6" fmla="*/ 84 w 84"/>
                <a:gd name="T7" fmla="*/ 145 h 258"/>
                <a:gd name="T8" fmla="*/ 83 w 84"/>
                <a:gd name="T9" fmla="*/ 149 h 258"/>
                <a:gd name="T10" fmla="*/ 55 w 84"/>
                <a:gd name="T11" fmla="*/ 201 h 258"/>
                <a:gd name="T12" fmla="*/ 28 w 84"/>
                <a:gd name="T13" fmla="*/ 251 h 258"/>
                <a:gd name="T14" fmla="*/ 23 w 84"/>
                <a:gd name="T15" fmla="*/ 258 h 258"/>
                <a:gd name="T16" fmla="*/ 20 w 84"/>
                <a:gd name="T17" fmla="*/ 234 h 258"/>
                <a:gd name="T18" fmla="*/ 7 w 84"/>
                <a:gd name="T19" fmla="*/ 109 h 258"/>
                <a:gd name="T20" fmla="*/ 0 w 84"/>
                <a:gd name="T21" fmla="*/ 44 h 258"/>
                <a:gd name="T22" fmla="*/ 2 w 84"/>
                <a:gd name="T23" fmla="*/ 38 h 258"/>
                <a:gd name="T24" fmla="*/ 53 w 84"/>
                <a:gd name="T25" fmla="*/ 1 h 258"/>
                <a:gd name="T26" fmla="*/ 55 w 84"/>
                <a:gd name="T2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58">
                  <a:moveTo>
                    <a:pt x="55" y="0"/>
                  </a:moveTo>
                  <a:cubicBezTo>
                    <a:pt x="56" y="12"/>
                    <a:pt x="57" y="23"/>
                    <a:pt x="59" y="34"/>
                  </a:cubicBezTo>
                  <a:cubicBezTo>
                    <a:pt x="63" y="62"/>
                    <a:pt x="68" y="90"/>
                    <a:pt x="76" y="117"/>
                  </a:cubicBezTo>
                  <a:cubicBezTo>
                    <a:pt x="79" y="127"/>
                    <a:pt x="81" y="136"/>
                    <a:pt x="84" y="145"/>
                  </a:cubicBezTo>
                  <a:cubicBezTo>
                    <a:pt x="84" y="146"/>
                    <a:pt x="84" y="148"/>
                    <a:pt x="83" y="149"/>
                  </a:cubicBezTo>
                  <a:cubicBezTo>
                    <a:pt x="74" y="167"/>
                    <a:pt x="65" y="184"/>
                    <a:pt x="55" y="201"/>
                  </a:cubicBezTo>
                  <a:cubicBezTo>
                    <a:pt x="46" y="218"/>
                    <a:pt x="37" y="234"/>
                    <a:pt x="28" y="251"/>
                  </a:cubicBezTo>
                  <a:cubicBezTo>
                    <a:pt x="27" y="253"/>
                    <a:pt x="25" y="256"/>
                    <a:pt x="23" y="258"/>
                  </a:cubicBezTo>
                  <a:cubicBezTo>
                    <a:pt x="22" y="250"/>
                    <a:pt x="21" y="242"/>
                    <a:pt x="20" y="234"/>
                  </a:cubicBezTo>
                  <a:cubicBezTo>
                    <a:pt x="16" y="193"/>
                    <a:pt x="11" y="151"/>
                    <a:pt x="7" y="109"/>
                  </a:cubicBezTo>
                  <a:cubicBezTo>
                    <a:pt x="5" y="88"/>
                    <a:pt x="2" y="66"/>
                    <a:pt x="0" y="44"/>
                  </a:cubicBezTo>
                  <a:cubicBezTo>
                    <a:pt x="0" y="42"/>
                    <a:pt x="1" y="39"/>
                    <a:pt x="2" y="38"/>
                  </a:cubicBezTo>
                  <a:cubicBezTo>
                    <a:pt x="19" y="26"/>
                    <a:pt x="36" y="13"/>
                    <a:pt x="53" y="1"/>
                  </a:cubicBezTo>
                  <a:cubicBezTo>
                    <a:pt x="54" y="0"/>
                    <a:pt x="54" y="0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B834944C-CB8E-4186-A0DE-265D8CA6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731" y="3771475"/>
              <a:ext cx="517929" cy="756140"/>
            </a:xfrm>
            <a:custGeom>
              <a:avLst/>
              <a:gdLst>
                <a:gd name="T0" fmla="*/ 55 w 147"/>
                <a:gd name="T1" fmla="*/ 36 h 214"/>
                <a:gd name="T2" fmla="*/ 50 w 147"/>
                <a:gd name="T3" fmla="*/ 59 h 214"/>
                <a:gd name="T4" fmla="*/ 59 w 147"/>
                <a:gd name="T5" fmla="*/ 99 h 214"/>
                <a:gd name="T6" fmla="*/ 74 w 147"/>
                <a:gd name="T7" fmla="*/ 125 h 214"/>
                <a:gd name="T8" fmla="*/ 87 w 147"/>
                <a:gd name="T9" fmla="*/ 80 h 214"/>
                <a:gd name="T10" fmla="*/ 117 w 147"/>
                <a:gd name="T11" fmla="*/ 43 h 214"/>
                <a:gd name="T12" fmla="*/ 119 w 147"/>
                <a:gd name="T13" fmla="*/ 85 h 214"/>
                <a:gd name="T14" fmla="*/ 127 w 147"/>
                <a:gd name="T15" fmla="*/ 75 h 214"/>
                <a:gd name="T16" fmla="*/ 134 w 147"/>
                <a:gd name="T17" fmla="*/ 22 h 214"/>
                <a:gd name="T18" fmla="*/ 133 w 147"/>
                <a:gd name="T19" fmla="*/ 10 h 214"/>
                <a:gd name="T20" fmla="*/ 139 w 147"/>
                <a:gd name="T21" fmla="*/ 25 h 214"/>
                <a:gd name="T22" fmla="*/ 135 w 147"/>
                <a:gd name="T23" fmla="*/ 96 h 214"/>
                <a:gd name="T24" fmla="*/ 118 w 147"/>
                <a:gd name="T25" fmla="*/ 140 h 214"/>
                <a:gd name="T26" fmla="*/ 114 w 147"/>
                <a:gd name="T27" fmla="*/ 154 h 214"/>
                <a:gd name="T28" fmla="*/ 99 w 147"/>
                <a:gd name="T29" fmla="*/ 125 h 214"/>
                <a:gd name="T30" fmla="*/ 102 w 147"/>
                <a:gd name="T31" fmla="*/ 93 h 214"/>
                <a:gd name="T32" fmla="*/ 94 w 147"/>
                <a:gd name="T33" fmla="*/ 114 h 214"/>
                <a:gd name="T34" fmla="*/ 94 w 147"/>
                <a:gd name="T35" fmla="*/ 155 h 214"/>
                <a:gd name="T36" fmla="*/ 85 w 147"/>
                <a:gd name="T37" fmla="*/ 191 h 214"/>
                <a:gd name="T38" fmla="*/ 61 w 147"/>
                <a:gd name="T39" fmla="*/ 214 h 214"/>
                <a:gd name="T40" fmla="*/ 50 w 147"/>
                <a:gd name="T41" fmla="*/ 173 h 214"/>
                <a:gd name="T42" fmla="*/ 33 w 147"/>
                <a:gd name="T43" fmla="*/ 107 h 214"/>
                <a:gd name="T44" fmla="*/ 38 w 147"/>
                <a:gd name="T45" fmla="*/ 86 h 214"/>
                <a:gd name="T46" fmla="*/ 29 w 147"/>
                <a:gd name="T47" fmla="*/ 103 h 214"/>
                <a:gd name="T48" fmla="*/ 25 w 147"/>
                <a:gd name="T49" fmla="*/ 125 h 214"/>
                <a:gd name="T50" fmla="*/ 13 w 147"/>
                <a:gd name="T51" fmla="*/ 141 h 214"/>
                <a:gd name="T52" fmla="*/ 3 w 147"/>
                <a:gd name="T53" fmla="*/ 70 h 214"/>
                <a:gd name="T54" fmla="*/ 12 w 147"/>
                <a:gd name="T55" fmla="*/ 12 h 214"/>
                <a:gd name="T56" fmla="*/ 21 w 147"/>
                <a:gd name="T57" fmla="*/ 0 h 214"/>
                <a:gd name="T58" fmla="*/ 21 w 147"/>
                <a:gd name="T59" fmla="*/ 72 h 214"/>
                <a:gd name="T60" fmla="*/ 55 w 147"/>
                <a:gd name="T61" fmla="*/ 3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7" h="214">
                  <a:moveTo>
                    <a:pt x="55" y="36"/>
                  </a:moveTo>
                  <a:cubicBezTo>
                    <a:pt x="53" y="44"/>
                    <a:pt x="51" y="51"/>
                    <a:pt x="50" y="59"/>
                  </a:cubicBezTo>
                  <a:cubicBezTo>
                    <a:pt x="48" y="74"/>
                    <a:pt x="52" y="86"/>
                    <a:pt x="59" y="99"/>
                  </a:cubicBezTo>
                  <a:cubicBezTo>
                    <a:pt x="64" y="107"/>
                    <a:pt x="69" y="116"/>
                    <a:pt x="74" y="125"/>
                  </a:cubicBezTo>
                  <a:cubicBezTo>
                    <a:pt x="75" y="109"/>
                    <a:pt x="79" y="94"/>
                    <a:pt x="87" y="80"/>
                  </a:cubicBezTo>
                  <a:cubicBezTo>
                    <a:pt x="94" y="66"/>
                    <a:pt x="104" y="54"/>
                    <a:pt x="117" y="43"/>
                  </a:cubicBezTo>
                  <a:cubicBezTo>
                    <a:pt x="120" y="57"/>
                    <a:pt x="121" y="71"/>
                    <a:pt x="119" y="85"/>
                  </a:cubicBezTo>
                  <a:cubicBezTo>
                    <a:pt x="124" y="83"/>
                    <a:pt x="126" y="79"/>
                    <a:pt x="127" y="75"/>
                  </a:cubicBezTo>
                  <a:cubicBezTo>
                    <a:pt x="135" y="58"/>
                    <a:pt x="136" y="40"/>
                    <a:pt x="134" y="22"/>
                  </a:cubicBezTo>
                  <a:cubicBezTo>
                    <a:pt x="134" y="18"/>
                    <a:pt x="133" y="14"/>
                    <a:pt x="133" y="10"/>
                  </a:cubicBezTo>
                  <a:cubicBezTo>
                    <a:pt x="135" y="15"/>
                    <a:pt x="138" y="20"/>
                    <a:pt x="139" y="25"/>
                  </a:cubicBezTo>
                  <a:cubicBezTo>
                    <a:pt x="147" y="50"/>
                    <a:pt x="144" y="73"/>
                    <a:pt x="135" y="96"/>
                  </a:cubicBezTo>
                  <a:cubicBezTo>
                    <a:pt x="130" y="111"/>
                    <a:pt x="123" y="126"/>
                    <a:pt x="118" y="140"/>
                  </a:cubicBezTo>
                  <a:cubicBezTo>
                    <a:pt x="116" y="145"/>
                    <a:pt x="115" y="149"/>
                    <a:pt x="114" y="154"/>
                  </a:cubicBezTo>
                  <a:cubicBezTo>
                    <a:pt x="108" y="145"/>
                    <a:pt x="102" y="136"/>
                    <a:pt x="99" y="125"/>
                  </a:cubicBezTo>
                  <a:cubicBezTo>
                    <a:pt x="97" y="114"/>
                    <a:pt x="99" y="103"/>
                    <a:pt x="102" y="93"/>
                  </a:cubicBezTo>
                  <a:cubicBezTo>
                    <a:pt x="97" y="99"/>
                    <a:pt x="95" y="106"/>
                    <a:pt x="94" y="114"/>
                  </a:cubicBezTo>
                  <a:cubicBezTo>
                    <a:pt x="94" y="127"/>
                    <a:pt x="94" y="141"/>
                    <a:pt x="94" y="155"/>
                  </a:cubicBezTo>
                  <a:cubicBezTo>
                    <a:pt x="94" y="167"/>
                    <a:pt x="92" y="180"/>
                    <a:pt x="85" y="191"/>
                  </a:cubicBezTo>
                  <a:cubicBezTo>
                    <a:pt x="79" y="201"/>
                    <a:pt x="72" y="209"/>
                    <a:pt x="61" y="214"/>
                  </a:cubicBezTo>
                  <a:cubicBezTo>
                    <a:pt x="63" y="198"/>
                    <a:pt x="55" y="186"/>
                    <a:pt x="50" y="173"/>
                  </a:cubicBezTo>
                  <a:cubicBezTo>
                    <a:pt x="40" y="152"/>
                    <a:pt x="30" y="131"/>
                    <a:pt x="33" y="107"/>
                  </a:cubicBezTo>
                  <a:cubicBezTo>
                    <a:pt x="34" y="100"/>
                    <a:pt x="36" y="94"/>
                    <a:pt x="38" y="86"/>
                  </a:cubicBezTo>
                  <a:cubicBezTo>
                    <a:pt x="32" y="91"/>
                    <a:pt x="30" y="97"/>
                    <a:pt x="29" y="103"/>
                  </a:cubicBezTo>
                  <a:cubicBezTo>
                    <a:pt x="27" y="110"/>
                    <a:pt x="26" y="118"/>
                    <a:pt x="25" y="125"/>
                  </a:cubicBezTo>
                  <a:cubicBezTo>
                    <a:pt x="23" y="132"/>
                    <a:pt x="19" y="138"/>
                    <a:pt x="13" y="141"/>
                  </a:cubicBezTo>
                  <a:cubicBezTo>
                    <a:pt x="9" y="117"/>
                    <a:pt x="5" y="94"/>
                    <a:pt x="3" y="70"/>
                  </a:cubicBezTo>
                  <a:cubicBezTo>
                    <a:pt x="0" y="50"/>
                    <a:pt x="2" y="30"/>
                    <a:pt x="12" y="12"/>
                  </a:cubicBezTo>
                  <a:cubicBezTo>
                    <a:pt x="15" y="8"/>
                    <a:pt x="18" y="4"/>
                    <a:pt x="21" y="0"/>
                  </a:cubicBezTo>
                  <a:cubicBezTo>
                    <a:pt x="8" y="24"/>
                    <a:pt x="12" y="47"/>
                    <a:pt x="21" y="72"/>
                  </a:cubicBezTo>
                  <a:cubicBezTo>
                    <a:pt x="28" y="55"/>
                    <a:pt x="40" y="44"/>
                    <a:pt x="5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E68DDAF7-9382-48FA-A9A1-115ED5E4B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618" y="1499448"/>
              <a:ext cx="420479" cy="364535"/>
            </a:xfrm>
            <a:custGeom>
              <a:avLst/>
              <a:gdLst>
                <a:gd name="T0" fmla="*/ 119 w 119"/>
                <a:gd name="T1" fmla="*/ 103 h 103"/>
                <a:gd name="T2" fmla="*/ 0 w 119"/>
                <a:gd name="T3" fmla="*/ 100 h 103"/>
                <a:gd name="T4" fmla="*/ 62 w 119"/>
                <a:gd name="T5" fmla="*/ 0 h 103"/>
                <a:gd name="T6" fmla="*/ 119 w 11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3">
                  <a:moveTo>
                    <a:pt x="119" y="103"/>
                  </a:moveTo>
                  <a:cubicBezTo>
                    <a:pt x="79" y="102"/>
                    <a:pt x="39" y="101"/>
                    <a:pt x="0" y="100"/>
                  </a:cubicBezTo>
                  <a:cubicBezTo>
                    <a:pt x="3" y="84"/>
                    <a:pt x="47" y="12"/>
                    <a:pt x="62" y="0"/>
                  </a:cubicBezTo>
                  <a:cubicBezTo>
                    <a:pt x="76" y="12"/>
                    <a:pt x="118" y="90"/>
                    <a:pt x="119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17" name="Group 86">
            <a:extLst>
              <a:ext uri="{FF2B5EF4-FFF2-40B4-BE49-F238E27FC236}">
                <a16:creationId xmlns:a16="http://schemas.microsoft.com/office/drawing/2014/main" id="{AEF8264F-9AB4-4A23-AA49-B2583B37F3C2}"/>
              </a:ext>
            </a:extLst>
          </p:cNvPr>
          <p:cNvGrpSpPr/>
          <p:nvPr/>
        </p:nvGrpSpPr>
        <p:grpSpPr>
          <a:xfrm>
            <a:off x="6901831" y="2584134"/>
            <a:ext cx="1014697" cy="552807"/>
            <a:chOff x="1262462" y="1705481"/>
            <a:chExt cx="9208108" cy="3482151"/>
          </a:xfrm>
        </p:grpSpPr>
        <p:grpSp>
          <p:nvGrpSpPr>
            <p:cNvPr id="118" name="Group 10">
              <a:extLst>
                <a:ext uri="{FF2B5EF4-FFF2-40B4-BE49-F238E27FC236}">
                  <a16:creationId xmlns:a16="http://schemas.microsoft.com/office/drawing/2014/main" id="{C9B05D0F-E7F5-4CA7-B017-9C3BA5FA84E2}"/>
                </a:ext>
              </a:extLst>
            </p:cNvPr>
            <p:cNvGrpSpPr/>
            <p:nvPr/>
          </p:nvGrpSpPr>
          <p:grpSpPr>
            <a:xfrm>
              <a:off x="1262462" y="2489613"/>
              <a:ext cx="4202505" cy="2352110"/>
              <a:chOff x="4654804" y="1774767"/>
              <a:chExt cx="6244470" cy="3494982"/>
            </a:xfrm>
          </p:grpSpPr>
          <p:sp>
            <p:nvSpPr>
              <p:cNvPr id="140" name="Oval 35">
                <a:extLst>
                  <a:ext uri="{FF2B5EF4-FFF2-40B4-BE49-F238E27FC236}">
                    <a16:creationId xmlns:a16="http://schemas.microsoft.com/office/drawing/2014/main" id="{499C6FB6-E972-4A02-A25C-8C21A94E52EB}"/>
                  </a:ext>
                </a:extLst>
              </p:cNvPr>
              <p:cNvSpPr/>
              <p:nvPr/>
            </p:nvSpPr>
            <p:spPr>
              <a:xfrm>
                <a:off x="4654804" y="4999473"/>
                <a:ext cx="6244470" cy="270276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6">
                <a:extLst>
                  <a:ext uri="{FF2B5EF4-FFF2-40B4-BE49-F238E27FC236}">
                    <a16:creationId xmlns:a16="http://schemas.microsoft.com/office/drawing/2014/main" id="{5EFE2FBE-EF3F-4ACA-B1F1-9534786AC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8139" y="1913333"/>
                <a:ext cx="10008" cy="12317"/>
              </a:xfrm>
              <a:custGeom>
                <a:avLst/>
                <a:gdLst>
                  <a:gd name="T0" fmla="*/ 10 w 11"/>
                  <a:gd name="T1" fmla="*/ 0 h 13"/>
                  <a:gd name="T2" fmla="*/ 4 w 11"/>
                  <a:gd name="T3" fmla="*/ 13 h 13"/>
                  <a:gd name="T4" fmla="*/ 10 w 11"/>
                  <a:gd name="T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">
                    <a:moveTo>
                      <a:pt x="10" y="0"/>
                    </a:moveTo>
                    <a:cubicBezTo>
                      <a:pt x="11" y="6"/>
                      <a:pt x="9" y="10"/>
                      <a:pt x="4" y="13"/>
                    </a:cubicBezTo>
                    <a:cubicBezTo>
                      <a:pt x="0" y="6"/>
                      <a:pt x="3" y="2"/>
                      <a:pt x="10" y="0"/>
                    </a:cubicBezTo>
                    <a:close/>
                  </a:path>
                </a:pathLst>
              </a:custGeom>
              <a:solidFill>
                <a:srgbClr val="8D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7">
                <a:extLst>
                  <a:ext uri="{FF2B5EF4-FFF2-40B4-BE49-F238E27FC236}">
                    <a16:creationId xmlns:a16="http://schemas.microsoft.com/office/drawing/2014/main" id="{5EA7D584-4B7D-40AE-9FE9-43E6E0498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9388" y="1913333"/>
                <a:ext cx="11547" cy="12317"/>
              </a:xfrm>
              <a:custGeom>
                <a:avLst/>
                <a:gdLst>
                  <a:gd name="T0" fmla="*/ 8 w 12"/>
                  <a:gd name="T1" fmla="*/ 13 h 13"/>
                  <a:gd name="T2" fmla="*/ 2 w 12"/>
                  <a:gd name="T3" fmla="*/ 0 h 13"/>
                  <a:gd name="T4" fmla="*/ 8 w 12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3">
                    <a:moveTo>
                      <a:pt x="8" y="13"/>
                    </a:moveTo>
                    <a:cubicBezTo>
                      <a:pt x="2" y="10"/>
                      <a:pt x="0" y="6"/>
                      <a:pt x="2" y="0"/>
                    </a:cubicBezTo>
                    <a:cubicBezTo>
                      <a:pt x="9" y="2"/>
                      <a:pt x="12" y="6"/>
                      <a:pt x="8" y="13"/>
                    </a:cubicBezTo>
                    <a:close/>
                  </a:path>
                </a:pathLst>
              </a:custGeom>
              <a:solidFill>
                <a:srgbClr val="8D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8">
                <a:extLst>
                  <a:ext uri="{FF2B5EF4-FFF2-40B4-BE49-F238E27FC236}">
                    <a16:creationId xmlns:a16="http://schemas.microsoft.com/office/drawing/2014/main" id="{2973A489-90BF-42EA-B387-3723660F2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4776" y="1934888"/>
                <a:ext cx="11547" cy="10777"/>
              </a:xfrm>
              <a:custGeom>
                <a:avLst/>
                <a:gdLst>
                  <a:gd name="T0" fmla="*/ 6 w 12"/>
                  <a:gd name="T1" fmla="*/ 11 h 11"/>
                  <a:gd name="T2" fmla="*/ 5 w 12"/>
                  <a:gd name="T3" fmla="*/ 0 h 11"/>
                  <a:gd name="T4" fmla="*/ 6 w 12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1">
                    <a:moveTo>
                      <a:pt x="6" y="11"/>
                    </a:moveTo>
                    <a:cubicBezTo>
                      <a:pt x="1" y="8"/>
                      <a:pt x="0" y="4"/>
                      <a:pt x="5" y="0"/>
                    </a:cubicBezTo>
                    <a:cubicBezTo>
                      <a:pt x="10" y="3"/>
                      <a:pt x="12" y="7"/>
                      <a:pt x="6" y="11"/>
                    </a:cubicBezTo>
                    <a:close/>
                  </a:path>
                </a:pathLst>
              </a:custGeom>
              <a:solidFill>
                <a:srgbClr val="8D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9">
                <a:extLst>
                  <a:ext uri="{FF2B5EF4-FFF2-40B4-BE49-F238E27FC236}">
                    <a16:creationId xmlns:a16="http://schemas.microsoft.com/office/drawing/2014/main" id="{86E01721-3295-4E81-9B44-E5CB4415A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7536" y="1966451"/>
                <a:ext cx="4274002" cy="2732836"/>
              </a:xfrm>
              <a:custGeom>
                <a:avLst/>
                <a:gdLst>
                  <a:gd name="T0" fmla="*/ 2226 w 4453"/>
                  <a:gd name="T1" fmla="*/ 1 h 2847"/>
                  <a:gd name="T2" fmla="*/ 4419 w 4453"/>
                  <a:gd name="T3" fmla="*/ 0 h 2847"/>
                  <a:gd name="T4" fmla="*/ 4453 w 4453"/>
                  <a:gd name="T5" fmla="*/ 35 h 2847"/>
                  <a:gd name="T6" fmla="*/ 4453 w 4453"/>
                  <a:gd name="T7" fmla="*/ 2813 h 2847"/>
                  <a:gd name="T8" fmla="*/ 4419 w 4453"/>
                  <a:gd name="T9" fmla="*/ 2847 h 2847"/>
                  <a:gd name="T10" fmla="*/ 39 w 4453"/>
                  <a:gd name="T11" fmla="*/ 2847 h 2847"/>
                  <a:gd name="T12" fmla="*/ 0 w 4453"/>
                  <a:gd name="T13" fmla="*/ 2808 h 2847"/>
                  <a:gd name="T14" fmla="*/ 0 w 4453"/>
                  <a:gd name="T15" fmla="*/ 35 h 2847"/>
                  <a:gd name="T16" fmla="*/ 34 w 4453"/>
                  <a:gd name="T17" fmla="*/ 0 h 2847"/>
                  <a:gd name="T18" fmla="*/ 2226 w 4453"/>
                  <a:gd name="T19" fmla="*/ 1 h 2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53" h="2847">
                    <a:moveTo>
                      <a:pt x="2226" y="1"/>
                    </a:moveTo>
                    <a:cubicBezTo>
                      <a:pt x="2957" y="1"/>
                      <a:pt x="3688" y="1"/>
                      <a:pt x="4419" y="0"/>
                    </a:cubicBezTo>
                    <a:cubicBezTo>
                      <a:pt x="4447" y="0"/>
                      <a:pt x="4453" y="7"/>
                      <a:pt x="4453" y="35"/>
                    </a:cubicBezTo>
                    <a:cubicBezTo>
                      <a:pt x="4452" y="961"/>
                      <a:pt x="4452" y="1887"/>
                      <a:pt x="4453" y="2813"/>
                    </a:cubicBezTo>
                    <a:cubicBezTo>
                      <a:pt x="4453" y="2840"/>
                      <a:pt x="4446" y="2847"/>
                      <a:pt x="4419" y="2847"/>
                    </a:cubicBezTo>
                    <a:cubicBezTo>
                      <a:pt x="2959" y="2847"/>
                      <a:pt x="1499" y="2847"/>
                      <a:pt x="39" y="2847"/>
                    </a:cubicBezTo>
                    <a:cubicBezTo>
                      <a:pt x="0" y="2847"/>
                      <a:pt x="0" y="2847"/>
                      <a:pt x="0" y="2808"/>
                    </a:cubicBezTo>
                    <a:cubicBezTo>
                      <a:pt x="0" y="1884"/>
                      <a:pt x="0" y="959"/>
                      <a:pt x="0" y="35"/>
                    </a:cubicBezTo>
                    <a:cubicBezTo>
                      <a:pt x="0" y="8"/>
                      <a:pt x="5" y="0"/>
                      <a:pt x="34" y="0"/>
                    </a:cubicBezTo>
                    <a:cubicBezTo>
                      <a:pt x="765" y="1"/>
                      <a:pt x="1495" y="1"/>
                      <a:pt x="2226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2">
                <a:extLst>
                  <a:ext uri="{FF2B5EF4-FFF2-40B4-BE49-F238E27FC236}">
                    <a16:creationId xmlns:a16="http://schemas.microsoft.com/office/drawing/2014/main" id="{9DAE48C5-6C15-4C00-B3A3-51548EBD2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0566" y="5033386"/>
                <a:ext cx="2310" cy="3079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2 h 3"/>
                  <a:gd name="T4" fmla="*/ 2 w 2"/>
                  <a:gd name="T5" fmla="*/ 0 h 3"/>
                  <a:gd name="T6" fmla="*/ 0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5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3">
                <a:extLst>
                  <a:ext uri="{FF2B5EF4-FFF2-40B4-BE49-F238E27FC236}">
                    <a16:creationId xmlns:a16="http://schemas.microsoft.com/office/drawing/2014/main" id="{A458FBF2-B43A-4358-8C8B-1983F9E00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6198" y="5033386"/>
                <a:ext cx="2310" cy="1540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5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7" name="Group 45">
                <a:extLst>
                  <a:ext uri="{FF2B5EF4-FFF2-40B4-BE49-F238E27FC236}">
                    <a16:creationId xmlns:a16="http://schemas.microsoft.com/office/drawing/2014/main" id="{6088FE01-AF20-4DA4-85E6-1D1DC67DF9CF}"/>
                  </a:ext>
                </a:extLst>
              </p:cNvPr>
              <p:cNvGrpSpPr/>
              <p:nvPr/>
            </p:nvGrpSpPr>
            <p:grpSpPr>
              <a:xfrm>
                <a:off x="4860810" y="1774767"/>
                <a:ext cx="5787454" cy="3328672"/>
                <a:chOff x="796810" y="2238918"/>
                <a:chExt cx="5787454" cy="3328672"/>
              </a:xfrm>
            </p:grpSpPr>
            <p:sp>
              <p:nvSpPr>
                <p:cNvPr id="149" name="Freeform 5">
                  <a:extLst>
                    <a:ext uri="{FF2B5EF4-FFF2-40B4-BE49-F238E27FC236}">
                      <a16:creationId xmlns:a16="http://schemas.microsoft.com/office/drawing/2014/main" id="{81CFCE7D-FCDD-4496-BD0F-555DBD1FB2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30290" y="2238918"/>
                  <a:ext cx="4719724" cy="3117743"/>
                </a:xfrm>
                <a:custGeom>
                  <a:avLst/>
                  <a:gdLst>
                    <a:gd name="T0" fmla="*/ 4914 w 4918"/>
                    <a:gd name="T1" fmla="*/ 178 h 3248"/>
                    <a:gd name="T2" fmla="*/ 4915 w 4918"/>
                    <a:gd name="T3" fmla="*/ 713 h 3248"/>
                    <a:gd name="T4" fmla="*/ 4915 w 4918"/>
                    <a:gd name="T5" fmla="*/ 2133 h 3248"/>
                    <a:gd name="T6" fmla="*/ 4918 w 4918"/>
                    <a:gd name="T7" fmla="*/ 3248 h 3248"/>
                    <a:gd name="T8" fmla="*/ 1 w 4918"/>
                    <a:gd name="T9" fmla="*/ 3248 h 3248"/>
                    <a:gd name="T10" fmla="*/ 1 w 4918"/>
                    <a:gd name="T11" fmla="*/ 2183 h 3248"/>
                    <a:gd name="T12" fmla="*/ 0 w 4918"/>
                    <a:gd name="T13" fmla="*/ 229 h 3248"/>
                    <a:gd name="T14" fmla="*/ 8 w 4918"/>
                    <a:gd name="T15" fmla="*/ 157 h 3248"/>
                    <a:gd name="T16" fmla="*/ 14 w 4918"/>
                    <a:gd name="T17" fmla="*/ 143 h 3248"/>
                    <a:gd name="T18" fmla="*/ 141 w 4918"/>
                    <a:gd name="T19" fmla="*/ 12 h 3248"/>
                    <a:gd name="T20" fmla="*/ 218 w 4918"/>
                    <a:gd name="T21" fmla="*/ 0 h 3248"/>
                    <a:gd name="T22" fmla="*/ 4712 w 4918"/>
                    <a:gd name="T23" fmla="*/ 1 h 3248"/>
                    <a:gd name="T24" fmla="*/ 4905 w 4918"/>
                    <a:gd name="T25" fmla="*/ 143 h 3248"/>
                    <a:gd name="T26" fmla="*/ 4911 w 4918"/>
                    <a:gd name="T27" fmla="*/ 157 h 3248"/>
                    <a:gd name="T28" fmla="*/ 4913 w 4918"/>
                    <a:gd name="T29" fmla="*/ 167 h 3248"/>
                    <a:gd name="T30" fmla="*/ 4914 w 4918"/>
                    <a:gd name="T31" fmla="*/ 178 h 3248"/>
                    <a:gd name="T32" fmla="*/ 2459 w 4918"/>
                    <a:gd name="T33" fmla="*/ 201 h 3248"/>
                    <a:gd name="T34" fmla="*/ 267 w 4918"/>
                    <a:gd name="T35" fmla="*/ 200 h 3248"/>
                    <a:gd name="T36" fmla="*/ 233 w 4918"/>
                    <a:gd name="T37" fmla="*/ 235 h 3248"/>
                    <a:gd name="T38" fmla="*/ 233 w 4918"/>
                    <a:gd name="T39" fmla="*/ 3008 h 3248"/>
                    <a:gd name="T40" fmla="*/ 272 w 4918"/>
                    <a:gd name="T41" fmla="*/ 3047 h 3248"/>
                    <a:gd name="T42" fmla="*/ 4652 w 4918"/>
                    <a:gd name="T43" fmla="*/ 3047 h 3248"/>
                    <a:gd name="T44" fmla="*/ 4686 w 4918"/>
                    <a:gd name="T45" fmla="*/ 3013 h 3248"/>
                    <a:gd name="T46" fmla="*/ 4686 w 4918"/>
                    <a:gd name="T47" fmla="*/ 235 h 3248"/>
                    <a:gd name="T48" fmla="*/ 4652 w 4918"/>
                    <a:gd name="T49" fmla="*/ 200 h 3248"/>
                    <a:gd name="T50" fmla="*/ 2459 w 4918"/>
                    <a:gd name="T51" fmla="*/ 201 h 3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18" h="3248">
                      <a:moveTo>
                        <a:pt x="4914" y="178"/>
                      </a:moveTo>
                      <a:cubicBezTo>
                        <a:pt x="4914" y="356"/>
                        <a:pt x="4915" y="535"/>
                        <a:pt x="4915" y="713"/>
                      </a:cubicBezTo>
                      <a:cubicBezTo>
                        <a:pt x="4915" y="1187"/>
                        <a:pt x="4915" y="1660"/>
                        <a:pt x="4915" y="2133"/>
                      </a:cubicBezTo>
                      <a:cubicBezTo>
                        <a:pt x="4916" y="2491"/>
                        <a:pt x="4918" y="3248"/>
                        <a:pt x="4918" y="3248"/>
                      </a:cubicBezTo>
                      <a:cubicBezTo>
                        <a:pt x="1" y="3248"/>
                        <a:pt x="1" y="3248"/>
                        <a:pt x="1" y="3248"/>
                      </a:cubicBezTo>
                      <a:cubicBezTo>
                        <a:pt x="1" y="2893"/>
                        <a:pt x="1" y="2537"/>
                        <a:pt x="1" y="2183"/>
                      </a:cubicBezTo>
                      <a:cubicBezTo>
                        <a:pt x="1" y="1532"/>
                        <a:pt x="1" y="880"/>
                        <a:pt x="0" y="229"/>
                      </a:cubicBezTo>
                      <a:cubicBezTo>
                        <a:pt x="0" y="205"/>
                        <a:pt x="2" y="181"/>
                        <a:pt x="8" y="157"/>
                      </a:cubicBezTo>
                      <a:cubicBezTo>
                        <a:pt x="13" y="154"/>
                        <a:pt x="15" y="150"/>
                        <a:pt x="14" y="143"/>
                      </a:cubicBezTo>
                      <a:cubicBezTo>
                        <a:pt x="33" y="77"/>
                        <a:pt x="77" y="34"/>
                        <a:pt x="141" y="12"/>
                      </a:cubicBezTo>
                      <a:cubicBezTo>
                        <a:pt x="166" y="3"/>
                        <a:pt x="191" y="0"/>
                        <a:pt x="218" y="0"/>
                      </a:cubicBezTo>
                      <a:cubicBezTo>
                        <a:pt x="1716" y="1"/>
                        <a:pt x="3214" y="1"/>
                        <a:pt x="4712" y="1"/>
                      </a:cubicBezTo>
                      <a:cubicBezTo>
                        <a:pt x="4802" y="1"/>
                        <a:pt x="4888" y="64"/>
                        <a:pt x="4905" y="143"/>
                      </a:cubicBezTo>
                      <a:cubicBezTo>
                        <a:pt x="4903" y="150"/>
                        <a:pt x="4905" y="154"/>
                        <a:pt x="4911" y="157"/>
                      </a:cubicBezTo>
                      <a:cubicBezTo>
                        <a:pt x="4911" y="160"/>
                        <a:pt x="4912" y="164"/>
                        <a:pt x="4913" y="167"/>
                      </a:cubicBezTo>
                      <a:cubicBezTo>
                        <a:pt x="4908" y="171"/>
                        <a:pt x="4909" y="175"/>
                        <a:pt x="4914" y="178"/>
                      </a:cubicBezTo>
                      <a:close/>
                      <a:moveTo>
                        <a:pt x="2459" y="201"/>
                      </a:moveTo>
                      <a:cubicBezTo>
                        <a:pt x="1728" y="201"/>
                        <a:pt x="998" y="201"/>
                        <a:pt x="267" y="200"/>
                      </a:cubicBezTo>
                      <a:cubicBezTo>
                        <a:pt x="238" y="200"/>
                        <a:pt x="233" y="208"/>
                        <a:pt x="233" y="235"/>
                      </a:cubicBezTo>
                      <a:cubicBezTo>
                        <a:pt x="233" y="1159"/>
                        <a:pt x="233" y="2084"/>
                        <a:pt x="233" y="3008"/>
                      </a:cubicBezTo>
                      <a:cubicBezTo>
                        <a:pt x="233" y="3047"/>
                        <a:pt x="233" y="3047"/>
                        <a:pt x="272" y="3047"/>
                      </a:cubicBezTo>
                      <a:cubicBezTo>
                        <a:pt x="1732" y="3047"/>
                        <a:pt x="3192" y="3047"/>
                        <a:pt x="4652" y="3047"/>
                      </a:cubicBezTo>
                      <a:cubicBezTo>
                        <a:pt x="4679" y="3047"/>
                        <a:pt x="4686" y="3040"/>
                        <a:pt x="4686" y="3013"/>
                      </a:cubicBezTo>
                      <a:cubicBezTo>
                        <a:pt x="4685" y="2087"/>
                        <a:pt x="4685" y="1161"/>
                        <a:pt x="4686" y="235"/>
                      </a:cubicBezTo>
                      <a:cubicBezTo>
                        <a:pt x="4686" y="207"/>
                        <a:pt x="4680" y="200"/>
                        <a:pt x="4652" y="200"/>
                      </a:cubicBezTo>
                      <a:cubicBezTo>
                        <a:pt x="3921" y="201"/>
                        <a:pt x="3190" y="201"/>
                        <a:pt x="2459" y="2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0">
                  <a:extLst>
                    <a:ext uri="{FF2B5EF4-FFF2-40B4-BE49-F238E27FC236}">
                      <a16:creationId xmlns:a16="http://schemas.microsoft.com/office/drawing/2014/main" id="{FBF82F12-34F5-449F-A528-0C1BA3B591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7132" y="5357431"/>
                  <a:ext cx="866809" cy="79291"/>
                </a:xfrm>
                <a:custGeom>
                  <a:avLst/>
                  <a:gdLst>
                    <a:gd name="T0" fmla="*/ 0 w 903"/>
                    <a:gd name="T1" fmla="*/ 0 h 83"/>
                    <a:gd name="T2" fmla="*/ 903 w 903"/>
                    <a:gd name="T3" fmla="*/ 0 h 83"/>
                    <a:gd name="T4" fmla="*/ 816 w 903"/>
                    <a:gd name="T5" fmla="*/ 83 h 83"/>
                    <a:gd name="T6" fmla="*/ 87 w 903"/>
                    <a:gd name="T7" fmla="*/ 83 h 83"/>
                    <a:gd name="T8" fmla="*/ 0 w 903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3" h="83">
                      <a:moveTo>
                        <a:pt x="0" y="0"/>
                      </a:moveTo>
                      <a:cubicBezTo>
                        <a:pt x="301" y="0"/>
                        <a:pt x="602" y="0"/>
                        <a:pt x="903" y="0"/>
                      </a:cubicBezTo>
                      <a:cubicBezTo>
                        <a:pt x="900" y="45"/>
                        <a:pt x="861" y="83"/>
                        <a:pt x="816" y="83"/>
                      </a:cubicBezTo>
                      <a:cubicBezTo>
                        <a:pt x="573" y="83"/>
                        <a:pt x="330" y="83"/>
                        <a:pt x="87" y="83"/>
                      </a:cubicBezTo>
                      <a:cubicBezTo>
                        <a:pt x="42" y="83"/>
                        <a:pt x="2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11">
                  <a:extLst>
                    <a:ext uri="{FF2B5EF4-FFF2-40B4-BE49-F238E27FC236}">
                      <a16:creationId xmlns:a16="http://schemas.microsoft.com/office/drawing/2014/main" id="{7796BBD0-3C6B-4695-814E-A65A1143AD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810" y="5356661"/>
                  <a:ext cx="5787454" cy="144725"/>
                </a:xfrm>
                <a:custGeom>
                  <a:avLst/>
                  <a:gdLst>
                    <a:gd name="T0" fmla="*/ 135 w 6031"/>
                    <a:gd name="T1" fmla="*/ 150 h 151"/>
                    <a:gd name="T2" fmla="*/ 1969 w 6031"/>
                    <a:gd name="T3" fmla="*/ 151 h 151"/>
                    <a:gd name="T4" fmla="*/ 1969 w 6031"/>
                    <a:gd name="T5" fmla="*/ 150 h 151"/>
                    <a:gd name="T6" fmla="*/ 2640 w 6031"/>
                    <a:gd name="T7" fmla="*/ 150 h 151"/>
                    <a:gd name="T8" fmla="*/ 2772 w 6031"/>
                    <a:gd name="T9" fmla="*/ 151 h 151"/>
                    <a:gd name="T10" fmla="*/ 2977 w 6031"/>
                    <a:gd name="T11" fmla="*/ 151 h 151"/>
                    <a:gd name="T12" fmla="*/ 3343 w 6031"/>
                    <a:gd name="T13" fmla="*/ 151 h 151"/>
                    <a:gd name="T14" fmla="*/ 4495 w 6031"/>
                    <a:gd name="T15" fmla="*/ 151 h 151"/>
                    <a:gd name="T16" fmla="*/ 4698 w 6031"/>
                    <a:gd name="T17" fmla="*/ 151 h 151"/>
                    <a:gd name="T18" fmla="*/ 5896 w 6031"/>
                    <a:gd name="T19" fmla="*/ 150 h 151"/>
                    <a:gd name="T20" fmla="*/ 6025 w 6031"/>
                    <a:gd name="T21" fmla="*/ 147 h 151"/>
                    <a:gd name="T22" fmla="*/ 6029 w 6031"/>
                    <a:gd name="T23" fmla="*/ 36 h 151"/>
                    <a:gd name="T24" fmla="*/ 5994 w 6031"/>
                    <a:gd name="T25" fmla="*/ 0 h 151"/>
                    <a:gd name="T26" fmla="*/ 4782 w 6031"/>
                    <a:gd name="T27" fmla="*/ 1 h 151"/>
                    <a:gd name="T28" fmla="*/ 3467 w 6031"/>
                    <a:gd name="T29" fmla="*/ 1 h 151"/>
                    <a:gd name="T30" fmla="*/ 3380 w 6031"/>
                    <a:gd name="T31" fmla="*/ 85 h 151"/>
                    <a:gd name="T32" fmla="*/ 2651 w 6031"/>
                    <a:gd name="T33" fmla="*/ 85 h 151"/>
                    <a:gd name="T34" fmla="*/ 2564 w 6031"/>
                    <a:gd name="T35" fmla="*/ 1 h 151"/>
                    <a:gd name="T36" fmla="*/ 1249 w 6031"/>
                    <a:gd name="T37" fmla="*/ 1 h 151"/>
                    <a:gd name="T38" fmla="*/ 37 w 6031"/>
                    <a:gd name="T39" fmla="*/ 0 h 151"/>
                    <a:gd name="T40" fmla="*/ 2 w 6031"/>
                    <a:gd name="T41" fmla="*/ 36 h 151"/>
                    <a:gd name="T42" fmla="*/ 6 w 6031"/>
                    <a:gd name="T43" fmla="*/ 147 h 151"/>
                    <a:gd name="T44" fmla="*/ 135 w 6031"/>
                    <a:gd name="T45" fmla="*/ 15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031" h="151">
                      <a:moveTo>
                        <a:pt x="135" y="150"/>
                      </a:moveTo>
                      <a:cubicBezTo>
                        <a:pt x="746" y="151"/>
                        <a:pt x="1358" y="151"/>
                        <a:pt x="1969" y="151"/>
                      </a:cubicBezTo>
                      <a:cubicBezTo>
                        <a:pt x="1969" y="150"/>
                        <a:pt x="1969" y="150"/>
                        <a:pt x="1969" y="150"/>
                      </a:cubicBezTo>
                      <a:cubicBezTo>
                        <a:pt x="2193" y="150"/>
                        <a:pt x="2416" y="150"/>
                        <a:pt x="2640" y="150"/>
                      </a:cubicBezTo>
                      <a:cubicBezTo>
                        <a:pt x="2684" y="150"/>
                        <a:pt x="2728" y="151"/>
                        <a:pt x="2772" y="151"/>
                      </a:cubicBezTo>
                      <a:cubicBezTo>
                        <a:pt x="2840" y="151"/>
                        <a:pt x="2909" y="151"/>
                        <a:pt x="2977" y="151"/>
                      </a:cubicBezTo>
                      <a:cubicBezTo>
                        <a:pt x="3099" y="150"/>
                        <a:pt x="3221" y="151"/>
                        <a:pt x="3343" y="151"/>
                      </a:cubicBezTo>
                      <a:cubicBezTo>
                        <a:pt x="3727" y="151"/>
                        <a:pt x="4111" y="151"/>
                        <a:pt x="4495" y="151"/>
                      </a:cubicBezTo>
                      <a:cubicBezTo>
                        <a:pt x="4564" y="151"/>
                        <a:pt x="4631" y="151"/>
                        <a:pt x="4698" y="151"/>
                      </a:cubicBezTo>
                      <a:cubicBezTo>
                        <a:pt x="5097" y="151"/>
                        <a:pt x="5497" y="151"/>
                        <a:pt x="5896" y="150"/>
                      </a:cubicBezTo>
                      <a:cubicBezTo>
                        <a:pt x="5938" y="150"/>
                        <a:pt x="5983" y="146"/>
                        <a:pt x="6025" y="147"/>
                      </a:cubicBezTo>
                      <a:cubicBezTo>
                        <a:pt x="6031" y="133"/>
                        <a:pt x="6029" y="73"/>
                        <a:pt x="6029" y="36"/>
                      </a:cubicBezTo>
                      <a:cubicBezTo>
                        <a:pt x="6029" y="8"/>
                        <a:pt x="6023" y="0"/>
                        <a:pt x="5994" y="0"/>
                      </a:cubicBezTo>
                      <a:cubicBezTo>
                        <a:pt x="5821" y="1"/>
                        <a:pt x="4974" y="1"/>
                        <a:pt x="4782" y="1"/>
                      </a:cubicBezTo>
                      <a:cubicBezTo>
                        <a:pt x="4608" y="1"/>
                        <a:pt x="3467" y="1"/>
                        <a:pt x="3467" y="1"/>
                      </a:cubicBezTo>
                      <a:cubicBezTo>
                        <a:pt x="3464" y="46"/>
                        <a:pt x="3425" y="84"/>
                        <a:pt x="3380" y="85"/>
                      </a:cubicBezTo>
                      <a:cubicBezTo>
                        <a:pt x="3137" y="85"/>
                        <a:pt x="2894" y="85"/>
                        <a:pt x="2651" y="85"/>
                      </a:cubicBezTo>
                      <a:cubicBezTo>
                        <a:pt x="2606" y="84"/>
                        <a:pt x="2566" y="46"/>
                        <a:pt x="2564" y="1"/>
                      </a:cubicBezTo>
                      <a:cubicBezTo>
                        <a:pt x="2564" y="1"/>
                        <a:pt x="1413" y="1"/>
                        <a:pt x="1249" y="1"/>
                      </a:cubicBezTo>
                      <a:cubicBezTo>
                        <a:pt x="1057" y="1"/>
                        <a:pt x="210" y="1"/>
                        <a:pt x="37" y="0"/>
                      </a:cubicBezTo>
                      <a:cubicBezTo>
                        <a:pt x="8" y="0"/>
                        <a:pt x="2" y="8"/>
                        <a:pt x="2" y="36"/>
                      </a:cubicBezTo>
                      <a:cubicBezTo>
                        <a:pt x="2" y="72"/>
                        <a:pt x="0" y="133"/>
                        <a:pt x="6" y="147"/>
                      </a:cubicBezTo>
                      <a:cubicBezTo>
                        <a:pt x="48" y="146"/>
                        <a:pt x="93" y="150"/>
                        <a:pt x="135" y="150"/>
                      </a:cubicBezTo>
                      <a:close/>
                    </a:path>
                  </a:pathLst>
                </a:custGeom>
                <a:solidFill>
                  <a:srgbClr val="F5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 14">
                  <a:extLst>
                    <a:ext uri="{FF2B5EF4-FFF2-40B4-BE49-F238E27FC236}">
                      <a16:creationId xmlns:a16="http://schemas.microsoft.com/office/drawing/2014/main" id="{5D2798B9-56BA-473F-90AE-AD192311D7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198" y="5497537"/>
                  <a:ext cx="5776677" cy="70053"/>
                </a:xfrm>
                <a:custGeom>
                  <a:avLst/>
                  <a:gdLst>
                    <a:gd name="T0" fmla="*/ 5890 w 6019"/>
                    <a:gd name="T1" fmla="*/ 3 h 73"/>
                    <a:gd name="T2" fmla="*/ 3337 w 6019"/>
                    <a:gd name="T3" fmla="*/ 4 h 73"/>
                    <a:gd name="T4" fmla="*/ 2892 w 6019"/>
                    <a:gd name="T5" fmla="*/ 5 h 73"/>
                    <a:gd name="T6" fmla="*/ 2634 w 6019"/>
                    <a:gd name="T7" fmla="*/ 3 h 73"/>
                    <a:gd name="T8" fmla="*/ 1963 w 6019"/>
                    <a:gd name="T9" fmla="*/ 4 h 73"/>
                    <a:gd name="T10" fmla="*/ 1963 w 6019"/>
                    <a:gd name="T11" fmla="*/ 4 h 73"/>
                    <a:gd name="T12" fmla="*/ 129 w 6019"/>
                    <a:gd name="T13" fmla="*/ 3 h 73"/>
                    <a:gd name="T14" fmla="*/ 0 w 6019"/>
                    <a:gd name="T15" fmla="*/ 0 h 73"/>
                    <a:gd name="T16" fmla="*/ 117 w 6019"/>
                    <a:gd name="T17" fmla="*/ 59 h 73"/>
                    <a:gd name="T18" fmla="*/ 579 w 6019"/>
                    <a:gd name="T19" fmla="*/ 70 h 73"/>
                    <a:gd name="T20" fmla="*/ 1963 w 6019"/>
                    <a:gd name="T21" fmla="*/ 71 h 73"/>
                    <a:gd name="T22" fmla="*/ 1963 w 6019"/>
                    <a:gd name="T23" fmla="*/ 71 h 73"/>
                    <a:gd name="T24" fmla="*/ 5440 w 6019"/>
                    <a:gd name="T25" fmla="*/ 70 h 73"/>
                    <a:gd name="T26" fmla="*/ 5902 w 6019"/>
                    <a:gd name="T27" fmla="*/ 59 h 73"/>
                    <a:gd name="T28" fmla="*/ 6019 w 6019"/>
                    <a:gd name="T29" fmla="*/ 0 h 73"/>
                    <a:gd name="T30" fmla="*/ 5890 w 6019"/>
                    <a:gd name="T31" fmla="*/ 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019" h="73">
                      <a:moveTo>
                        <a:pt x="5890" y="3"/>
                      </a:moveTo>
                      <a:cubicBezTo>
                        <a:pt x="5039" y="4"/>
                        <a:pt x="4188" y="4"/>
                        <a:pt x="3337" y="4"/>
                      </a:cubicBezTo>
                      <a:cubicBezTo>
                        <a:pt x="3189" y="4"/>
                        <a:pt x="3040" y="3"/>
                        <a:pt x="2892" y="5"/>
                      </a:cubicBezTo>
                      <a:cubicBezTo>
                        <a:pt x="2806" y="6"/>
                        <a:pt x="2720" y="3"/>
                        <a:pt x="2634" y="3"/>
                      </a:cubicBezTo>
                      <a:cubicBezTo>
                        <a:pt x="2410" y="4"/>
                        <a:pt x="2187" y="4"/>
                        <a:pt x="1963" y="4"/>
                      </a:cubicBezTo>
                      <a:cubicBezTo>
                        <a:pt x="1963" y="4"/>
                        <a:pt x="1963" y="4"/>
                        <a:pt x="1963" y="4"/>
                      </a:cubicBezTo>
                      <a:cubicBezTo>
                        <a:pt x="1352" y="4"/>
                        <a:pt x="740" y="4"/>
                        <a:pt x="129" y="3"/>
                      </a:cubicBezTo>
                      <a:cubicBezTo>
                        <a:pt x="87" y="3"/>
                        <a:pt x="42" y="0"/>
                        <a:pt x="0" y="0"/>
                      </a:cubicBezTo>
                      <a:cubicBezTo>
                        <a:pt x="20" y="41"/>
                        <a:pt x="74" y="53"/>
                        <a:pt x="117" y="59"/>
                      </a:cubicBezTo>
                      <a:cubicBezTo>
                        <a:pt x="279" y="73"/>
                        <a:pt x="425" y="70"/>
                        <a:pt x="579" y="70"/>
                      </a:cubicBezTo>
                      <a:cubicBezTo>
                        <a:pt x="1040" y="71"/>
                        <a:pt x="1502" y="71"/>
                        <a:pt x="1963" y="71"/>
                      </a:cubicBezTo>
                      <a:cubicBezTo>
                        <a:pt x="1963" y="71"/>
                        <a:pt x="1963" y="71"/>
                        <a:pt x="1963" y="71"/>
                      </a:cubicBezTo>
                      <a:cubicBezTo>
                        <a:pt x="3122" y="71"/>
                        <a:pt x="4281" y="71"/>
                        <a:pt x="5440" y="70"/>
                      </a:cubicBezTo>
                      <a:cubicBezTo>
                        <a:pt x="5594" y="70"/>
                        <a:pt x="5740" y="73"/>
                        <a:pt x="5902" y="59"/>
                      </a:cubicBezTo>
                      <a:cubicBezTo>
                        <a:pt x="5945" y="53"/>
                        <a:pt x="5999" y="41"/>
                        <a:pt x="6019" y="0"/>
                      </a:cubicBezTo>
                      <a:cubicBezTo>
                        <a:pt x="5977" y="0"/>
                        <a:pt x="5932" y="3"/>
                        <a:pt x="5890" y="3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8" name="Oval 73">
                <a:extLst>
                  <a:ext uri="{FF2B5EF4-FFF2-40B4-BE49-F238E27FC236}">
                    <a16:creationId xmlns:a16="http://schemas.microsoft.com/office/drawing/2014/main" id="{55019EAC-C494-4ACA-A0B1-A245CC59AD22}"/>
                  </a:ext>
                </a:extLst>
              </p:cNvPr>
              <p:cNvSpPr/>
              <p:nvPr/>
            </p:nvSpPr>
            <p:spPr>
              <a:xfrm>
                <a:off x="7717679" y="1836105"/>
                <a:ext cx="67317" cy="6731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9" name="Group 21">
              <a:extLst>
                <a:ext uri="{FF2B5EF4-FFF2-40B4-BE49-F238E27FC236}">
                  <a16:creationId xmlns:a16="http://schemas.microsoft.com/office/drawing/2014/main" id="{F9C551A4-0A88-4227-BB68-94B8523F69D0}"/>
                </a:ext>
              </a:extLst>
            </p:cNvPr>
            <p:cNvGrpSpPr/>
            <p:nvPr/>
          </p:nvGrpSpPr>
          <p:grpSpPr>
            <a:xfrm>
              <a:off x="3734989" y="3549479"/>
              <a:ext cx="957503" cy="1568158"/>
              <a:chOff x="704460" y="1450220"/>
              <a:chExt cx="2342184" cy="3835929"/>
            </a:xfrm>
          </p:grpSpPr>
          <p:sp>
            <p:nvSpPr>
              <p:cNvPr id="136" name="Rectangle 18">
                <a:extLst>
                  <a:ext uri="{FF2B5EF4-FFF2-40B4-BE49-F238E27FC236}">
                    <a16:creationId xmlns:a16="http://schemas.microsoft.com/office/drawing/2014/main" id="{22FB5EFC-2705-4038-9DB4-753D230381A9}"/>
                  </a:ext>
                </a:extLst>
              </p:cNvPr>
              <p:cNvSpPr/>
              <p:nvPr/>
            </p:nvSpPr>
            <p:spPr>
              <a:xfrm>
                <a:off x="1054174" y="1853531"/>
                <a:ext cx="1633929" cy="32586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7" name="Group 12">
                <a:extLst>
                  <a:ext uri="{FF2B5EF4-FFF2-40B4-BE49-F238E27FC236}">
                    <a16:creationId xmlns:a16="http://schemas.microsoft.com/office/drawing/2014/main" id="{84B3A12B-26EA-4DCA-B872-9C54961450B8}"/>
                  </a:ext>
                </a:extLst>
              </p:cNvPr>
              <p:cNvGrpSpPr/>
              <p:nvPr/>
            </p:nvGrpSpPr>
            <p:grpSpPr>
              <a:xfrm>
                <a:off x="704460" y="1450220"/>
                <a:ext cx="2342184" cy="3835929"/>
                <a:chOff x="1312561" y="1955177"/>
                <a:chExt cx="2342184" cy="3835929"/>
              </a:xfrm>
            </p:grpSpPr>
            <p:sp>
              <p:nvSpPr>
                <p:cNvPr id="138" name="Oval 34">
                  <a:extLst>
                    <a:ext uri="{FF2B5EF4-FFF2-40B4-BE49-F238E27FC236}">
                      <a16:creationId xmlns:a16="http://schemas.microsoft.com/office/drawing/2014/main" id="{EDF92B11-FEF8-495A-B2F2-6F3A730AF808}"/>
                    </a:ext>
                  </a:extLst>
                </p:cNvPr>
                <p:cNvSpPr/>
                <p:nvPr/>
              </p:nvSpPr>
              <p:spPr>
                <a:xfrm>
                  <a:off x="1312561" y="5631321"/>
                  <a:ext cx="2342184" cy="159785"/>
                </a:xfrm>
                <a:prstGeom prst="ellipse">
                  <a:avLst/>
                </a:prstGeom>
                <a:solidFill>
                  <a:schemeClr val="tx2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6">
                  <a:extLst>
                    <a:ext uri="{FF2B5EF4-FFF2-40B4-BE49-F238E27FC236}">
                      <a16:creationId xmlns:a16="http://schemas.microsoft.com/office/drawing/2014/main" id="{7A28271E-432D-468A-B2B0-D4F0FCC45A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77592" y="1955177"/>
                  <a:ext cx="1812459" cy="3756037"/>
                </a:xfrm>
                <a:custGeom>
                  <a:avLst/>
                  <a:gdLst>
                    <a:gd name="T0" fmla="*/ 1022 w 1022"/>
                    <a:gd name="T1" fmla="*/ 890 h 2118"/>
                    <a:gd name="T2" fmla="*/ 1022 w 1022"/>
                    <a:gd name="T3" fmla="*/ 157 h 2118"/>
                    <a:gd name="T4" fmla="*/ 1014 w 1022"/>
                    <a:gd name="T5" fmla="*/ 101 h 2118"/>
                    <a:gd name="T6" fmla="*/ 868 w 1022"/>
                    <a:gd name="T7" fmla="*/ 1 h 2118"/>
                    <a:gd name="T8" fmla="*/ 162 w 1022"/>
                    <a:gd name="T9" fmla="*/ 0 h 2118"/>
                    <a:gd name="T10" fmla="*/ 87 w 1022"/>
                    <a:gd name="T11" fmla="*/ 16 h 2118"/>
                    <a:gd name="T12" fmla="*/ 14 w 1022"/>
                    <a:gd name="T13" fmla="*/ 91 h 2118"/>
                    <a:gd name="T14" fmla="*/ 0 w 1022"/>
                    <a:gd name="T15" fmla="*/ 166 h 2118"/>
                    <a:gd name="T16" fmla="*/ 0 w 1022"/>
                    <a:gd name="T17" fmla="*/ 1953 h 2118"/>
                    <a:gd name="T18" fmla="*/ 1 w 1022"/>
                    <a:gd name="T19" fmla="*/ 1967 h 2118"/>
                    <a:gd name="T20" fmla="*/ 38 w 1022"/>
                    <a:gd name="T21" fmla="*/ 2064 h 2118"/>
                    <a:gd name="T22" fmla="*/ 137 w 1022"/>
                    <a:gd name="T23" fmla="*/ 2115 h 2118"/>
                    <a:gd name="T24" fmla="*/ 226 w 1022"/>
                    <a:gd name="T25" fmla="*/ 2117 h 2118"/>
                    <a:gd name="T26" fmla="*/ 872 w 1022"/>
                    <a:gd name="T27" fmla="*/ 2117 h 2118"/>
                    <a:gd name="T28" fmla="*/ 977 w 1022"/>
                    <a:gd name="T29" fmla="*/ 2072 h 2118"/>
                    <a:gd name="T30" fmla="*/ 1022 w 1022"/>
                    <a:gd name="T31" fmla="*/ 1957 h 2118"/>
                    <a:gd name="T32" fmla="*/ 1022 w 1022"/>
                    <a:gd name="T33" fmla="*/ 890 h 2118"/>
                    <a:gd name="T34" fmla="*/ 428 w 1022"/>
                    <a:gd name="T35" fmla="*/ 127 h 2118"/>
                    <a:gd name="T36" fmla="*/ 442 w 1022"/>
                    <a:gd name="T37" fmla="*/ 116 h 2118"/>
                    <a:gd name="T38" fmla="*/ 512 w 1022"/>
                    <a:gd name="T39" fmla="*/ 117 h 2118"/>
                    <a:gd name="T40" fmla="*/ 576 w 1022"/>
                    <a:gd name="T41" fmla="*/ 116 h 2118"/>
                    <a:gd name="T42" fmla="*/ 582 w 1022"/>
                    <a:gd name="T43" fmla="*/ 117 h 2118"/>
                    <a:gd name="T44" fmla="*/ 595 w 1022"/>
                    <a:gd name="T45" fmla="*/ 128 h 2118"/>
                    <a:gd name="T46" fmla="*/ 583 w 1022"/>
                    <a:gd name="T47" fmla="*/ 140 h 2118"/>
                    <a:gd name="T48" fmla="*/ 440 w 1022"/>
                    <a:gd name="T49" fmla="*/ 140 h 2118"/>
                    <a:gd name="T50" fmla="*/ 428 w 1022"/>
                    <a:gd name="T51" fmla="*/ 127 h 2118"/>
                    <a:gd name="T52" fmla="*/ 511 w 1022"/>
                    <a:gd name="T53" fmla="*/ 2064 h 2118"/>
                    <a:gd name="T54" fmla="*/ 430 w 1022"/>
                    <a:gd name="T55" fmla="*/ 1983 h 2118"/>
                    <a:gd name="T56" fmla="*/ 512 w 1022"/>
                    <a:gd name="T57" fmla="*/ 1901 h 2118"/>
                    <a:gd name="T58" fmla="*/ 593 w 1022"/>
                    <a:gd name="T59" fmla="*/ 1983 h 2118"/>
                    <a:gd name="T60" fmla="*/ 511 w 1022"/>
                    <a:gd name="T61" fmla="*/ 2064 h 2118"/>
                    <a:gd name="T62" fmla="*/ 946 w 1022"/>
                    <a:gd name="T63" fmla="*/ 1848 h 2118"/>
                    <a:gd name="T64" fmla="*/ 75 w 1022"/>
                    <a:gd name="T65" fmla="*/ 1848 h 2118"/>
                    <a:gd name="T66" fmla="*/ 62 w 1022"/>
                    <a:gd name="T67" fmla="*/ 1835 h 2118"/>
                    <a:gd name="T68" fmla="*/ 62 w 1022"/>
                    <a:gd name="T69" fmla="*/ 270 h 2118"/>
                    <a:gd name="T70" fmla="*/ 75 w 1022"/>
                    <a:gd name="T71" fmla="*/ 256 h 2118"/>
                    <a:gd name="T72" fmla="*/ 946 w 1022"/>
                    <a:gd name="T73" fmla="*/ 256 h 2118"/>
                    <a:gd name="T74" fmla="*/ 960 w 1022"/>
                    <a:gd name="T75" fmla="*/ 271 h 2118"/>
                    <a:gd name="T76" fmla="*/ 960 w 1022"/>
                    <a:gd name="T77" fmla="*/ 1054 h 2118"/>
                    <a:gd name="T78" fmla="*/ 960 w 1022"/>
                    <a:gd name="T79" fmla="*/ 1834 h 2118"/>
                    <a:gd name="T80" fmla="*/ 946 w 1022"/>
                    <a:gd name="T81" fmla="*/ 1848 h 2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22" h="2118">
                      <a:moveTo>
                        <a:pt x="1022" y="890"/>
                      </a:moveTo>
                      <a:cubicBezTo>
                        <a:pt x="1022" y="645"/>
                        <a:pt x="1022" y="401"/>
                        <a:pt x="1022" y="157"/>
                      </a:cubicBezTo>
                      <a:cubicBezTo>
                        <a:pt x="1022" y="138"/>
                        <a:pt x="1020" y="119"/>
                        <a:pt x="1014" y="101"/>
                      </a:cubicBezTo>
                      <a:cubicBezTo>
                        <a:pt x="991" y="40"/>
                        <a:pt x="933" y="1"/>
                        <a:pt x="868" y="1"/>
                      </a:cubicBezTo>
                      <a:cubicBezTo>
                        <a:pt x="632" y="1"/>
                        <a:pt x="397" y="1"/>
                        <a:pt x="162" y="0"/>
                      </a:cubicBezTo>
                      <a:cubicBezTo>
                        <a:pt x="136" y="0"/>
                        <a:pt x="110" y="5"/>
                        <a:pt x="87" y="16"/>
                      </a:cubicBezTo>
                      <a:cubicBezTo>
                        <a:pt x="54" y="32"/>
                        <a:pt x="29" y="57"/>
                        <a:pt x="14" y="91"/>
                      </a:cubicBezTo>
                      <a:cubicBezTo>
                        <a:pt x="3" y="115"/>
                        <a:pt x="0" y="140"/>
                        <a:pt x="0" y="166"/>
                      </a:cubicBezTo>
                      <a:cubicBezTo>
                        <a:pt x="1" y="762"/>
                        <a:pt x="0" y="1357"/>
                        <a:pt x="0" y="1953"/>
                      </a:cubicBezTo>
                      <a:cubicBezTo>
                        <a:pt x="0" y="1958"/>
                        <a:pt x="1" y="1963"/>
                        <a:pt x="1" y="1967"/>
                      </a:cubicBezTo>
                      <a:cubicBezTo>
                        <a:pt x="2" y="2004"/>
                        <a:pt x="12" y="2037"/>
                        <a:pt x="38" y="2064"/>
                      </a:cubicBezTo>
                      <a:cubicBezTo>
                        <a:pt x="65" y="2093"/>
                        <a:pt x="97" y="2113"/>
                        <a:pt x="137" y="2115"/>
                      </a:cubicBezTo>
                      <a:cubicBezTo>
                        <a:pt x="166" y="2117"/>
                        <a:pt x="196" y="2117"/>
                        <a:pt x="226" y="2117"/>
                      </a:cubicBezTo>
                      <a:cubicBezTo>
                        <a:pt x="316" y="2117"/>
                        <a:pt x="756" y="2118"/>
                        <a:pt x="872" y="2117"/>
                      </a:cubicBezTo>
                      <a:cubicBezTo>
                        <a:pt x="912" y="2117"/>
                        <a:pt x="948" y="2101"/>
                        <a:pt x="977" y="2072"/>
                      </a:cubicBezTo>
                      <a:cubicBezTo>
                        <a:pt x="1009" y="2041"/>
                        <a:pt x="1022" y="2002"/>
                        <a:pt x="1022" y="1957"/>
                      </a:cubicBezTo>
                      <a:cubicBezTo>
                        <a:pt x="1022" y="1601"/>
                        <a:pt x="1022" y="1245"/>
                        <a:pt x="1022" y="890"/>
                      </a:cubicBezTo>
                      <a:close/>
                      <a:moveTo>
                        <a:pt x="428" y="127"/>
                      </a:moveTo>
                      <a:cubicBezTo>
                        <a:pt x="429" y="120"/>
                        <a:pt x="434" y="116"/>
                        <a:pt x="442" y="116"/>
                      </a:cubicBezTo>
                      <a:cubicBezTo>
                        <a:pt x="465" y="117"/>
                        <a:pt x="489" y="117"/>
                        <a:pt x="512" y="117"/>
                      </a:cubicBezTo>
                      <a:cubicBezTo>
                        <a:pt x="533" y="116"/>
                        <a:pt x="555" y="116"/>
                        <a:pt x="576" y="116"/>
                      </a:cubicBezTo>
                      <a:cubicBezTo>
                        <a:pt x="578" y="116"/>
                        <a:pt x="580" y="116"/>
                        <a:pt x="582" y="117"/>
                      </a:cubicBezTo>
                      <a:cubicBezTo>
                        <a:pt x="590" y="117"/>
                        <a:pt x="595" y="122"/>
                        <a:pt x="595" y="128"/>
                      </a:cubicBezTo>
                      <a:cubicBezTo>
                        <a:pt x="595" y="136"/>
                        <a:pt x="590" y="140"/>
                        <a:pt x="583" y="140"/>
                      </a:cubicBezTo>
                      <a:cubicBezTo>
                        <a:pt x="535" y="140"/>
                        <a:pt x="488" y="140"/>
                        <a:pt x="440" y="140"/>
                      </a:cubicBezTo>
                      <a:cubicBezTo>
                        <a:pt x="432" y="140"/>
                        <a:pt x="427" y="133"/>
                        <a:pt x="428" y="127"/>
                      </a:cubicBezTo>
                      <a:close/>
                      <a:moveTo>
                        <a:pt x="511" y="2064"/>
                      </a:moveTo>
                      <a:cubicBezTo>
                        <a:pt x="466" y="2064"/>
                        <a:pt x="430" y="2029"/>
                        <a:pt x="430" y="1983"/>
                      </a:cubicBezTo>
                      <a:cubicBezTo>
                        <a:pt x="430" y="1936"/>
                        <a:pt x="467" y="1902"/>
                        <a:pt x="512" y="1901"/>
                      </a:cubicBezTo>
                      <a:cubicBezTo>
                        <a:pt x="556" y="1902"/>
                        <a:pt x="593" y="1936"/>
                        <a:pt x="593" y="1983"/>
                      </a:cubicBezTo>
                      <a:cubicBezTo>
                        <a:pt x="592" y="2031"/>
                        <a:pt x="554" y="2065"/>
                        <a:pt x="511" y="2064"/>
                      </a:cubicBezTo>
                      <a:close/>
                      <a:moveTo>
                        <a:pt x="946" y="1848"/>
                      </a:moveTo>
                      <a:cubicBezTo>
                        <a:pt x="655" y="1848"/>
                        <a:pt x="365" y="1848"/>
                        <a:pt x="75" y="1848"/>
                      </a:cubicBezTo>
                      <a:cubicBezTo>
                        <a:pt x="60" y="1848"/>
                        <a:pt x="62" y="1850"/>
                        <a:pt x="62" y="1835"/>
                      </a:cubicBezTo>
                      <a:cubicBezTo>
                        <a:pt x="62" y="1313"/>
                        <a:pt x="62" y="791"/>
                        <a:pt x="62" y="270"/>
                      </a:cubicBezTo>
                      <a:cubicBezTo>
                        <a:pt x="62" y="256"/>
                        <a:pt x="62" y="256"/>
                        <a:pt x="75" y="256"/>
                      </a:cubicBezTo>
                      <a:cubicBezTo>
                        <a:pt x="365" y="256"/>
                        <a:pt x="656" y="256"/>
                        <a:pt x="946" y="256"/>
                      </a:cubicBezTo>
                      <a:cubicBezTo>
                        <a:pt x="960" y="256"/>
                        <a:pt x="960" y="256"/>
                        <a:pt x="960" y="271"/>
                      </a:cubicBezTo>
                      <a:cubicBezTo>
                        <a:pt x="960" y="532"/>
                        <a:pt x="960" y="793"/>
                        <a:pt x="960" y="1054"/>
                      </a:cubicBezTo>
                      <a:cubicBezTo>
                        <a:pt x="960" y="1314"/>
                        <a:pt x="960" y="1574"/>
                        <a:pt x="960" y="1834"/>
                      </a:cubicBezTo>
                      <a:cubicBezTo>
                        <a:pt x="960" y="1851"/>
                        <a:pt x="961" y="1848"/>
                        <a:pt x="946" y="18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0" name="Group 33">
              <a:extLst>
                <a:ext uri="{FF2B5EF4-FFF2-40B4-BE49-F238E27FC236}">
                  <a16:creationId xmlns:a16="http://schemas.microsoft.com/office/drawing/2014/main" id="{0CF9F304-7608-4162-81E5-8FEF9F01CAEE}"/>
                </a:ext>
              </a:extLst>
            </p:cNvPr>
            <p:cNvGrpSpPr/>
            <p:nvPr/>
          </p:nvGrpSpPr>
          <p:grpSpPr>
            <a:xfrm>
              <a:off x="6331083" y="1705481"/>
              <a:ext cx="4139487" cy="3412156"/>
              <a:chOff x="6118550" y="1438600"/>
              <a:chExt cx="5393733" cy="4446025"/>
            </a:xfrm>
          </p:grpSpPr>
          <p:sp>
            <p:nvSpPr>
              <p:cNvPr id="127" name="Rectangle 32">
                <a:extLst>
                  <a:ext uri="{FF2B5EF4-FFF2-40B4-BE49-F238E27FC236}">
                    <a16:creationId xmlns:a16="http://schemas.microsoft.com/office/drawing/2014/main" id="{4FD34636-31D6-4BCE-9F15-16FF5C0B6292}"/>
                  </a:ext>
                </a:extLst>
              </p:cNvPr>
              <p:cNvSpPr/>
              <p:nvPr/>
            </p:nvSpPr>
            <p:spPr>
              <a:xfrm>
                <a:off x="6272748" y="1607924"/>
                <a:ext cx="5109627" cy="29434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8" name="Group 14">
                <a:extLst>
                  <a:ext uri="{FF2B5EF4-FFF2-40B4-BE49-F238E27FC236}">
                    <a16:creationId xmlns:a16="http://schemas.microsoft.com/office/drawing/2014/main" id="{7F1D2475-8D8D-490A-BAAB-74FE2373149E}"/>
                  </a:ext>
                </a:extLst>
              </p:cNvPr>
              <p:cNvGrpSpPr/>
              <p:nvPr/>
            </p:nvGrpSpPr>
            <p:grpSpPr>
              <a:xfrm>
                <a:off x="6118550" y="1438600"/>
                <a:ext cx="5393733" cy="4446025"/>
                <a:chOff x="13423621" y="1267510"/>
                <a:chExt cx="5393733" cy="4446025"/>
              </a:xfrm>
            </p:grpSpPr>
            <p:sp>
              <p:nvSpPr>
                <p:cNvPr id="129" name="Oval 78">
                  <a:extLst>
                    <a:ext uri="{FF2B5EF4-FFF2-40B4-BE49-F238E27FC236}">
                      <a16:creationId xmlns:a16="http://schemas.microsoft.com/office/drawing/2014/main" id="{5A84D3DD-9D75-46B3-9204-FAD6C7E0FA27}"/>
                    </a:ext>
                  </a:extLst>
                </p:cNvPr>
                <p:cNvSpPr/>
                <p:nvPr/>
              </p:nvSpPr>
              <p:spPr>
                <a:xfrm>
                  <a:off x="14736954" y="5533855"/>
                  <a:ext cx="2812297" cy="179680"/>
                </a:xfrm>
                <a:prstGeom prst="ellipse">
                  <a:avLst/>
                </a:prstGeom>
                <a:solidFill>
                  <a:schemeClr val="tx2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0" name="Group 79">
                  <a:extLst>
                    <a:ext uri="{FF2B5EF4-FFF2-40B4-BE49-F238E27FC236}">
                      <a16:creationId xmlns:a16="http://schemas.microsoft.com/office/drawing/2014/main" id="{B71F6883-B984-44DD-B74B-CD4014F0AE1B}"/>
                    </a:ext>
                  </a:extLst>
                </p:cNvPr>
                <p:cNvGrpSpPr/>
                <p:nvPr/>
              </p:nvGrpSpPr>
              <p:grpSpPr>
                <a:xfrm>
                  <a:off x="13423621" y="1267510"/>
                  <a:ext cx="5393733" cy="4308307"/>
                  <a:chOff x="2244725" y="2692929"/>
                  <a:chExt cx="3076575" cy="2457450"/>
                </a:xfrm>
              </p:grpSpPr>
              <p:sp>
                <p:nvSpPr>
                  <p:cNvPr id="131" name="Freeform 14">
                    <a:extLst>
                      <a:ext uri="{FF2B5EF4-FFF2-40B4-BE49-F238E27FC236}">
                        <a16:creationId xmlns:a16="http://schemas.microsoft.com/office/drawing/2014/main" id="{FB5591F5-DA29-48FC-BCB9-69A7D9DF78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4725" y="4442354"/>
                    <a:ext cx="3076575" cy="369888"/>
                  </a:xfrm>
                  <a:custGeom>
                    <a:avLst/>
                    <a:gdLst>
                      <a:gd name="T0" fmla="*/ 373 w 966"/>
                      <a:gd name="T1" fmla="*/ 116 h 116"/>
                      <a:gd name="T2" fmla="*/ 145 w 966"/>
                      <a:gd name="T3" fmla="*/ 116 h 116"/>
                      <a:gd name="T4" fmla="*/ 36 w 966"/>
                      <a:gd name="T5" fmla="*/ 116 h 116"/>
                      <a:gd name="T6" fmla="*/ 2 w 966"/>
                      <a:gd name="T7" fmla="*/ 89 h 116"/>
                      <a:gd name="T8" fmla="*/ 0 w 966"/>
                      <a:gd name="T9" fmla="*/ 75 h 116"/>
                      <a:gd name="T10" fmla="*/ 0 w 966"/>
                      <a:gd name="T11" fmla="*/ 0 h 116"/>
                      <a:gd name="T12" fmla="*/ 943 w 966"/>
                      <a:gd name="T13" fmla="*/ 0 h 116"/>
                      <a:gd name="T14" fmla="*/ 966 w 966"/>
                      <a:gd name="T15" fmla="*/ 0 h 116"/>
                      <a:gd name="T16" fmla="*/ 966 w 966"/>
                      <a:gd name="T17" fmla="*/ 79 h 116"/>
                      <a:gd name="T18" fmla="*/ 928 w 966"/>
                      <a:gd name="T19" fmla="*/ 116 h 116"/>
                      <a:gd name="T20" fmla="*/ 600 w 966"/>
                      <a:gd name="T21" fmla="*/ 116 h 116"/>
                      <a:gd name="T22" fmla="*/ 592 w 966"/>
                      <a:gd name="T23" fmla="*/ 116 h 116"/>
                      <a:gd name="T24" fmla="*/ 585 w 966"/>
                      <a:gd name="T25" fmla="*/ 116 h 116"/>
                      <a:gd name="T26" fmla="*/ 383 w 966"/>
                      <a:gd name="T27" fmla="*/ 116 h 116"/>
                      <a:gd name="T28" fmla="*/ 373 w 966"/>
                      <a:gd name="T29" fmla="*/ 116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966" h="116">
                        <a:moveTo>
                          <a:pt x="373" y="116"/>
                        </a:moveTo>
                        <a:cubicBezTo>
                          <a:pt x="297" y="116"/>
                          <a:pt x="221" y="116"/>
                          <a:pt x="145" y="116"/>
                        </a:cubicBezTo>
                        <a:cubicBezTo>
                          <a:pt x="109" y="116"/>
                          <a:pt x="72" y="116"/>
                          <a:pt x="36" y="116"/>
                        </a:cubicBezTo>
                        <a:cubicBezTo>
                          <a:pt x="21" y="116"/>
                          <a:pt x="5" y="104"/>
                          <a:pt x="2" y="89"/>
                        </a:cubicBezTo>
                        <a:cubicBezTo>
                          <a:pt x="0" y="84"/>
                          <a:pt x="0" y="80"/>
                          <a:pt x="0" y="75"/>
                        </a:cubicBezTo>
                        <a:cubicBezTo>
                          <a:pt x="0" y="52"/>
                          <a:pt x="0" y="0"/>
                          <a:pt x="0" y="0"/>
                        </a:cubicBezTo>
                        <a:cubicBezTo>
                          <a:pt x="0" y="0"/>
                          <a:pt x="631" y="0"/>
                          <a:pt x="943" y="0"/>
                        </a:cubicBezTo>
                        <a:cubicBezTo>
                          <a:pt x="950" y="0"/>
                          <a:pt x="959" y="0"/>
                          <a:pt x="966" y="0"/>
                        </a:cubicBezTo>
                        <a:cubicBezTo>
                          <a:pt x="966" y="0"/>
                          <a:pt x="966" y="56"/>
                          <a:pt x="966" y="79"/>
                        </a:cubicBezTo>
                        <a:cubicBezTo>
                          <a:pt x="966" y="100"/>
                          <a:pt x="949" y="116"/>
                          <a:pt x="928" y="116"/>
                        </a:cubicBezTo>
                        <a:cubicBezTo>
                          <a:pt x="819" y="116"/>
                          <a:pt x="709" y="116"/>
                          <a:pt x="600" y="116"/>
                        </a:cubicBezTo>
                        <a:cubicBezTo>
                          <a:pt x="598" y="116"/>
                          <a:pt x="595" y="116"/>
                          <a:pt x="592" y="116"/>
                        </a:cubicBezTo>
                        <a:cubicBezTo>
                          <a:pt x="590" y="116"/>
                          <a:pt x="587" y="116"/>
                          <a:pt x="585" y="116"/>
                        </a:cubicBezTo>
                        <a:cubicBezTo>
                          <a:pt x="517" y="116"/>
                          <a:pt x="450" y="116"/>
                          <a:pt x="383" y="116"/>
                        </a:cubicBezTo>
                        <a:lnTo>
                          <a:pt x="373" y="116"/>
                        </a:lnTo>
                        <a:close/>
                      </a:path>
                    </a:pathLst>
                  </a:custGeom>
                  <a:solidFill>
                    <a:srgbClr val="F5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2" name="Freeform 15">
                    <a:extLst>
                      <a:ext uri="{FF2B5EF4-FFF2-40B4-BE49-F238E27FC236}">
                        <a16:creationId xmlns:a16="http://schemas.microsoft.com/office/drawing/2014/main" id="{48646092-706F-4906-9543-A11CFEE722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44725" y="2692929"/>
                    <a:ext cx="3076575" cy="1749425"/>
                  </a:xfrm>
                  <a:custGeom>
                    <a:avLst/>
                    <a:gdLst>
                      <a:gd name="T0" fmla="*/ 966 w 966"/>
                      <a:gd name="T1" fmla="*/ 549 h 549"/>
                      <a:gd name="T2" fmla="*/ 943 w 966"/>
                      <a:gd name="T3" fmla="*/ 549 h 549"/>
                      <a:gd name="T4" fmla="*/ 0 w 966"/>
                      <a:gd name="T5" fmla="*/ 549 h 549"/>
                      <a:gd name="T6" fmla="*/ 0 w 966"/>
                      <a:gd name="T7" fmla="*/ 108 h 549"/>
                      <a:gd name="T8" fmla="*/ 1 w 966"/>
                      <a:gd name="T9" fmla="*/ 39 h 549"/>
                      <a:gd name="T10" fmla="*/ 14 w 966"/>
                      <a:gd name="T11" fmla="*/ 9 h 549"/>
                      <a:gd name="T12" fmla="*/ 39 w 966"/>
                      <a:gd name="T13" fmla="*/ 1 h 549"/>
                      <a:gd name="T14" fmla="*/ 806 w 966"/>
                      <a:gd name="T15" fmla="*/ 1 h 549"/>
                      <a:gd name="T16" fmla="*/ 926 w 966"/>
                      <a:gd name="T17" fmla="*/ 1 h 549"/>
                      <a:gd name="T18" fmla="*/ 966 w 966"/>
                      <a:gd name="T19" fmla="*/ 41 h 549"/>
                      <a:gd name="T20" fmla="*/ 966 w 966"/>
                      <a:gd name="T21" fmla="*/ 549 h 549"/>
                      <a:gd name="T22" fmla="*/ 483 w 966"/>
                      <a:gd name="T23" fmla="*/ 511 h 549"/>
                      <a:gd name="T24" fmla="*/ 923 w 966"/>
                      <a:gd name="T25" fmla="*/ 511 h 549"/>
                      <a:gd name="T26" fmla="*/ 928 w 966"/>
                      <a:gd name="T27" fmla="*/ 506 h 549"/>
                      <a:gd name="T28" fmla="*/ 928 w 966"/>
                      <a:gd name="T29" fmla="*/ 45 h 549"/>
                      <a:gd name="T30" fmla="*/ 922 w 966"/>
                      <a:gd name="T31" fmla="*/ 38 h 549"/>
                      <a:gd name="T32" fmla="*/ 44 w 966"/>
                      <a:gd name="T33" fmla="*/ 38 h 549"/>
                      <a:gd name="T34" fmla="*/ 38 w 966"/>
                      <a:gd name="T35" fmla="*/ 45 h 549"/>
                      <a:gd name="T36" fmla="*/ 38 w 966"/>
                      <a:gd name="T37" fmla="*/ 505 h 549"/>
                      <a:gd name="T38" fmla="*/ 44 w 966"/>
                      <a:gd name="T39" fmla="*/ 511 h 549"/>
                      <a:gd name="T40" fmla="*/ 483 w 966"/>
                      <a:gd name="T41" fmla="*/ 511 h 5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966" h="549">
                        <a:moveTo>
                          <a:pt x="966" y="549"/>
                        </a:moveTo>
                        <a:cubicBezTo>
                          <a:pt x="959" y="549"/>
                          <a:pt x="950" y="549"/>
                          <a:pt x="943" y="549"/>
                        </a:cubicBezTo>
                        <a:cubicBezTo>
                          <a:pt x="631" y="549"/>
                          <a:pt x="0" y="549"/>
                          <a:pt x="0" y="549"/>
                        </a:cubicBezTo>
                        <a:cubicBezTo>
                          <a:pt x="0" y="549"/>
                          <a:pt x="0" y="254"/>
                          <a:pt x="0" y="108"/>
                        </a:cubicBezTo>
                        <a:cubicBezTo>
                          <a:pt x="0" y="85"/>
                          <a:pt x="1" y="62"/>
                          <a:pt x="1" y="39"/>
                        </a:cubicBezTo>
                        <a:cubicBezTo>
                          <a:pt x="2" y="27"/>
                          <a:pt x="4" y="17"/>
                          <a:pt x="14" y="9"/>
                        </a:cubicBezTo>
                        <a:cubicBezTo>
                          <a:pt x="21" y="3"/>
                          <a:pt x="30" y="1"/>
                          <a:pt x="39" y="1"/>
                        </a:cubicBezTo>
                        <a:cubicBezTo>
                          <a:pt x="295" y="1"/>
                          <a:pt x="550" y="1"/>
                          <a:pt x="806" y="1"/>
                        </a:cubicBezTo>
                        <a:cubicBezTo>
                          <a:pt x="846" y="1"/>
                          <a:pt x="886" y="2"/>
                          <a:pt x="926" y="1"/>
                        </a:cubicBezTo>
                        <a:cubicBezTo>
                          <a:pt x="949" y="0"/>
                          <a:pt x="966" y="19"/>
                          <a:pt x="966" y="41"/>
                        </a:cubicBezTo>
                        <a:cubicBezTo>
                          <a:pt x="966" y="209"/>
                          <a:pt x="966" y="549"/>
                          <a:pt x="966" y="549"/>
                        </a:cubicBezTo>
                        <a:close/>
                        <a:moveTo>
                          <a:pt x="483" y="511"/>
                        </a:moveTo>
                        <a:cubicBezTo>
                          <a:pt x="630" y="511"/>
                          <a:pt x="776" y="511"/>
                          <a:pt x="923" y="511"/>
                        </a:cubicBezTo>
                        <a:cubicBezTo>
                          <a:pt x="926" y="511"/>
                          <a:pt x="928" y="511"/>
                          <a:pt x="928" y="506"/>
                        </a:cubicBezTo>
                        <a:cubicBezTo>
                          <a:pt x="928" y="352"/>
                          <a:pt x="928" y="199"/>
                          <a:pt x="928" y="45"/>
                        </a:cubicBezTo>
                        <a:cubicBezTo>
                          <a:pt x="928" y="37"/>
                          <a:pt x="929" y="38"/>
                          <a:pt x="922" y="38"/>
                        </a:cubicBezTo>
                        <a:cubicBezTo>
                          <a:pt x="629" y="38"/>
                          <a:pt x="337" y="38"/>
                          <a:pt x="44" y="38"/>
                        </a:cubicBezTo>
                        <a:cubicBezTo>
                          <a:pt x="37" y="38"/>
                          <a:pt x="38" y="37"/>
                          <a:pt x="38" y="45"/>
                        </a:cubicBezTo>
                        <a:cubicBezTo>
                          <a:pt x="38" y="198"/>
                          <a:pt x="38" y="351"/>
                          <a:pt x="38" y="505"/>
                        </a:cubicBezTo>
                        <a:cubicBezTo>
                          <a:pt x="38" y="511"/>
                          <a:pt x="38" y="511"/>
                          <a:pt x="44" y="511"/>
                        </a:cubicBezTo>
                        <a:cubicBezTo>
                          <a:pt x="190" y="511"/>
                          <a:pt x="337" y="511"/>
                          <a:pt x="483" y="511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Freeform 16">
                    <a:extLst>
                      <a:ext uri="{FF2B5EF4-FFF2-40B4-BE49-F238E27FC236}">
                        <a16:creationId xmlns:a16="http://schemas.microsoft.com/office/drawing/2014/main" id="{1C7E1674-80D0-4D24-A97C-8A64B4B773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1200" y="4894792"/>
                    <a:ext cx="1060450" cy="249238"/>
                  </a:xfrm>
                  <a:custGeom>
                    <a:avLst/>
                    <a:gdLst>
                      <a:gd name="T0" fmla="*/ 278 w 333"/>
                      <a:gd name="T1" fmla="*/ 0 h 78"/>
                      <a:gd name="T2" fmla="*/ 282 w 333"/>
                      <a:gd name="T3" fmla="*/ 34 h 78"/>
                      <a:gd name="T4" fmla="*/ 288 w 333"/>
                      <a:gd name="T5" fmla="*/ 60 h 78"/>
                      <a:gd name="T6" fmla="*/ 298 w 333"/>
                      <a:gd name="T7" fmla="*/ 67 h 78"/>
                      <a:gd name="T8" fmla="*/ 329 w 333"/>
                      <a:gd name="T9" fmla="*/ 74 h 78"/>
                      <a:gd name="T10" fmla="*/ 333 w 333"/>
                      <a:gd name="T11" fmla="*/ 76 h 78"/>
                      <a:gd name="T12" fmla="*/ 329 w 333"/>
                      <a:gd name="T13" fmla="*/ 77 h 78"/>
                      <a:gd name="T14" fmla="*/ 221 w 333"/>
                      <a:gd name="T15" fmla="*/ 77 h 78"/>
                      <a:gd name="T16" fmla="*/ 6 w 333"/>
                      <a:gd name="T17" fmla="*/ 77 h 78"/>
                      <a:gd name="T18" fmla="*/ 0 w 333"/>
                      <a:gd name="T19" fmla="*/ 76 h 78"/>
                      <a:gd name="T20" fmla="*/ 5 w 333"/>
                      <a:gd name="T21" fmla="*/ 74 h 78"/>
                      <a:gd name="T22" fmla="*/ 35 w 333"/>
                      <a:gd name="T23" fmla="*/ 67 h 78"/>
                      <a:gd name="T24" fmla="*/ 49 w 333"/>
                      <a:gd name="T25" fmla="*/ 50 h 78"/>
                      <a:gd name="T26" fmla="*/ 56 w 333"/>
                      <a:gd name="T27" fmla="*/ 0 h 78"/>
                      <a:gd name="T28" fmla="*/ 66 w 333"/>
                      <a:gd name="T29" fmla="*/ 0 h 78"/>
                      <a:gd name="T30" fmla="*/ 278 w 333"/>
                      <a:gd name="T31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33" h="78">
                        <a:moveTo>
                          <a:pt x="278" y="0"/>
                        </a:moveTo>
                        <a:cubicBezTo>
                          <a:pt x="280" y="12"/>
                          <a:pt x="280" y="23"/>
                          <a:pt x="282" y="34"/>
                        </a:cubicBezTo>
                        <a:cubicBezTo>
                          <a:pt x="283" y="43"/>
                          <a:pt x="285" y="51"/>
                          <a:pt x="288" y="60"/>
                        </a:cubicBezTo>
                        <a:cubicBezTo>
                          <a:pt x="290" y="64"/>
                          <a:pt x="293" y="67"/>
                          <a:pt x="298" y="67"/>
                        </a:cubicBezTo>
                        <a:cubicBezTo>
                          <a:pt x="309" y="68"/>
                          <a:pt x="319" y="72"/>
                          <a:pt x="329" y="74"/>
                        </a:cubicBezTo>
                        <a:cubicBezTo>
                          <a:pt x="331" y="74"/>
                          <a:pt x="333" y="74"/>
                          <a:pt x="333" y="76"/>
                        </a:cubicBezTo>
                        <a:cubicBezTo>
                          <a:pt x="333" y="78"/>
                          <a:pt x="330" y="77"/>
                          <a:pt x="329" y="77"/>
                        </a:cubicBezTo>
                        <a:cubicBezTo>
                          <a:pt x="293" y="77"/>
                          <a:pt x="257" y="77"/>
                          <a:pt x="221" y="77"/>
                        </a:cubicBezTo>
                        <a:cubicBezTo>
                          <a:pt x="149" y="77"/>
                          <a:pt x="78" y="77"/>
                          <a:pt x="6" y="77"/>
                        </a:cubicBezTo>
                        <a:cubicBezTo>
                          <a:pt x="4" y="77"/>
                          <a:pt x="2" y="78"/>
                          <a:pt x="0" y="76"/>
                        </a:cubicBezTo>
                        <a:cubicBezTo>
                          <a:pt x="1" y="74"/>
                          <a:pt x="3" y="74"/>
                          <a:pt x="5" y="74"/>
                        </a:cubicBezTo>
                        <a:cubicBezTo>
                          <a:pt x="15" y="72"/>
                          <a:pt x="25" y="69"/>
                          <a:pt x="35" y="67"/>
                        </a:cubicBezTo>
                        <a:cubicBezTo>
                          <a:pt x="44" y="66"/>
                          <a:pt x="46" y="61"/>
                          <a:pt x="49" y="50"/>
                        </a:cubicBezTo>
                        <a:cubicBezTo>
                          <a:pt x="52" y="35"/>
                          <a:pt x="56" y="0"/>
                          <a:pt x="5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66" y="0"/>
                          <a:pt x="207" y="0"/>
                          <a:pt x="278" y="0"/>
                        </a:cubicBezTo>
                        <a:close/>
                      </a:path>
                    </a:pathLst>
                  </a:custGeom>
                  <a:solidFill>
                    <a:srgbClr val="F5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" name="Freeform 17">
                    <a:extLst>
                      <a:ext uri="{FF2B5EF4-FFF2-40B4-BE49-F238E27FC236}">
                        <a16:creationId xmlns:a16="http://schemas.microsoft.com/office/drawing/2014/main" id="{2CE0FBDB-42A4-4187-801B-D06A202557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29000" y="4812242"/>
                    <a:ext cx="708025" cy="82550"/>
                  </a:xfrm>
                  <a:custGeom>
                    <a:avLst/>
                    <a:gdLst>
                      <a:gd name="T0" fmla="*/ 222 w 222"/>
                      <a:gd name="T1" fmla="*/ 26 h 26"/>
                      <a:gd name="T2" fmla="*/ 10 w 222"/>
                      <a:gd name="T3" fmla="*/ 26 h 26"/>
                      <a:gd name="T4" fmla="*/ 0 w 222"/>
                      <a:gd name="T5" fmla="*/ 26 h 26"/>
                      <a:gd name="T6" fmla="*/ 1 w 222"/>
                      <a:gd name="T7" fmla="*/ 0 h 26"/>
                      <a:gd name="T8" fmla="*/ 11 w 222"/>
                      <a:gd name="T9" fmla="*/ 0 h 26"/>
                      <a:gd name="T10" fmla="*/ 213 w 222"/>
                      <a:gd name="T11" fmla="*/ 0 h 26"/>
                      <a:gd name="T12" fmla="*/ 220 w 222"/>
                      <a:gd name="T13" fmla="*/ 0 h 26"/>
                      <a:gd name="T14" fmla="*/ 222 w 222"/>
                      <a:gd name="T15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22" h="26">
                        <a:moveTo>
                          <a:pt x="222" y="26"/>
                        </a:moveTo>
                        <a:cubicBezTo>
                          <a:pt x="151" y="26"/>
                          <a:pt x="10" y="26"/>
                          <a:pt x="10" y="26"/>
                        </a:cubicBezTo>
                        <a:cubicBezTo>
                          <a:pt x="0" y="26"/>
                          <a:pt x="0" y="26"/>
                          <a:pt x="0" y="26"/>
                        </a:cubicBezTo>
                        <a:cubicBezTo>
                          <a:pt x="0" y="17"/>
                          <a:pt x="1" y="9"/>
                          <a:pt x="1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1" y="0"/>
                          <a:pt x="145" y="0"/>
                          <a:pt x="213" y="0"/>
                        </a:cubicBezTo>
                        <a:cubicBezTo>
                          <a:pt x="215" y="0"/>
                          <a:pt x="218" y="0"/>
                          <a:pt x="220" y="0"/>
                        </a:cubicBezTo>
                        <a:lnTo>
                          <a:pt x="222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Freeform 18">
                    <a:extLst>
                      <a:ext uri="{FF2B5EF4-FFF2-40B4-BE49-F238E27FC236}">
                        <a16:creationId xmlns:a16="http://schemas.microsoft.com/office/drawing/2014/main" id="{54CE26CA-BA1E-4248-96DE-A211FBDF46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1200" y="5134504"/>
                    <a:ext cx="1060450" cy="15875"/>
                  </a:xfrm>
                  <a:custGeom>
                    <a:avLst/>
                    <a:gdLst>
                      <a:gd name="T0" fmla="*/ 167 w 333"/>
                      <a:gd name="T1" fmla="*/ 2 h 5"/>
                      <a:gd name="T2" fmla="*/ 331 w 333"/>
                      <a:gd name="T3" fmla="*/ 2 h 5"/>
                      <a:gd name="T4" fmla="*/ 333 w 333"/>
                      <a:gd name="T5" fmla="*/ 3 h 5"/>
                      <a:gd name="T6" fmla="*/ 331 w 333"/>
                      <a:gd name="T7" fmla="*/ 5 h 5"/>
                      <a:gd name="T8" fmla="*/ 324 w 333"/>
                      <a:gd name="T9" fmla="*/ 5 h 5"/>
                      <a:gd name="T10" fmla="*/ 6 w 333"/>
                      <a:gd name="T11" fmla="*/ 5 h 5"/>
                      <a:gd name="T12" fmla="*/ 0 w 333"/>
                      <a:gd name="T13" fmla="*/ 3 h 5"/>
                      <a:gd name="T14" fmla="*/ 6 w 333"/>
                      <a:gd name="T15" fmla="*/ 2 h 5"/>
                      <a:gd name="T16" fmla="*/ 167 w 333"/>
                      <a:gd name="T17" fmla="*/ 2 h 5"/>
                      <a:gd name="T18" fmla="*/ 167 w 333"/>
                      <a:gd name="T19" fmla="*/ 2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33" h="5">
                        <a:moveTo>
                          <a:pt x="167" y="2"/>
                        </a:moveTo>
                        <a:cubicBezTo>
                          <a:pt x="222" y="2"/>
                          <a:pt x="276" y="2"/>
                          <a:pt x="331" y="2"/>
                        </a:cubicBezTo>
                        <a:cubicBezTo>
                          <a:pt x="332" y="2"/>
                          <a:pt x="333" y="1"/>
                          <a:pt x="333" y="3"/>
                        </a:cubicBezTo>
                        <a:cubicBezTo>
                          <a:pt x="333" y="4"/>
                          <a:pt x="332" y="5"/>
                          <a:pt x="331" y="5"/>
                        </a:cubicBezTo>
                        <a:cubicBezTo>
                          <a:pt x="328" y="5"/>
                          <a:pt x="326" y="5"/>
                          <a:pt x="324" y="5"/>
                        </a:cubicBezTo>
                        <a:cubicBezTo>
                          <a:pt x="218" y="5"/>
                          <a:pt x="112" y="5"/>
                          <a:pt x="6" y="5"/>
                        </a:cubicBezTo>
                        <a:cubicBezTo>
                          <a:pt x="4" y="5"/>
                          <a:pt x="0" y="5"/>
                          <a:pt x="0" y="3"/>
                        </a:cubicBezTo>
                        <a:cubicBezTo>
                          <a:pt x="0" y="0"/>
                          <a:pt x="4" y="2"/>
                          <a:pt x="6" y="2"/>
                        </a:cubicBezTo>
                        <a:cubicBezTo>
                          <a:pt x="60" y="2"/>
                          <a:pt x="114" y="2"/>
                          <a:pt x="167" y="2"/>
                        </a:cubicBezTo>
                        <a:cubicBezTo>
                          <a:pt x="167" y="2"/>
                          <a:pt x="167" y="2"/>
                          <a:pt x="167" y="2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22" name="Group 31">
              <a:extLst>
                <a:ext uri="{FF2B5EF4-FFF2-40B4-BE49-F238E27FC236}">
                  <a16:creationId xmlns:a16="http://schemas.microsoft.com/office/drawing/2014/main" id="{4DBEAC33-D2B1-4D5D-9974-8418C5C19B97}"/>
                </a:ext>
              </a:extLst>
            </p:cNvPr>
            <p:cNvGrpSpPr/>
            <p:nvPr/>
          </p:nvGrpSpPr>
          <p:grpSpPr>
            <a:xfrm>
              <a:off x="5294664" y="2784726"/>
              <a:ext cx="1924739" cy="2402906"/>
              <a:chOff x="5963380" y="946301"/>
              <a:chExt cx="3977308" cy="4965398"/>
            </a:xfrm>
          </p:grpSpPr>
          <p:sp>
            <p:nvSpPr>
              <p:cNvPr id="123" name="Rectangle 30">
                <a:extLst>
                  <a:ext uri="{FF2B5EF4-FFF2-40B4-BE49-F238E27FC236}">
                    <a16:creationId xmlns:a16="http://schemas.microsoft.com/office/drawing/2014/main" id="{F3B01ACB-ED77-4DED-AB40-E5065A785407}"/>
                  </a:ext>
                </a:extLst>
              </p:cNvPr>
              <p:cNvSpPr/>
              <p:nvPr/>
            </p:nvSpPr>
            <p:spPr>
              <a:xfrm>
                <a:off x="6437568" y="1320800"/>
                <a:ext cx="3070468" cy="430693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4" name="Group 15">
                <a:extLst>
                  <a:ext uri="{FF2B5EF4-FFF2-40B4-BE49-F238E27FC236}">
                    <a16:creationId xmlns:a16="http://schemas.microsoft.com/office/drawing/2014/main" id="{FCF9D6A5-C306-4611-9D2A-ED6114747B83}"/>
                  </a:ext>
                </a:extLst>
              </p:cNvPr>
              <p:cNvGrpSpPr/>
              <p:nvPr/>
            </p:nvGrpSpPr>
            <p:grpSpPr>
              <a:xfrm>
                <a:off x="5963380" y="946301"/>
                <a:ext cx="3977308" cy="4965398"/>
                <a:chOff x="7954708" y="958232"/>
                <a:chExt cx="3977308" cy="4965398"/>
              </a:xfrm>
            </p:grpSpPr>
            <p:sp>
              <p:nvSpPr>
                <p:cNvPr id="125" name="Oval 74">
                  <a:extLst>
                    <a:ext uri="{FF2B5EF4-FFF2-40B4-BE49-F238E27FC236}">
                      <a16:creationId xmlns:a16="http://schemas.microsoft.com/office/drawing/2014/main" id="{E06EF719-784F-4477-ACD9-623FB0C12159}"/>
                    </a:ext>
                  </a:extLst>
                </p:cNvPr>
                <p:cNvSpPr/>
                <p:nvPr/>
              </p:nvSpPr>
              <p:spPr>
                <a:xfrm>
                  <a:off x="7954708" y="5653354"/>
                  <a:ext cx="3977308" cy="270276"/>
                </a:xfrm>
                <a:prstGeom prst="ellipse">
                  <a:avLst/>
                </a:prstGeom>
                <a:solidFill>
                  <a:schemeClr val="tx2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Freeform 26">
                  <a:extLst>
                    <a:ext uri="{FF2B5EF4-FFF2-40B4-BE49-F238E27FC236}">
                      <a16:creationId xmlns:a16="http://schemas.microsoft.com/office/drawing/2014/main" id="{C7260E69-B88A-4D07-AFB8-0474AA14EB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271" y="958232"/>
                  <a:ext cx="3320183" cy="4738125"/>
                </a:xfrm>
                <a:custGeom>
                  <a:avLst/>
                  <a:gdLst>
                    <a:gd name="T0" fmla="*/ 662 w 662"/>
                    <a:gd name="T1" fmla="*/ 473 h 946"/>
                    <a:gd name="T2" fmla="*/ 662 w 662"/>
                    <a:gd name="T3" fmla="*/ 904 h 946"/>
                    <a:gd name="T4" fmla="*/ 633 w 662"/>
                    <a:gd name="T5" fmla="*/ 944 h 946"/>
                    <a:gd name="T6" fmla="*/ 620 w 662"/>
                    <a:gd name="T7" fmla="*/ 946 h 946"/>
                    <a:gd name="T8" fmla="*/ 412 w 662"/>
                    <a:gd name="T9" fmla="*/ 946 h 946"/>
                    <a:gd name="T10" fmla="*/ 42 w 662"/>
                    <a:gd name="T11" fmla="*/ 946 h 946"/>
                    <a:gd name="T12" fmla="*/ 4 w 662"/>
                    <a:gd name="T13" fmla="*/ 923 h 946"/>
                    <a:gd name="T14" fmla="*/ 0 w 662"/>
                    <a:gd name="T15" fmla="*/ 904 h 946"/>
                    <a:gd name="T16" fmla="*/ 0 w 662"/>
                    <a:gd name="T17" fmla="*/ 452 h 946"/>
                    <a:gd name="T18" fmla="*/ 0 w 662"/>
                    <a:gd name="T19" fmla="*/ 181 h 946"/>
                    <a:gd name="T20" fmla="*/ 0 w 662"/>
                    <a:gd name="T21" fmla="*/ 41 h 946"/>
                    <a:gd name="T22" fmla="*/ 30 w 662"/>
                    <a:gd name="T23" fmla="*/ 1 h 946"/>
                    <a:gd name="T24" fmla="*/ 41 w 662"/>
                    <a:gd name="T25" fmla="*/ 0 h 946"/>
                    <a:gd name="T26" fmla="*/ 620 w 662"/>
                    <a:gd name="T27" fmla="*/ 0 h 946"/>
                    <a:gd name="T28" fmla="*/ 658 w 662"/>
                    <a:gd name="T29" fmla="*/ 23 h 946"/>
                    <a:gd name="T30" fmla="*/ 662 w 662"/>
                    <a:gd name="T31" fmla="*/ 41 h 946"/>
                    <a:gd name="T32" fmla="*/ 662 w 662"/>
                    <a:gd name="T33" fmla="*/ 473 h 946"/>
                    <a:gd name="T34" fmla="*/ 39 w 662"/>
                    <a:gd name="T35" fmla="*/ 473 h 946"/>
                    <a:gd name="T36" fmla="*/ 39 w 662"/>
                    <a:gd name="T37" fmla="*/ 859 h 946"/>
                    <a:gd name="T38" fmla="*/ 45 w 662"/>
                    <a:gd name="T39" fmla="*/ 865 h 946"/>
                    <a:gd name="T40" fmla="*/ 617 w 662"/>
                    <a:gd name="T41" fmla="*/ 865 h 946"/>
                    <a:gd name="T42" fmla="*/ 623 w 662"/>
                    <a:gd name="T43" fmla="*/ 859 h 946"/>
                    <a:gd name="T44" fmla="*/ 623 w 662"/>
                    <a:gd name="T45" fmla="*/ 87 h 946"/>
                    <a:gd name="T46" fmla="*/ 617 w 662"/>
                    <a:gd name="T47" fmla="*/ 81 h 946"/>
                    <a:gd name="T48" fmla="*/ 45 w 662"/>
                    <a:gd name="T49" fmla="*/ 81 h 946"/>
                    <a:gd name="T50" fmla="*/ 39 w 662"/>
                    <a:gd name="T51" fmla="*/ 87 h 946"/>
                    <a:gd name="T52" fmla="*/ 39 w 662"/>
                    <a:gd name="T53" fmla="*/ 224 h 946"/>
                    <a:gd name="T54" fmla="*/ 39 w 662"/>
                    <a:gd name="T55" fmla="*/ 473 h 946"/>
                    <a:gd name="T56" fmla="*/ 353 w 662"/>
                    <a:gd name="T57" fmla="*/ 905 h 946"/>
                    <a:gd name="T58" fmla="*/ 331 w 662"/>
                    <a:gd name="T59" fmla="*/ 883 h 946"/>
                    <a:gd name="T60" fmla="*/ 309 w 662"/>
                    <a:gd name="T61" fmla="*/ 905 h 946"/>
                    <a:gd name="T62" fmla="*/ 331 w 662"/>
                    <a:gd name="T63" fmla="*/ 927 h 946"/>
                    <a:gd name="T64" fmla="*/ 353 w 662"/>
                    <a:gd name="T65" fmla="*/ 905 h 946"/>
                    <a:gd name="T66" fmla="*/ 337 w 662"/>
                    <a:gd name="T67" fmla="*/ 41 h 946"/>
                    <a:gd name="T68" fmla="*/ 331 w 662"/>
                    <a:gd name="T69" fmla="*/ 35 h 946"/>
                    <a:gd name="T70" fmla="*/ 325 w 662"/>
                    <a:gd name="T71" fmla="*/ 41 h 946"/>
                    <a:gd name="T72" fmla="*/ 331 w 662"/>
                    <a:gd name="T73" fmla="*/ 46 h 946"/>
                    <a:gd name="T74" fmla="*/ 337 w 662"/>
                    <a:gd name="T75" fmla="*/ 41 h 9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62" h="946">
                      <a:moveTo>
                        <a:pt x="662" y="473"/>
                      </a:moveTo>
                      <a:cubicBezTo>
                        <a:pt x="662" y="617"/>
                        <a:pt x="662" y="760"/>
                        <a:pt x="662" y="904"/>
                      </a:cubicBezTo>
                      <a:cubicBezTo>
                        <a:pt x="662" y="924"/>
                        <a:pt x="652" y="938"/>
                        <a:pt x="633" y="944"/>
                      </a:cubicBezTo>
                      <a:cubicBezTo>
                        <a:pt x="629" y="946"/>
                        <a:pt x="624" y="946"/>
                        <a:pt x="620" y="946"/>
                      </a:cubicBezTo>
                      <a:cubicBezTo>
                        <a:pt x="550" y="946"/>
                        <a:pt x="481" y="946"/>
                        <a:pt x="412" y="946"/>
                      </a:cubicBezTo>
                      <a:cubicBezTo>
                        <a:pt x="288" y="946"/>
                        <a:pt x="165" y="946"/>
                        <a:pt x="42" y="946"/>
                      </a:cubicBezTo>
                      <a:cubicBezTo>
                        <a:pt x="24" y="946"/>
                        <a:pt x="12" y="938"/>
                        <a:pt x="4" y="923"/>
                      </a:cubicBezTo>
                      <a:cubicBezTo>
                        <a:pt x="1" y="917"/>
                        <a:pt x="0" y="911"/>
                        <a:pt x="0" y="904"/>
                      </a:cubicBezTo>
                      <a:cubicBezTo>
                        <a:pt x="0" y="754"/>
                        <a:pt x="0" y="603"/>
                        <a:pt x="0" y="452"/>
                      </a:cubicBezTo>
                      <a:cubicBezTo>
                        <a:pt x="0" y="362"/>
                        <a:pt x="0" y="272"/>
                        <a:pt x="0" y="181"/>
                      </a:cubicBezTo>
                      <a:cubicBezTo>
                        <a:pt x="0" y="134"/>
                        <a:pt x="0" y="87"/>
                        <a:pt x="0" y="41"/>
                      </a:cubicBezTo>
                      <a:cubicBezTo>
                        <a:pt x="0" y="22"/>
                        <a:pt x="12" y="6"/>
                        <a:pt x="30" y="1"/>
                      </a:cubicBezTo>
                      <a:cubicBezTo>
                        <a:pt x="33" y="0"/>
                        <a:pt x="37" y="0"/>
                        <a:pt x="41" y="0"/>
                      </a:cubicBezTo>
                      <a:cubicBezTo>
                        <a:pt x="234" y="0"/>
                        <a:pt x="427" y="0"/>
                        <a:pt x="620" y="0"/>
                      </a:cubicBezTo>
                      <a:cubicBezTo>
                        <a:pt x="638" y="0"/>
                        <a:pt x="650" y="7"/>
                        <a:pt x="658" y="23"/>
                      </a:cubicBezTo>
                      <a:cubicBezTo>
                        <a:pt x="661" y="29"/>
                        <a:pt x="662" y="35"/>
                        <a:pt x="662" y="41"/>
                      </a:cubicBezTo>
                      <a:cubicBezTo>
                        <a:pt x="662" y="185"/>
                        <a:pt x="662" y="329"/>
                        <a:pt x="662" y="473"/>
                      </a:cubicBezTo>
                      <a:close/>
                      <a:moveTo>
                        <a:pt x="39" y="473"/>
                      </a:moveTo>
                      <a:cubicBezTo>
                        <a:pt x="39" y="602"/>
                        <a:pt x="39" y="730"/>
                        <a:pt x="39" y="859"/>
                      </a:cubicBezTo>
                      <a:cubicBezTo>
                        <a:pt x="39" y="864"/>
                        <a:pt x="41" y="865"/>
                        <a:pt x="45" y="865"/>
                      </a:cubicBezTo>
                      <a:cubicBezTo>
                        <a:pt x="235" y="864"/>
                        <a:pt x="426" y="864"/>
                        <a:pt x="617" y="865"/>
                      </a:cubicBezTo>
                      <a:cubicBezTo>
                        <a:pt x="621" y="865"/>
                        <a:pt x="623" y="864"/>
                        <a:pt x="623" y="859"/>
                      </a:cubicBezTo>
                      <a:cubicBezTo>
                        <a:pt x="622" y="602"/>
                        <a:pt x="622" y="344"/>
                        <a:pt x="623" y="87"/>
                      </a:cubicBezTo>
                      <a:cubicBezTo>
                        <a:pt x="623" y="82"/>
                        <a:pt x="621" y="81"/>
                        <a:pt x="617" y="81"/>
                      </a:cubicBezTo>
                      <a:cubicBezTo>
                        <a:pt x="426" y="81"/>
                        <a:pt x="235" y="81"/>
                        <a:pt x="45" y="81"/>
                      </a:cubicBezTo>
                      <a:cubicBezTo>
                        <a:pt x="41" y="81"/>
                        <a:pt x="39" y="82"/>
                        <a:pt x="39" y="87"/>
                      </a:cubicBezTo>
                      <a:cubicBezTo>
                        <a:pt x="39" y="133"/>
                        <a:pt x="39" y="178"/>
                        <a:pt x="39" y="224"/>
                      </a:cubicBezTo>
                      <a:cubicBezTo>
                        <a:pt x="39" y="307"/>
                        <a:pt x="39" y="390"/>
                        <a:pt x="39" y="473"/>
                      </a:cubicBezTo>
                      <a:close/>
                      <a:moveTo>
                        <a:pt x="353" y="905"/>
                      </a:moveTo>
                      <a:cubicBezTo>
                        <a:pt x="353" y="893"/>
                        <a:pt x="343" y="883"/>
                        <a:pt x="331" y="883"/>
                      </a:cubicBezTo>
                      <a:cubicBezTo>
                        <a:pt x="319" y="883"/>
                        <a:pt x="309" y="893"/>
                        <a:pt x="309" y="905"/>
                      </a:cubicBezTo>
                      <a:cubicBezTo>
                        <a:pt x="309" y="917"/>
                        <a:pt x="319" y="927"/>
                        <a:pt x="331" y="927"/>
                      </a:cubicBezTo>
                      <a:cubicBezTo>
                        <a:pt x="343" y="927"/>
                        <a:pt x="353" y="917"/>
                        <a:pt x="353" y="905"/>
                      </a:cubicBezTo>
                      <a:close/>
                      <a:moveTo>
                        <a:pt x="337" y="41"/>
                      </a:moveTo>
                      <a:cubicBezTo>
                        <a:pt x="336" y="38"/>
                        <a:pt x="334" y="36"/>
                        <a:pt x="331" y="35"/>
                      </a:cubicBezTo>
                      <a:cubicBezTo>
                        <a:pt x="328" y="35"/>
                        <a:pt x="325" y="38"/>
                        <a:pt x="325" y="41"/>
                      </a:cubicBezTo>
                      <a:cubicBezTo>
                        <a:pt x="326" y="44"/>
                        <a:pt x="328" y="46"/>
                        <a:pt x="331" y="46"/>
                      </a:cubicBezTo>
                      <a:cubicBezTo>
                        <a:pt x="334" y="46"/>
                        <a:pt x="336" y="44"/>
                        <a:pt x="337" y="4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3" name="Group 95">
            <a:extLst>
              <a:ext uri="{FF2B5EF4-FFF2-40B4-BE49-F238E27FC236}">
                <a16:creationId xmlns:a16="http://schemas.microsoft.com/office/drawing/2014/main" id="{6BB5E796-F7C8-4FCF-B540-239A21EE3D08}"/>
              </a:ext>
            </a:extLst>
          </p:cNvPr>
          <p:cNvGrpSpPr/>
          <p:nvPr/>
        </p:nvGrpSpPr>
        <p:grpSpPr>
          <a:xfrm>
            <a:off x="1699682" y="2375547"/>
            <a:ext cx="876214" cy="972918"/>
            <a:chOff x="5995988" y="2712903"/>
            <a:chExt cx="2457450" cy="2587625"/>
          </a:xfrm>
        </p:grpSpPr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E5102E4E-F6AC-4D36-B891-E588F5BA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F84D9FC8-0057-4A3A-AB3A-45C8D3985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E00ABD8D-595E-47A3-A373-A73F764A6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6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7">
            <a:extLst>
              <a:ext uri="{FF2B5EF4-FFF2-40B4-BE49-F238E27FC236}">
                <a16:creationId xmlns:a16="http://schemas.microsoft.com/office/drawing/2014/main" id="{45B6797F-5314-4689-ABAF-DB5F58A7BDC5}"/>
              </a:ext>
            </a:extLst>
          </p:cNvPr>
          <p:cNvGrpSpPr/>
          <p:nvPr/>
        </p:nvGrpSpPr>
        <p:grpSpPr>
          <a:xfrm>
            <a:off x="996209" y="-1"/>
            <a:ext cx="9934045" cy="6756141"/>
            <a:chOff x="4549775" y="1466850"/>
            <a:chExt cx="3092450" cy="3922713"/>
          </a:xfrm>
        </p:grpSpPr>
        <p:sp>
          <p:nvSpPr>
            <p:cNvPr id="167" name="Freeform 5">
              <a:extLst>
                <a:ext uri="{FF2B5EF4-FFF2-40B4-BE49-F238E27FC236}">
                  <a16:creationId xmlns:a16="http://schemas.microsoft.com/office/drawing/2014/main" id="{ED219EF2-9D7A-4C3F-B034-FD8325BD7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 6">
              <a:extLst>
                <a:ext uri="{FF2B5EF4-FFF2-40B4-BE49-F238E27FC236}">
                  <a16:creationId xmlns:a16="http://schemas.microsoft.com/office/drawing/2014/main" id="{372C64C8-29B3-4179-9014-05DC53B07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139" name="TextBox 8">
            <a:extLst>
              <a:ext uri="{FF2B5EF4-FFF2-40B4-BE49-F238E27FC236}">
                <a16:creationId xmlns:a16="http://schemas.microsoft.com/office/drawing/2014/main" id="{8673AE90-7E65-41D7-8353-D3314A8E1390}"/>
              </a:ext>
            </a:extLst>
          </p:cNvPr>
          <p:cNvSpPr txBox="1"/>
          <p:nvPr/>
        </p:nvSpPr>
        <p:spPr>
          <a:xfrm>
            <a:off x="712968" y="462480"/>
            <a:ext cx="6541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Hitos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40" name="Group 9">
            <a:extLst>
              <a:ext uri="{FF2B5EF4-FFF2-40B4-BE49-F238E27FC236}">
                <a16:creationId xmlns:a16="http://schemas.microsoft.com/office/drawing/2014/main" id="{EBEF75B3-7F39-4830-BDD1-9DC8CA7947EB}"/>
              </a:ext>
            </a:extLst>
          </p:cNvPr>
          <p:cNvGrpSpPr/>
          <p:nvPr/>
        </p:nvGrpSpPr>
        <p:grpSpPr>
          <a:xfrm>
            <a:off x="2069021" y="4013154"/>
            <a:ext cx="1462984" cy="2261827"/>
            <a:chOff x="7478257" y="2193205"/>
            <a:chExt cx="452893" cy="700189"/>
          </a:xfrm>
        </p:grpSpPr>
        <p:sp>
          <p:nvSpPr>
            <p:cNvPr id="141" name="Oval 10">
              <a:extLst>
                <a:ext uri="{FF2B5EF4-FFF2-40B4-BE49-F238E27FC236}">
                  <a16:creationId xmlns:a16="http://schemas.microsoft.com/office/drawing/2014/main" id="{F72B7FB4-3E96-486A-9DF9-56E58F4310F0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E2D1D494-24E5-49B6-BA46-F76E39D2C7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3" name="Group 158">
            <a:extLst>
              <a:ext uri="{FF2B5EF4-FFF2-40B4-BE49-F238E27FC236}">
                <a16:creationId xmlns:a16="http://schemas.microsoft.com/office/drawing/2014/main" id="{9DAAC3BF-D690-4512-ACBF-898E79D0418C}"/>
              </a:ext>
            </a:extLst>
          </p:cNvPr>
          <p:cNvGrpSpPr/>
          <p:nvPr/>
        </p:nvGrpSpPr>
        <p:grpSpPr>
          <a:xfrm>
            <a:off x="7722262" y="2526902"/>
            <a:ext cx="1166981" cy="1804195"/>
            <a:chOff x="7478257" y="2193205"/>
            <a:chExt cx="452893" cy="700189"/>
          </a:xfrm>
        </p:grpSpPr>
        <p:sp>
          <p:nvSpPr>
            <p:cNvPr id="144" name="Oval 159">
              <a:extLst>
                <a:ext uri="{FF2B5EF4-FFF2-40B4-BE49-F238E27FC236}">
                  <a16:creationId xmlns:a16="http://schemas.microsoft.com/office/drawing/2014/main" id="{77E4F72E-8692-4E53-8E2E-54E3A69A4AC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4624EF0E-EB19-4C42-8ED3-02C7225C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6" name="Group 161">
            <a:extLst>
              <a:ext uri="{FF2B5EF4-FFF2-40B4-BE49-F238E27FC236}">
                <a16:creationId xmlns:a16="http://schemas.microsoft.com/office/drawing/2014/main" id="{6F1F8935-E60B-42B3-BF82-9EBD880883ED}"/>
              </a:ext>
            </a:extLst>
          </p:cNvPr>
          <p:cNvGrpSpPr/>
          <p:nvPr/>
        </p:nvGrpSpPr>
        <p:grpSpPr>
          <a:xfrm>
            <a:off x="5490068" y="1335389"/>
            <a:ext cx="1033652" cy="1598064"/>
            <a:chOff x="7478257" y="2193205"/>
            <a:chExt cx="452893" cy="700189"/>
          </a:xfrm>
        </p:grpSpPr>
        <p:sp>
          <p:nvSpPr>
            <p:cNvPr id="147" name="Oval 162">
              <a:extLst>
                <a:ext uri="{FF2B5EF4-FFF2-40B4-BE49-F238E27FC236}">
                  <a16:creationId xmlns:a16="http://schemas.microsoft.com/office/drawing/2014/main" id="{AFEA9840-9B0F-41EF-8420-8E927C5D3509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D2170D4A-E27F-43FD-8016-582106B15D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9" name="Group 164">
            <a:extLst>
              <a:ext uri="{FF2B5EF4-FFF2-40B4-BE49-F238E27FC236}">
                <a16:creationId xmlns:a16="http://schemas.microsoft.com/office/drawing/2014/main" id="{1EFFE901-02D5-4394-8004-9B54C5C9EFEB}"/>
              </a:ext>
            </a:extLst>
          </p:cNvPr>
          <p:cNvGrpSpPr/>
          <p:nvPr/>
        </p:nvGrpSpPr>
        <p:grpSpPr>
          <a:xfrm>
            <a:off x="8988682" y="299692"/>
            <a:ext cx="880050" cy="1360590"/>
            <a:chOff x="7478257" y="2193205"/>
            <a:chExt cx="452893" cy="700189"/>
          </a:xfrm>
        </p:grpSpPr>
        <p:sp>
          <p:nvSpPr>
            <p:cNvPr id="150" name="Oval 165">
              <a:extLst>
                <a:ext uri="{FF2B5EF4-FFF2-40B4-BE49-F238E27FC236}">
                  <a16:creationId xmlns:a16="http://schemas.microsoft.com/office/drawing/2014/main" id="{5976018F-D4C2-4B6F-A584-060EB905AB30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D7CA099C-9037-409E-A460-03344B0BFE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2" name="TextBox 167">
            <a:extLst>
              <a:ext uri="{FF2B5EF4-FFF2-40B4-BE49-F238E27FC236}">
                <a16:creationId xmlns:a16="http://schemas.microsoft.com/office/drawing/2014/main" id="{EF900AC6-EED7-4ADD-BA54-0EB18A59A7A5}"/>
              </a:ext>
            </a:extLst>
          </p:cNvPr>
          <p:cNvSpPr txBox="1"/>
          <p:nvPr/>
        </p:nvSpPr>
        <p:spPr>
          <a:xfrm>
            <a:off x="2297746" y="42816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3" name="TextBox 168">
            <a:extLst>
              <a:ext uri="{FF2B5EF4-FFF2-40B4-BE49-F238E27FC236}">
                <a16:creationId xmlns:a16="http://schemas.microsoft.com/office/drawing/2014/main" id="{4CE9FDD5-9B16-4CC9-9302-FECACCEEAB82}"/>
              </a:ext>
            </a:extLst>
          </p:cNvPr>
          <p:cNvSpPr txBox="1"/>
          <p:nvPr/>
        </p:nvSpPr>
        <p:spPr>
          <a:xfrm>
            <a:off x="7788926" y="2758846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4" name="TextBox 169">
            <a:extLst>
              <a:ext uri="{FF2B5EF4-FFF2-40B4-BE49-F238E27FC236}">
                <a16:creationId xmlns:a16="http://schemas.microsoft.com/office/drawing/2014/main" id="{0B4E34B7-EFAB-4F9D-94DF-CD45599BD7C1}"/>
              </a:ext>
            </a:extLst>
          </p:cNvPr>
          <p:cNvSpPr txBox="1"/>
          <p:nvPr/>
        </p:nvSpPr>
        <p:spPr>
          <a:xfrm>
            <a:off x="5474410" y="1499288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5" name="TextBox 170">
            <a:extLst>
              <a:ext uri="{FF2B5EF4-FFF2-40B4-BE49-F238E27FC236}">
                <a16:creationId xmlns:a16="http://schemas.microsoft.com/office/drawing/2014/main" id="{55460B1B-AE92-4B97-81D2-E47F458D4763}"/>
              </a:ext>
            </a:extLst>
          </p:cNvPr>
          <p:cNvSpPr txBox="1"/>
          <p:nvPr/>
        </p:nvSpPr>
        <p:spPr>
          <a:xfrm>
            <a:off x="8929545" y="445148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6" name="TextBox 171">
            <a:extLst>
              <a:ext uri="{FF2B5EF4-FFF2-40B4-BE49-F238E27FC236}">
                <a16:creationId xmlns:a16="http://schemas.microsoft.com/office/drawing/2014/main" id="{6BDEA4EF-2B0B-4979-9049-D2390445E14E}"/>
              </a:ext>
            </a:extLst>
          </p:cNvPr>
          <p:cNvSpPr txBox="1"/>
          <p:nvPr/>
        </p:nvSpPr>
        <p:spPr>
          <a:xfrm>
            <a:off x="606387" y="3229080"/>
            <a:ext cx="16913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20/10/2020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Vision y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Alcance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del Proyecto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7" name="TextBox 172">
            <a:extLst>
              <a:ext uri="{FF2B5EF4-FFF2-40B4-BE49-F238E27FC236}">
                <a16:creationId xmlns:a16="http://schemas.microsoft.com/office/drawing/2014/main" id="{79FA4CE1-DCA7-4748-9860-2B79906834DA}"/>
              </a:ext>
            </a:extLst>
          </p:cNvPr>
          <p:cNvSpPr txBox="1"/>
          <p:nvPr/>
        </p:nvSpPr>
        <p:spPr>
          <a:xfrm>
            <a:off x="2985520" y="1806679"/>
            <a:ext cx="19310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15/12/2020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 err="1">
                <a:solidFill>
                  <a:srgbClr val="FFFFFF"/>
                </a:solidFill>
                <a:latin typeface="Open Sans" panose="020B0606030504020204" pitchFamily="34" charset="0"/>
              </a:rPr>
              <a:t>Presentacion</a:t>
            </a: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 del </a:t>
            </a:r>
            <a:r>
              <a:rPr lang="en-US" sz="1500" dirty="0" err="1">
                <a:solidFill>
                  <a:srgbClr val="FFFFFF"/>
                </a:solidFill>
                <a:latin typeface="Open Sans" panose="020B0606030504020204" pitchFamily="34" charset="0"/>
              </a:rPr>
              <a:t>proyecto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8" name="TextBox 173">
            <a:extLst>
              <a:ext uri="{FF2B5EF4-FFF2-40B4-BE49-F238E27FC236}">
                <a16:creationId xmlns:a16="http://schemas.microsoft.com/office/drawing/2014/main" id="{602B68CC-A3AA-4DE3-8611-768386A5C1D3}"/>
              </a:ext>
            </a:extLst>
          </p:cNvPr>
          <p:cNvSpPr txBox="1"/>
          <p:nvPr/>
        </p:nvSpPr>
        <p:spPr>
          <a:xfrm>
            <a:off x="9437120" y="3965679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24/11/2020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Documento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corregido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y Modulo con </a:t>
            </a:r>
            <a:r>
              <a:rPr lang="en-US" sz="15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modelos</a:t>
            </a: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y vistas </a:t>
            </a:r>
            <a:r>
              <a:rPr lang="en-US" sz="15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terminados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9" name="TextBox 174">
            <a:extLst>
              <a:ext uri="{FF2B5EF4-FFF2-40B4-BE49-F238E27FC236}">
                <a16:creationId xmlns:a16="http://schemas.microsoft.com/office/drawing/2014/main" id="{771925E8-8465-46B9-BE1C-0E35863D1E7A}"/>
              </a:ext>
            </a:extLst>
          </p:cNvPr>
          <p:cNvSpPr txBox="1"/>
          <p:nvPr/>
        </p:nvSpPr>
        <p:spPr>
          <a:xfrm>
            <a:off x="10199120" y="1239413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22/12/2020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 err="1">
                <a:solidFill>
                  <a:srgbClr val="FFFFFF"/>
                </a:solidFill>
                <a:latin typeface="Open Sans" panose="020B0606030504020204" pitchFamily="34" charset="0"/>
              </a:rPr>
              <a:t>Entrega</a:t>
            </a: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 final de la </a:t>
            </a:r>
            <a:r>
              <a:rPr lang="en-US" sz="1500" dirty="0" err="1">
                <a:solidFill>
                  <a:srgbClr val="FFFFFF"/>
                </a:solidFill>
                <a:latin typeface="Open Sans" panose="020B0606030504020204" pitchFamily="34" charset="0"/>
              </a:rPr>
              <a:t>presentacion</a:t>
            </a: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 y la </a:t>
            </a:r>
            <a:r>
              <a:rPr lang="en-US" sz="1500" dirty="0" err="1">
                <a:solidFill>
                  <a:srgbClr val="FFFFFF"/>
                </a:solidFill>
                <a:latin typeface="Open Sans" panose="020B0606030504020204" pitchFamily="34" charset="0"/>
              </a:rPr>
              <a:t>documentacion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0" name="Rectangle 175">
            <a:extLst>
              <a:ext uri="{FF2B5EF4-FFF2-40B4-BE49-F238E27FC236}">
                <a16:creationId xmlns:a16="http://schemas.microsoft.com/office/drawing/2014/main" id="{B63628EC-EA7D-4B39-85B2-092CF2FF5927}"/>
              </a:ext>
            </a:extLst>
          </p:cNvPr>
          <p:cNvSpPr/>
          <p:nvPr/>
        </p:nvSpPr>
        <p:spPr>
          <a:xfrm>
            <a:off x="712968" y="3120018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Rectangle 176">
            <a:extLst>
              <a:ext uri="{FF2B5EF4-FFF2-40B4-BE49-F238E27FC236}">
                <a16:creationId xmlns:a16="http://schemas.microsoft.com/office/drawing/2014/main" id="{322514FE-B621-4B1D-B4E9-1F2DA3A42110}"/>
              </a:ext>
            </a:extLst>
          </p:cNvPr>
          <p:cNvSpPr/>
          <p:nvPr/>
        </p:nvSpPr>
        <p:spPr>
          <a:xfrm>
            <a:off x="3079539" y="16645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Rectangle 177">
            <a:extLst>
              <a:ext uri="{FF2B5EF4-FFF2-40B4-BE49-F238E27FC236}">
                <a16:creationId xmlns:a16="http://schemas.microsoft.com/office/drawing/2014/main" id="{DF94B2FD-843D-46E9-9E3E-FD972D6BAEDD}"/>
              </a:ext>
            </a:extLst>
          </p:cNvPr>
          <p:cNvSpPr/>
          <p:nvPr/>
        </p:nvSpPr>
        <p:spPr>
          <a:xfrm>
            <a:off x="9514206" y="3806597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ectangle 178">
            <a:extLst>
              <a:ext uri="{FF2B5EF4-FFF2-40B4-BE49-F238E27FC236}">
                <a16:creationId xmlns:a16="http://schemas.microsoft.com/office/drawing/2014/main" id="{7012D496-F02C-4B1F-9A9E-1D3F569BC6FE}"/>
              </a:ext>
            </a:extLst>
          </p:cNvPr>
          <p:cNvSpPr/>
          <p:nvPr/>
        </p:nvSpPr>
        <p:spPr>
          <a:xfrm>
            <a:off x="10293140" y="11226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Freeform 90">
            <a:extLst>
              <a:ext uri="{FF2B5EF4-FFF2-40B4-BE49-F238E27FC236}">
                <a16:creationId xmlns:a16="http://schemas.microsoft.com/office/drawing/2014/main" id="{803AF2AC-C854-4862-AFB2-1140CD0F552C}"/>
              </a:ext>
            </a:extLst>
          </p:cNvPr>
          <p:cNvSpPr>
            <a:spLocks/>
          </p:cNvSpPr>
          <p:nvPr/>
        </p:nvSpPr>
        <p:spPr bwMode="auto">
          <a:xfrm>
            <a:off x="3634801" y="5650273"/>
            <a:ext cx="567625" cy="229134"/>
          </a:xfrm>
          <a:custGeom>
            <a:avLst/>
            <a:gdLst>
              <a:gd name="T0" fmla="*/ 792 w 804"/>
              <a:gd name="T1" fmla="*/ 4 h 224"/>
              <a:gd name="T2" fmla="*/ 804 w 804"/>
              <a:gd name="T3" fmla="*/ 61 h 224"/>
              <a:gd name="T4" fmla="*/ 13 w 804"/>
              <a:gd name="T5" fmla="*/ 224 h 224"/>
              <a:gd name="T6" fmla="*/ 2 w 804"/>
              <a:gd name="T7" fmla="*/ 184 h 224"/>
              <a:gd name="T8" fmla="*/ 0 w 804"/>
              <a:gd name="T9" fmla="*/ 166 h 224"/>
              <a:gd name="T10" fmla="*/ 792 w 804"/>
              <a:gd name="T11" fmla="*/ 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4" h="224">
                <a:moveTo>
                  <a:pt x="792" y="4"/>
                </a:moveTo>
                <a:cubicBezTo>
                  <a:pt x="795" y="20"/>
                  <a:pt x="799" y="38"/>
                  <a:pt x="804" y="61"/>
                </a:cubicBezTo>
                <a:cubicBezTo>
                  <a:pt x="539" y="118"/>
                  <a:pt x="277" y="171"/>
                  <a:pt x="13" y="224"/>
                </a:cubicBezTo>
                <a:cubicBezTo>
                  <a:pt x="8" y="207"/>
                  <a:pt x="4" y="196"/>
                  <a:pt x="2" y="184"/>
                </a:cubicBezTo>
                <a:cubicBezTo>
                  <a:pt x="0" y="178"/>
                  <a:pt x="1" y="171"/>
                  <a:pt x="0" y="166"/>
                </a:cubicBezTo>
                <a:cubicBezTo>
                  <a:pt x="32" y="149"/>
                  <a:pt x="757" y="0"/>
                  <a:pt x="792" y="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Freeform 90">
            <a:extLst>
              <a:ext uri="{FF2B5EF4-FFF2-40B4-BE49-F238E27FC236}">
                <a16:creationId xmlns:a16="http://schemas.microsoft.com/office/drawing/2014/main" id="{377D537D-C561-493D-981D-69822AECBAA9}"/>
              </a:ext>
            </a:extLst>
          </p:cNvPr>
          <p:cNvSpPr>
            <a:spLocks/>
          </p:cNvSpPr>
          <p:nvPr/>
        </p:nvSpPr>
        <p:spPr bwMode="auto">
          <a:xfrm>
            <a:off x="4604817" y="5357230"/>
            <a:ext cx="567625" cy="229134"/>
          </a:xfrm>
          <a:custGeom>
            <a:avLst/>
            <a:gdLst>
              <a:gd name="T0" fmla="*/ 792 w 804"/>
              <a:gd name="T1" fmla="*/ 4 h 224"/>
              <a:gd name="T2" fmla="*/ 804 w 804"/>
              <a:gd name="T3" fmla="*/ 61 h 224"/>
              <a:gd name="T4" fmla="*/ 13 w 804"/>
              <a:gd name="T5" fmla="*/ 224 h 224"/>
              <a:gd name="T6" fmla="*/ 2 w 804"/>
              <a:gd name="T7" fmla="*/ 184 h 224"/>
              <a:gd name="T8" fmla="*/ 0 w 804"/>
              <a:gd name="T9" fmla="*/ 166 h 224"/>
              <a:gd name="T10" fmla="*/ 792 w 804"/>
              <a:gd name="T11" fmla="*/ 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4" h="224">
                <a:moveTo>
                  <a:pt x="792" y="4"/>
                </a:moveTo>
                <a:cubicBezTo>
                  <a:pt x="795" y="20"/>
                  <a:pt x="799" y="38"/>
                  <a:pt x="804" y="61"/>
                </a:cubicBezTo>
                <a:cubicBezTo>
                  <a:pt x="539" y="118"/>
                  <a:pt x="277" y="171"/>
                  <a:pt x="13" y="224"/>
                </a:cubicBezTo>
                <a:cubicBezTo>
                  <a:pt x="8" y="207"/>
                  <a:pt x="4" y="196"/>
                  <a:pt x="2" y="184"/>
                </a:cubicBezTo>
                <a:cubicBezTo>
                  <a:pt x="0" y="178"/>
                  <a:pt x="1" y="171"/>
                  <a:pt x="0" y="166"/>
                </a:cubicBezTo>
                <a:cubicBezTo>
                  <a:pt x="32" y="149"/>
                  <a:pt x="757" y="0"/>
                  <a:pt x="792" y="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Freeform 90">
            <a:extLst>
              <a:ext uri="{FF2B5EF4-FFF2-40B4-BE49-F238E27FC236}">
                <a16:creationId xmlns:a16="http://schemas.microsoft.com/office/drawing/2014/main" id="{FCD4CF48-C00F-4C44-A976-33558AFE0917}"/>
              </a:ext>
            </a:extLst>
          </p:cNvPr>
          <p:cNvSpPr>
            <a:spLocks/>
          </p:cNvSpPr>
          <p:nvPr/>
        </p:nvSpPr>
        <p:spPr bwMode="auto">
          <a:xfrm>
            <a:off x="5574026" y="5076616"/>
            <a:ext cx="567625" cy="229134"/>
          </a:xfrm>
          <a:custGeom>
            <a:avLst/>
            <a:gdLst>
              <a:gd name="T0" fmla="*/ 792 w 804"/>
              <a:gd name="T1" fmla="*/ 4 h 224"/>
              <a:gd name="T2" fmla="*/ 804 w 804"/>
              <a:gd name="T3" fmla="*/ 61 h 224"/>
              <a:gd name="T4" fmla="*/ 13 w 804"/>
              <a:gd name="T5" fmla="*/ 224 h 224"/>
              <a:gd name="T6" fmla="*/ 2 w 804"/>
              <a:gd name="T7" fmla="*/ 184 h 224"/>
              <a:gd name="T8" fmla="*/ 0 w 804"/>
              <a:gd name="T9" fmla="*/ 166 h 224"/>
              <a:gd name="T10" fmla="*/ 792 w 804"/>
              <a:gd name="T11" fmla="*/ 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4" h="224">
                <a:moveTo>
                  <a:pt x="792" y="4"/>
                </a:moveTo>
                <a:cubicBezTo>
                  <a:pt x="795" y="20"/>
                  <a:pt x="799" y="38"/>
                  <a:pt x="804" y="61"/>
                </a:cubicBezTo>
                <a:cubicBezTo>
                  <a:pt x="539" y="118"/>
                  <a:pt x="277" y="171"/>
                  <a:pt x="13" y="224"/>
                </a:cubicBezTo>
                <a:cubicBezTo>
                  <a:pt x="8" y="207"/>
                  <a:pt x="4" y="196"/>
                  <a:pt x="2" y="184"/>
                </a:cubicBezTo>
                <a:cubicBezTo>
                  <a:pt x="0" y="178"/>
                  <a:pt x="1" y="171"/>
                  <a:pt x="0" y="166"/>
                </a:cubicBezTo>
                <a:cubicBezTo>
                  <a:pt x="32" y="149"/>
                  <a:pt x="757" y="0"/>
                  <a:pt x="792" y="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Freeform 90">
            <a:extLst>
              <a:ext uri="{FF2B5EF4-FFF2-40B4-BE49-F238E27FC236}">
                <a16:creationId xmlns:a16="http://schemas.microsoft.com/office/drawing/2014/main" id="{B48373F0-F218-4C1A-809F-1FE82EC5C49C}"/>
              </a:ext>
            </a:extLst>
          </p:cNvPr>
          <p:cNvSpPr>
            <a:spLocks/>
          </p:cNvSpPr>
          <p:nvPr/>
        </p:nvSpPr>
        <p:spPr bwMode="auto">
          <a:xfrm>
            <a:off x="6502375" y="4756501"/>
            <a:ext cx="567625" cy="229134"/>
          </a:xfrm>
          <a:custGeom>
            <a:avLst/>
            <a:gdLst>
              <a:gd name="T0" fmla="*/ 792 w 804"/>
              <a:gd name="T1" fmla="*/ 4 h 224"/>
              <a:gd name="T2" fmla="*/ 804 w 804"/>
              <a:gd name="T3" fmla="*/ 61 h 224"/>
              <a:gd name="T4" fmla="*/ 13 w 804"/>
              <a:gd name="T5" fmla="*/ 224 h 224"/>
              <a:gd name="T6" fmla="*/ 2 w 804"/>
              <a:gd name="T7" fmla="*/ 184 h 224"/>
              <a:gd name="T8" fmla="*/ 0 w 804"/>
              <a:gd name="T9" fmla="*/ 166 h 224"/>
              <a:gd name="T10" fmla="*/ 792 w 804"/>
              <a:gd name="T11" fmla="*/ 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4" h="224">
                <a:moveTo>
                  <a:pt x="792" y="4"/>
                </a:moveTo>
                <a:cubicBezTo>
                  <a:pt x="795" y="20"/>
                  <a:pt x="799" y="38"/>
                  <a:pt x="804" y="61"/>
                </a:cubicBezTo>
                <a:cubicBezTo>
                  <a:pt x="539" y="118"/>
                  <a:pt x="277" y="171"/>
                  <a:pt x="13" y="224"/>
                </a:cubicBezTo>
                <a:cubicBezTo>
                  <a:pt x="8" y="207"/>
                  <a:pt x="4" y="196"/>
                  <a:pt x="2" y="184"/>
                </a:cubicBezTo>
                <a:cubicBezTo>
                  <a:pt x="0" y="178"/>
                  <a:pt x="1" y="171"/>
                  <a:pt x="0" y="166"/>
                </a:cubicBezTo>
                <a:cubicBezTo>
                  <a:pt x="32" y="149"/>
                  <a:pt x="757" y="0"/>
                  <a:pt x="792" y="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Freeform 90">
            <a:extLst>
              <a:ext uri="{FF2B5EF4-FFF2-40B4-BE49-F238E27FC236}">
                <a16:creationId xmlns:a16="http://schemas.microsoft.com/office/drawing/2014/main" id="{B7A03071-2090-4237-A393-8700B6A90047}"/>
              </a:ext>
            </a:extLst>
          </p:cNvPr>
          <p:cNvSpPr>
            <a:spLocks/>
          </p:cNvSpPr>
          <p:nvPr/>
        </p:nvSpPr>
        <p:spPr bwMode="auto">
          <a:xfrm rot="21180663">
            <a:off x="7360274" y="4409632"/>
            <a:ext cx="567625" cy="229134"/>
          </a:xfrm>
          <a:custGeom>
            <a:avLst/>
            <a:gdLst>
              <a:gd name="T0" fmla="*/ 792 w 804"/>
              <a:gd name="T1" fmla="*/ 4 h 224"/>
              <a:gd name="T2" fmla="*/ 804 w 804"/>
              <a:gd name="T3" fmla="*/ 61 h 224"/>
              <a:gd name="T4" fmla="*/ 13 w 804"/>
              <a:gd name="T5" fmla="*/ 224 h 224"/>
              <a:gd name="T6" fmla="*/ 2 w 804"/>
              <a:gd name="T7" fmla="*/ 184 h 224"/>
              <a:gd name="T8" fmla="*/ 0 w 804"/>
              <a:gd name="T9" fmla="*/ 166 h 224"/>
              <a:gd name="T10" fmla="*/ 792 w 804"/>
              <a:gd name="T11" fmla="*/ 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4" h="224">
                <a:moveTo>
                  <a:pt x="792" y="4"/>
                </a:moveTo>
                <a:cubicBezTo>
                  <a:pt x="795" y="20"/>
                  <a:pt x="799" y="38"/>
                  <a:pt x="804" y="61"/>
                </a:cubicBezTo>
                <a:cubicBezTo>
                  <a:pt x="539" y="118"/>
                  <a:pt x="277" y="171"/>
                  <a:pt x="13" y="224"/>
                </a:cubicBezTo>
                <a:cubicBezTo>
                  <a:pt x="8" y="207"/>
                  <a:pt x="4" y="196"/>
                  <a:pt x="2" y="184"/>
                </a:cubicBezTo>
                <a:cubicBezTo>
                  <a:pt x="0" y="178"/>
                  <a:pt x="1" y="171"/>
                  <a:pt x="0" y="166"/>
                </a:cubicBezTo>
                <a:cubicBezTo>
                  <a:pt x="32" y="149"/>
                  <a:pt x="757" y="0"/>
                  <a:pt x="792" y="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0">
            <a:extLst>
              <a:ext uri="{FF2B5EF4-FFF2-40B4-BE49-F238E27FC236}">
                <a16:creationId xmlns:a16="http://schemas.microsoft.com/office/drawing/2014/main" id="{21B3C031-C34B-4893-BDCA-61A98946DA42}"/>
              </a:ext>
            </a:extLst>
          </p:cNvPr>
          <p:cNvSpPr>
            <a:spLocks/>
          </p:cNvSpPr>
          <p:nvPr/>
        </p:nvSpPr>
        <p:spPr bwMode="auto">
          <a:xfrm rot="3488564">
            <a:off x="7064629" y="3496721"/>
            <a:ext cx="567625" cy="229134"/>
          </a:xfrm>
          <a:custGeom>
            <a:avLst/>
            <a:gdLst>
              <a:gd name="T0" fmla="*/ 792 w 804"/>
              <a:gd name="T1" fmla="*/ 4 h 224"/>
              <a:gd name="T2" fmla="*/ 804 w 804"/>
              <a:gd name="T3" fmla="*/ 61 h 224"/>
              <a:gd name="T4" fmla="*/ 13 w 804"/>
              <a:gd name="T5" fmla="*/ 224 h 224"/>
              <a:gd name="T6" fmla="*/ 2 w 804"/>
              <a:gd name="T7" fmla="*/ 184 h 224"/>
              <a:gd name="T8" fmla="*/ 0 w 804"/>
              <a:gd name="T9" fmla="*/ 166 h 224"/>
              <a:gd name="T10" fmla="*/ 792 w 804"/>
              <a:gd name="T11" fmla="*/ 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4" h="224">
                <a:moveTo>
                  <a:pt x="792" y="4"/>
                </a:moveTo>
                <a:cubicBezTo>
                  <a:pt x="795" y="20"/>
                  <a:pt x="799" y="38"/>
                  <a:pt x="804" y="61"/>
                </a:cubicBezTo>
                <a:cubicBezTo>
                  <a:pt x="539" y="118"/>
                  <a:pt x="277" y="171"/>
                  <a:pt x="13" y="224"/>
                </a:cubicBezTo>
                <a:cubicBezTo>
                  <a:pt x="8" y="207"/>
                  <a:pt x="4" y="196"/>
                  <a:pt x="2" y="184"/>
                </a:cubicBezTo>
                <a:cubicBezTo>
                  <a:pt x="0" y="178"/>
                  <a:pt x="1" y="171"/>
                  <a:pt x="0" y="166"/>
                </a:cubicBezTo>
                <a:cubicBezTo>
                  <a:pt x="32" y="149"/>
                  <a:pt x="757" y="0"/>
                  <a:pt x="792" y="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0">
            <a:extLst>
              <a:ext uri="{FF2B5EF4-FFF2-40B4-BE49-F238E27FC236}">
                <a16:creationId xmlns:a16="http://schemas.microsoft.com/office/drawing/2014/main" id="{B70BB270-148D-486A-8892-991113839090}"/>
              </a:ext>
            </a:extLst>
          </p:cNvPr>
          <p:cNvSpPr>
            <a:spLocks/>
          </p:cNvSpPr>
          <p:nvPr/>
        </p:nvSpPr>
        <p:spPr bwMode="auto">
          <a:xfrm>
            <a:off x="7679700" y="1880012"/>
            <a:ext cx="567625" cy="229134"/>
          </a:xfrm>
          <a:custGeom>
            <a:avLst/>
            <a:gdLst>
              <a:gd name="T0" fmla="*/ 792 w 804"/>
              <a:gd name="T1" fmla="*/ 4 h 224"/>
              <a:gd name="T2" fmla="*/ 804 w 804"/>
              <a:gd name="T3" fmla="*/ 61 h 224"/>
              <a:gd name="T4" fmla="*/ 13 w 804"/>
              <a:gd name="T5" fmla="*/ 224 h 224"/>
              <a:gd name="T6" fmla="*/ 2 w 804"/>
              <a:gd name="T7" fmla="*/ 184 h 224"/>
              <a:gd name="T8" fmla="*/ 0 w 804"/>
              <a:gd name="T9" fmla="*/ 166 h 224"/>
              <a:gd name="T10" fmla="*/ 792 w 804"/>
              <a:gd name="T11" fmla="*/ 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4" h="224">
                <a:moveTo>
                  <a:pt x="792" y="4"/>
                </a:moveTo>
                <a:cubicBezTo>
                  <a:pt x="795" y="20"/>
                  <a:pt x="799" y="38"/>
                  <a:pt x="804" y="61"/>
                </a:cubicBezTo>
                <a:cubicBezTo>
                  <a:pt x="539" y="118"/>
                  <a:pt x="277" y="171"/>
                  <a:pt x="13" y="224"/>
                </a:cubicBezTo>
                <a:cubicBezTo>
                  <a:pt x="8" y="207"/>
                  <a:pt x="4" y="196"/>
                  <a:pt x="2" y="184"/>
                </a:cubicBezTo>
                <a:cubicBezTo>
                  <a:pt x="0" y="178"/>
                  <a:pt x="1" y="171"/>
                  <a:pt x="0" y="166"/>
                </a:cubicBezTo>
                <a:cubicBezTo>
                  <a:pt x="32" y="149"/>
                  <a:pt x="757" y="0"/>
                  <a:pt x="792" y="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Freeform 90">
            <a:extLst>
              <a:ext uri="{FF2B5EF4-FFF2-40B4-BE49-F238E27FC236}">
                <a16:creationId xmlns:a16="http://schemas.microsoft.com/office/drawing/2014/main" id="{4D929FE7-5733-4537-9F00-27F9C8648F3B}"/>
              </a:ext>
            </a:extLst>
          </p:cNvPr>
          <p:cNvSpPr>
            <a:spLocks/>
          </p:cNvSpPr>
          <p:nvPr/>
        </p:nvSpPr>
        <p:spPr bwMode="auto">
          <a:xfrm>
            <a:off x="6854108" y="2143164"/>
            <a:ext cx="567625" cy="229134"/>
          </a:xfrm>
          <a:custGeom>
            <a:avLst/>
            <a:gdLst>
              <a:gd name="T0" fmla="*/ 792 w 804"/>
              <a:gd name="T1" fmla="*/ 4 h 224"/>
              <a:gd name="T2" fmla="*/ 804 w 804"/>
              <a:gd name="T3" fmla="*/ 61 h 224"/>
              <a:gd name="T4" fmla="*/ 13 w 804"/>
              <a:gd name="T5" fmla="*/ 224 h 224"/>
              <a:gd name="T6" fmla="*/ 2 w 804"/>
              <a:gd name="T7" fmla="*/ 184 h 224"/>
              <a:gd name="T8" fmla="*/ 0 w 804"/>
              <a:gd name="T9" fmla="*/ 166 h 224"/>
              <a:gd name="T10" fmla="*/ 792 w 804"/>
              <a:gd name="T11" fmla="*/ 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4" h="224">
                <a:moveTo>
                  <a:pt x="792" y="4"/>
                </a:moveTo>
                <a:cubicBezTo>
                  <a:pt x="795" y="20"/>
                  <a:pt x="799" y="38"/>
                  <a:pt x="804" y="61"/>
                </a:cubicBezTo>
                <a:cubicBezTo>
                  <a:pt x="539" y="118"/>
                  <a:pt x="277" y="171"/>
                  <a:pt x="13" y="224"/>
                </a:cubicBezTo>
                <a:cubicBezTo>
                  <a:pt x="8" y="207"/>
                  <a:pt x="4" y="196"/>
                  <a:pt x="2" y="184"/>
                </a:cubicBezTo>
                <a:cubicBezTo>
                  <a:pt x="0" y="178"/>
                  <a:pt x="1" y="171"/>
                  <a:pt x="0" y="166"/>
                </a:cubicBezTo>
                <a:cubicBezTo>
                  <a:pt x="32" y="149"/>
                  <a:pt x="757" y="0"/>
                  <a:pt x="792" y="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Freeform 90">
            <a:extLst>
              <a:ext uri="{FF2B5EF4-FFF2-40B4-BE49-F238E27FC236}">
                <a16:creationId xmlns:a16="http://schemas.microsoft.com/office/drawing/2014/main" id="{6D6F5AE2-D716-4BAA-9A84-14E7E8BDC437}"/>
              </a:ext>
            </a:extLst>
          </p:cNvPr>
          <p:cNvSpPr>
            <a:spLocks/>
          </p:cNvSpPr>
          <p:nvPr/>
        </p:nvSpPr>
        <p:spPr bwMode="auto">
          <a:xfrm rot="3065629">
            <a:off x="6361778" y="2991174"/>
            <a:ext cx="567625" cy="164407"/>
          </a:xfrm>
          <a:custGeom>
            <a:avLst/>
            <a:gdLst>
              <a:gd name="T0" fmla="*/ 792 w 804"/>
              <a:gd name="T1" fmla="*/ 4 h 224"/>
              <a:gd name="T2" fmla="*/ 804 w 804"/>
              <a:gd name="T3" fmla="*/ 61 h 224"/>
              <a:gd name="T4" fmla="*/ 13 w 804"/>
              <a:gd name="T5" fmla="*/ 224 h 224"/>
              <a:gd name="T6" fmla="*/ 2 w 804"/>
              <a:gd name="T7" fmla="*/ 184 h 224"/>
              <a:gd name="T8" fmla="*/ 0 w 804"/>
              <a:gd name="T9" fmla="*/ 166 h 224"/>
              <a:gd name="T10" fmla="*/ 792 w 804"/>
              <a:gd name="T11" fmla="*/ 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4" h="224">
                <a:moveTo>
                  <a:pt x="792" y="4"/>
                </a:moveTo>
                <a:cubicBezTo>
                  <a:pt x="795" y="20"/>
                  <a:pt x="799" y="38"/>
                  <a:pt x="804" y="61"/>
                </a:cubicBezTo>
                <a:cubicBezTo>
                  <a:pt x="539" y="118"/>
                  <a:pt x="277" y="171"/>
                  <a:pt x="13" y="224"/>
                </a:cubicBezTo>
                <a:cubicBezTo>
                  <a:pt x="8" y="207"/>
                  <a:pt x="4" y="196"/>
                  <a:pt x="2" y="184"/>
                </a:cubicBezTo>
                <a:cubicBezTo>
                  <a:pt x="0" y="178"/>
                  <a:pt x="1" y="171"/>
                  <a:pt x="0" y="166"/>
                </a:cubicBezTo>
                <a:cubicBezTo>
                  <a:pt x="32" y="149"/>
                  <a:pt x="757" y="0"/>
                  <a:pt x="792" y="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 90">
            <a:extLst>
              <a:ext uri="{FF2B5EF4-FFF2-40B4-BE49-F238E27FC236}">
                <a16:creationId xmlns:a16="http://schemas.microsoft.com/office/drawing/2014/main" id="{B41B77BE-1649-4D3E-9114-8163AC50397C}"/>
              </a:ext>
            </a:extLst>
          </p:cNvPr>
          <p:cNvSpPr>
            <a:spLocks/>
          </p:cNvSpPr>
          <p:nvPr/>
        </p:nvSpPr>
        <p:spPr bwMode="auto">
          <a:xfrm>
            <a:off x="8506295" y="1553834"/>
            <a:ext cx="567625" cy="229134"/>
          </a:xfrm>
          <a:custGeom>
            <a:avLst/>
            <a:gdLst>
              <a:gd name="T0" fmla="*/ 792 w 804"/>
              <a:gd name="T1" fmla="*/ 4 h 224"/>
              <a:gd name="T2" fmla="*/ 804 w 804"/>
              <a:gd name="T3" fmla="*/ 61 h 224"/>
              <a:gd name="T4" fmla="*/ 13 w 804"/>
              <a:gd name="T5" fmla="*/ 224 h 224"/>
              <a:gd name="T6" fmla="*/ 2 w 804"/>
              <a:gd name="T7" fmla="*/ 184 h 224"/>
              <a:gd name="T8" fmla="*/ 0 w 804"/>
              <a:gd name="T9" fmla="*/ 166 h 224"/>
              <a:gd name="T10" fmla="*/ 792 w 804"/>
              <a:gd name="T11" fmla="*/ 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4" h="224">
                <a:moveTo>
                  <a:pt x="792" y="4"/>
                </a:moveTo>
                <a:cubicBezTo>
                  <a:pt x="795" y="20"/>
                  <a:pt x="799" y="38"/>
                  <a:pt x="804" y="61"/>
                </a:cubicBezTo>
                <a:cubicBezTo>
                  <a:pt x="539" y="118"/>
                  <a:pt x="277" y="171"/>
                  <a:pt x="13" y="224"/>
                </a:cubicBezTo>
                <a:cubicBezTo>
                  <a:pt x="8" y="207"/>
                  <a:pt x="4" y="196"/>
                  <a:pt x="2" y="184"/>
                </a:cubicBezTo>
                <a:cubicBezTo>
                  <a:pt x="0" y="178"/>
                  <a:pt x="1" y="171"/>
                  <a:pt x="0" y="166"/>
                </a:cubicBezTo>
                <a:cubicBezTo>
                  <a:pt x="32" y="149"/>
                  <a:pt x="757" y="0"/>
                  <a:pt x="792" y="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84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1" name="Group 240">
            <a:extLst>
              <a:ext uri="{FF2B5EF4-FFF2-40B4-BE49-F238E27FC236}">
                <a16:creationId xmlns:a16="http://schemas.microsoft.com/office/drawing/2014/main" id="{40CCD176-03AC-4EE5-AD84-BAC9C31DC6C9}"/>
              </a:ext>
            </a:extLst>
          </p:cNvPr>
          <p:cNvGrpSpPr/>
          <p:nvPr/>
        </p:nvGrpSpPr>
        <p:grpSpPr>
          <a:xfrm>
            <a:off x="3784642" y="1218335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86CB97B-ADBC-4ABF-A20A-47C673E4D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7700C4E0-0EEF-4BB6-9793-2A34EDF89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Line 9">
              <a:extLst>
                <a:ext uri="{FF2B5EF4-FFF2-40B4-BE49-F238E27FC236}">
                  <a16:creationId xmlns:a16="http://schemas.microsoft.com/office/drawing/2014/main" id="{3EF6D829-8195-458B-8DEF-7C4087F46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1745A11-DCB5-4797-ACCF-BB04BFF58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E47F63B6-BB67-4A39-B657-D2CB22F0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Group 252">
            <a:extLst>
              <a:ext uri="{FF2B5EF4-FFF2-40B4-BE49-F238E27FC236}">
                <a16:creationId xmlns:a16="http://schemas.microsoft.com/office/drawing/2014/main" id="{D980B599-8871-4FF4-A34C-82829638153A}"/>
              </a:ext>
            </a:extLst>
          </p:cNvPr>
          <p:cNvGrpSpPr/>
          <p:nvPr/>
        </p:nvGrpSpPr>
        <p:grpSpPr>
          <a:xfrm>
            <a:off x="2276101" y="1213221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1E8A3EB1-5F4C-4FC1-95BE-497C1789F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A09B4BE6-2A61-4538-A354-1CBB0E655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Line 9">
              <a:extLst>
                <a:ext uri="{FF2B5EF4-FFF2-40B4-BE49-F238E27FC236}">
                  <a16:creationId xmlns:a16="http://schemas.microsoft.com/office/drawing/2014/main" id="{C4623C9F-90ED-4CA3-A521-20CFCC38D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Line 10">
              <a:extLst>
                <a:ext uri="{FF2B5EF4-FFF2-40B4-BE49-F238E27FC236}">
                  <a16:creationId xmlns:a16="http://schemas.microsoft.com/office/drawing/2014/main" id="{34760CA4-DAB4-427C-AF90-75E160A95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F638831-0110-46F3-83DC-01C0B4F18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258">
            <a:extLst>
              <a:ext uri="{FF2B5EF4-FFF2-40B4-BE49-F238E27FC236}">
                <a16:creationId xmlns:a16="http://schemas.microsoft.com/office/drawing/2014/main" id="{A32219B4-E3CC-4343-9F25-8707FAEE8882}"/>
              </a:ext>
            </a:extLst>
          </p:cNvPr>
          <p:cNvGrpSpPr/>
          <p:nvPr/>
        </p:nvGrpSpPr>
        <p:grpSpPr>
          <a:xfrm>
            <a:off x="1527281" y="1587238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EAF492F4-DCA8-4867-9D5F-049416B9C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3D2AFB71-F839-496A-9E72-28B24B57B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D2803AE2-BED6-45A4-94E5-1BEC9301B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95EC718C-3D02-4176-AF61-30B8E051D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34FD4C7E-F2C3-4E75-AA90-0761BB1D8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270">
            <a:extLst>
              <a:ext uri="{FF2B5EF4-FFF2-40B4-BE49-F238E27FC236}">
                <a16:creationId xmlns:a16="http://schemas.microsoft.com/office/drawing/2014/main" id="{763B7512-B9AC-4099-AF77-098DB01F29C8}"/>
              </a:ext>
            </a:extLst>
          </p:cNvPr>
          <p:cNvGrpSpPr/>
          <p:nvPr/>
        </p:nvGrpSpPr>
        <p:grpSpPr>
          <a:xfrm>
            <a:off x="786419" y="3201911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9ADBC22D-E46B-493F-8B46-E0BD54774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DA08AC9E-96C8-4EC2-8DA9-A88278EED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Line 9">
              <a:extLst>
                <a:ext uri="{FF2B5EF4-FFF2-40B4-BE49-F238E27FC236}">
                  <a16:creationId xmlns:a16="http://schemas.microsoft.com/office/drawing/2014/main" id="{6A898222-8D09-4C3D-8554-F13A8F108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Line 10">
              <a:extLst>
                <a:ext uri="{FF2B5EF4-FFF2-40B4-BE49-F238E27FC236}">
                  <a16:creationId xmlns:a16="http://schemas.microsoft.com/office/drawing/2014/main" id="{959B7BB2-6C74-4546-8F80-74EB27437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CA158A8D-31FD-456A-B247-08925BD51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" name="Group 276">
            <a:extLst>
              <a:ext uri="{FF2B5EF4-FFF2-40B4-BE49-F238E27FC236}">
                <a16:creationId xmlns:a16="http://schemas.microsoft.com/office/drawing/2014/main" id="{43425218-BBEE-47E2-8310-C121D914B8EF}"/>
              </a:ext>
            </a:extLst>
          </p:cNvPr>
          <p:cNvGrpSpPr/>
          <p:nvPr/>
        </p:nvGrpSpPr>
        <p:grpSpPr>
          <a:xfrm>
            <a:off x="966471" y="4150679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805455DA-D60A-4E9B-9364-C4A5D0B88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1CBCC6D-D595-42E6-B5D6-64D139E56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Line 9">
              <a:extLst>
                <a:ext uri="{FF2B5EF4-FFF2-40B4-BE49-F238E27FC236}">
                  <a16:creationId xmlns:a16="http://schemas.microsoft.com/office/drawing/2014/main" id="{0AB60043-104A-4CD9-AAF0-0B67EE925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Line 10">
              <a:extLst>
                <a:ext uri="{FF2B5EF4-FFF2-40B4-BE49-F238E27FC236}">
                  <a16:creationId xmlns:a16="http://schemas.microsoft.com/office/drawing/2014/main" id="{3BE5633A-81F8-47C9-BA07-B4F9FCA48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C2DA9F11-7057-4671-BE30-4B6F705AD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oup 282">
            <a:extLst>
              <a:ext uri="{FF2B5EF4-FFF2-40B4-BE49-F238E27FC236}">
                <a16:creationId xmlns:a16="http://schemas.microsoft.com/office/drawing/2014/main" id="{867C6F51-311E-4765-8E64-CA0E8F2B6B2D}"/>
              </a:ext>
            </a:extLst>
          </p:cNvPr>
          <p:cNvGrpSpPr/>
          <p:nvPr/>
        </p:nvGrpSpPr>
        <p:grpSpPr>
          <a:xfrm>
            <a:off x="1470636" y="4751259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017DE335-BAB0-4F6F-8EBA-44F885772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D110347F-4710-4AF5-A930-BC9B1A13C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Line 9">
              <a:extLst>
                <a:ext uri="{FF2B5EF4-FFF2-40B4-BE49-F238E27FC236}">
                  <a16:creationId xmlns:a16="http://schemas.microsoft.com/office/drawing/2014/main" id="{A4DA3289-37AB-4730-92A9-1F235ACD4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Line 10">
              <a:extLst>
                <a:ext uri="{FF2B5EF4-FFF2-40B4-BE49-F238E27FC236}">
                  <a16:creationId xmlns:a16="http://schemas.microsoft.com/office/drawing/2014/main" id="{B4F65DB9-233D-47BB-9233-078343395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C5AD1820-819C-4382-A1D4-252A5EA94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Group 288">
            <a:extLst>
              <a:ext uri="{FF2B5EF4-FFF2-40B4-BE49-F238E27FC236}">
                <a16:creationId xmlns:a16="http://schemas.microsoft.com/office/drawing/2014/main" id="{2A58AEBB-17AE-4A81-925C-DD3CCBBDB67F}"/>
              </a:ext>
            </a:extLst>
          </p:cNvPr>
          <p:cNvGrpSpPr/>
          <p:nvPr/>
        </p:nvGrpSpPr>
        <p:grpSpPr>
          <a:xfrm>
            <a:off x="2258213" y="5167361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A538BE1E-9387-49B8-B85E-023E101C0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C186C019-87C5-45C0-90AC-AF256B56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Line 9">
              <a:extLst>
                <a:ext uri="{FF2B5EF4-FFF2-40B4-BE49-F238E27FC236}">
                  <a16:creationId xmlns:a16="http://schemas.microsoft.com/office/drawing/2014/main" id="{B2081B4F-A5F3-4510-88FA-ADC4B075E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Line 10">
              <a:extLst>
                <a:ext uri="{FF2B5EF4-FFF2-40B4-BE49-F238E27FC236}">
                  <a16:creationId xmlns:a16="http://schemas.microsoft.com/office/drawing/2014/main" id="{8D861FE8-A97D-44ED-AE28-9395FB1CD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6C3A5861-3E49-4E6C-BC13-A2472736F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3" name="Group 294">
            <a:extLst>
              <a:ext uri="{FF2B5EF4-FFF2-40B4-BE49-F238E27FC236}">
                <a16:creationId xmlns:a16="http://schemas.microsoft.com/office/drawing/2014/main" id="{7956B578-3280-42C8-9FA7-E62FB0CD77D1}"/>
              </a:ext>
            </a:extLst>
          </p:cNvPr>
          <p:cNvGrpSpPr/>
          <p:nvPr/>
        </p:nvGrpSpPr>
        <p:grpSpPr>
          <a:xfrm>
            <a:off x="3185373" y="5206255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C53ECB13-38BB-4A57-A9B3-115EFEF52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F0CF307C-2D09-4B4C-9BA5-59031B03F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Line 9">
              <a:extLst>
                <a:ext uri="{FF2B5EF4-FFF2-40B4-BE49-F238E27FC236}">
                  <a16:creationId xmlns:a16="http://schemas.microsoft.com/office/drawing/2014/main" id="{B0C02D2B-062B-4A24-B706-0457C58D9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Line 10">
              <a:extLst>
                <a:ext uri="{FF2B5EF4-FFF2-40B4-BE49-F238E27FC236}">
                  <a16:creationId xmlns:a16="http://schemas.microsoft.com/office/drawing/2014/main" id="{B802137F-A18F-4ECE-8AE9-77DE243F3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78D7208D-2FAB-4227-AEB2-5A22FBBE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" name="Group 300">
            <a:extLst>
              <a:ext uri="{FF2B5EF4-FFF2-40B4-BE49-F238E27FC236}">
                <a16:creationId xmlns:a16="http://schemas.microsoft.com/office/drawing/2014/main" id="{D3A4A83A-4291-46CA-B64C-6C5CF2D14DD2}"/>
              </a:ext>
            </a:extLst>
          </p:cNvPr>
          <p:cNvGrpSpPr/>
          <p:nvPr/>
        </p:nvGrpSpPr>
        <p:grpSpPr>
          <a:xfrm>
            <a:off x="4003935" y="5045413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4827EAAF-D544-4ACA-BDA5-6C6B97D2E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9A14BD4B-4F86-4A42-A82D-5398938EE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9">
              <a:extLst>
                <a:ext uri="{FF2B5EF4-FFF2-40B4-BE49-F238E27FC236}">
                  <a16:creationId xmlns:a16="http://schemas.microsoft.com/office/drawing/2014/main" id="{C0398766-3040-49CB-8D5B-B3DE9F4BC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10">
              <a:extLst>
                <a:ext uri="{FF2B5EF4-FFF2-40B4-BE49-F238E27FC236}">
                  <a16:creationId xmlns:a16="http://schemas.microsoft.com/office/drawing/2014/main" id="{3FFD9331-A230-435B-A23E-B59548C62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C2AB9902-F89C-40C7-824C-C1756B64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5" name="Group 803">
            <a:extLst>
              <a:ext uri="{FF2B5EF4-FFF2-40B4-BE49-F238E27FC236}">
                <a16:creationId xmlns:a16="http://schemas.microsoft.com/office/drawing/2014/main" id="{7CD8DD74-774D-438B-9F70-E5E58766D00F}"/>
              </a:ext>
            </a:extLst>
          </p:cNvPr>
          <p:cNvGrpSpPr/>
          <p:nvPr/>
        </p:nvGrpSpPr>
        <p:grpSpPr>
          <a:xfrm>
            <a:off x="1032647" y="2286655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CB14D50F-2044-4463-B48F-27E4935BF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D54318C3-D345-431F-937D-347DC0968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9">
              <a:extLst>
                <a:ext uri="{FF2B5EF4-FFF2-40B4-BE49-F238E27FC236}">
                  <a16:creationId xmlns:a16="http://schemas.microsoft.com/office/drawing/2014/main" id="{E6573879-C62D-46AC-8195-DADB4C581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10">
              <a:extLst>
                <a:ext uri="{FF2B5EF4-FFF2-40B4-BE49-F238E27FC236}">
                  <a16:creationId xmlns:a16="http://schemas.microsoft.com/office/drawing/2014/main" id="{29E60FBF-74CF-4A3C-84F6-6F6632DA0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F5466AF1-E521-4D1C-A5F5-85572AA9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Group 809">
            <a:extLst>
              <a:ext uri="{FF2B5EF4-FFF2-40B4-BE49-F238E27FC236}">
                <a16:creationId xmlns:a16="http://schemas.microsoft.com/office/drawing/2014/main" id="{5C1AA029-4971-417C-B5D7-7F8F6225DEDC}"/>
              </a:ext>
            </a:extLst>
          </p:cNvPr>
          <p:cNvGrpSpPr/>
          <p:nvPr/>
        </p:nvGrpSpPr>
        <p:grpSpPr>
          <a:xfrm>
            <a:off x="3032288" y="1149323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0E083C20-80A4-4E6F-9E04-7D36C4E26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A57FC80B-2C5F-419A-ABAD-38F006DB2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Line 9">
              <a:extLst>
                <a:ext uri="{FF2B5EF4-FFF2-40B4-BE49-F238E27FC236}">
                  <a16:creationId xmlns:a16="http://schemas.microsoft.com/office/drawing/2014/main" id="{6D436693-386F-415F-8089-032E30035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Line 10">
              <a:extLst>
                <a:ext uri="{FF2B5EF4-FFF2-40B4-BE49-F238E27FC236}">
                  <a16:creationId xmlns:a16="http://schemas.microsoft.com/office/drawing/2014/main" id="{AB19356D-5B15-4F36-A40F-209D2E821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FF88D977-3B79-4D5F-B5BD-8EB454293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7" name="Group 222">
            <a:extLst>
              <a:ext uri="{FF2B5EF4-FFF2-40B4-BE49-F238E27FC236}">
                <a16:creationId xmlns:a16="http://schemas.microsoft.com/office/drawing/2014/main" id="{B0DDD6C4-7340-4907-97F9-9F12C0A57E5E}"/>
              </a:ext>
            </a:extLst>
          </p:cNvPr>
          <p:cNvGrpSpPr/>
          <p:nvPr/>
        </p:nvGrpSpPr>
        <p:grpSpPr>
          <a:xfrm>
            <a:off x="5145010" y="3003954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474B00D0-CE91-4A3A-9986-C9B3A529B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68E375EA-6AAA-4D9B-A132-57A431DD2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Line 9">
              <a:extLst>
                <a:ext uri="{FF2B5EF4-FFF2-40B4-BE49-F238E27FC236}">
                  <a16:creationId xmlns:a16="http://schemas.microsoft.com/office/drawing/2014/main" id="{6E75058F-D363-4CFE-BB8F-D1EEE4F24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Line 10">
              <a:extLst>
                <a:ext uri="{FF2B5EF4-FFF2-40B4-BE49-F238E27FC236}">
                  <a16:creationId xmlns:a16="http://schemas.microsoft.com/office/drawing/2014/main" id="{102EDB58-803E-4A6B-B3B1-5120A548A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90A6CD42-6CA8-4E4B-B5CC-A30AEB75B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3" name="Group 234">
            <a:extLst>
              <a:ext uri="{FF2B5EF4-FFF2-40B4-BE49-F238E27FC236}">
                <a16:creationId xmlns:a16="http://schemas.microsoft.com/office/drawing/2014/main" id="{656B79AA-FA20-45E5-9C14-409E66744840}"/>
              </a:ext>
            </a:extLst>
          </p:cNvPr>
          <p:cNvGrpSpPr/>
          <p:nvPr/>
        </p:nvGrpSpPr>
        <p:grpSpPr>
          <a:xfrm>
            <a:off x="4408513" y="1596748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8B47EE1A-3485-404B-B167-08ADA05B8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3FB9A35F-7801-4C7E-A9A5-B86F5E84E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Line 9">
              <a:extLst>
                <a:ext uri="{FF2B5EF4-FFF2-40B4-BE49-F238E27FC236}">
                  <a16:creationId xmlns:a16="http://schemas.microsoft.com/office/drawing/2014/main" id="{4EDCA062-67E2-4CA9-896B-69ECED8E2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Line 10">
              <a:extLst>
                <a:ext uri="{FF2B5EF4-FFF2-40B4-BE49-F238E27FC236}">
                  <a16:creationId xmlns:a16="http://schemas.microsoft.com/office/drawing/2014/main" id="{33B73713-9020-4B0D-B604-B7442B30A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1EFAC539-5D97-45BA-86CE-2338F4318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Group 306">
            <a:extLst>
              <a:ext uri="{FF2B5EF4-FFF2-40B4-BE49-F238E27FC236}">
                <a16:creationId xmlns:a16="http://schemas.microsoft.com/office/drawing/2014/main" id="{D0A8A0A0-071C-48DE-8BC5-F69208EF321E}"/>
              </a:ext>
            </a:extLst>
          </p:cNvPr>
          <p:cNvGrpSpPr/>
          <p:nvPr/>
        </p:nvGrpSpPr>
        <p:grpSpPr>
          <a:xfrm>
            <a:off x="4609773" y="4587876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F1891119-33B4-4FD1-83DC-C2FEB9666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28B1E739-5539-41F3-BAB9-C28AACAE7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Line 9">
              <a:extLst>
                <a:ext uri="{FF2B5EF4-FFF2-40B4-BE49-F238E27FC236}">
                  <a16:creationId xmlns:a16="http://schemas.microsoft.com/office/drawing/2014/main" id="{5919BC45-6C5D-4CD2-B05D-939E17D5E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Line 10">
              <a:extLst>
                <a:ext uri="{FF2B5EF4-FFF2-40B4-BE49-F238E27FC236}">
                  <a16:creationId xmlns:a16="http://schemas.microsoft.com/office/drawing/2014/main" id="{520027F1-19BA-4007-82CA-AF09A988F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3D08C3C5-9FD7-45DB-83BD-CD5EAD97F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6" name="Group 312">
            <a:extLst>
              <a:ext uri="{FF2B5EF4-FFF2-40B4-BE49-F238E27FC236}">
                <a16:creationId xmlns:a16="http://schemas.microsoft.com/office/drawing/2014/main" id="{91125986-6A7E-48CC-92CE-68410FDDEA6C}"/>
              </a:ext>
            </a:extLst>
          </p:cNvPr>
          <p:cNvGrpSpPr/>
          <p:nvPr/>
        </p:nvGrpSpPr>
        <p:grpSpPr>
          <a:xfrm>
            <a:off x="5069977" y="3951809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F2BC4A87-AD7A-4F3F-ADDA-4C3630403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2FACF55B-716F-4DBA-BEF5-54A98E4CF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Line 9">
              <a:extLst>
                <a:ext uri="{FF2B5EF4-FFF2-40B4-BE49-F238E27FC236}">
                  <a16:creationId xmlns:a16="http://schemas.microsoft.com/office/drawing/2014/main" id="{0939D2ED-F912-4FFD-A7F4-D37A2FF74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Line 10">
              <a:extLst>
                <a:ext uri="{FF2B5EF4-FFF2-40B4-BE49-F238E27FC236}">
                  <a16:creationId xmlns:a16="http://schemas.microsoft.com/office/drawing/2014/main" id="{690B3AA9-AD07-4997-92CC-25FC67DDF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4F44DFA7-896B-49CC-B50C-5345E8AE4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2" name="Group 228">
            <a:extLst>
              <a:ext uri="{FF2B5EF4-FFF2-40B4-BE49-F238E27FC236}">
                <a16:creationId xmlns:a16="http://schemas.microsoft.com/office/drawing/2014/main" id="{B40BE9C3-680E-4304-954D-A64850D6F716}"/>
              </a:ext>
            </a:extLst>
          </p:cNvPr>
          <p:cNvGrpSpPr/>
          <p:nvPr/>
        </p:nvGrpSpPr>
        <p:grpSpPr>
          <a:xfrm>
            <a:off x="4879299" y="2190278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2521C6E6-386E-4A5C-9BB8-8B75A3E9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DF67D49D-2223-4998-BF8A-279DF3351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Line 9">
              <a:extLst>
                <a:ext uri="{FF2B5EF4-FFF2-40B4-BE49-F238E27FC236}">
                  <a16:creationId xmlns:a16="http://schemas.microsoft.com/office/drawing/2014/main" id="{30E9B419-F875-475E-969D-CB7A0FD0B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Line 10">
              <a:extLst>
                <a:ext uri="{FF2B5EF4-FFF2-40B4-BE49-F238E27FC236}">
                  <a16:creationId xmlns:a16="http://schemas.microsoft.com/office/drawing/2014/main" id="{44105421-31AE-439A-91EC-F3A5DAAE5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19B077E9-3C54-43F8-AA21-7DD8B373F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8" name="Oval 246">
            <a:extLst>
              <a:ext uri="{FF2B5EF4-FFF2-40B4-BE49-F238E27FC236}">
                <a16:creationId xmlns:a16="http://schemas.microsoft.com/office/drawing/2014/main" id="{8B3450B8-922B-4C84-8281-6048D6ABB8D9}"/>
              </a:ext>
            </a:extLst>
          </p:cNvPr>
          <p:cNvSpPr/>
          <p:nvPr/>
        </p:nvSpPr>
        <p:spPr>
          <a:xfrm>
            <a:off x="492414" y="938081"/>
            <a:ext cx="5278204" cy="5278198"/>
          </a:xfrm>
          <a:prstGeom prst="ellipse">
            <a:avLst/>
          </a:prstGeom>
          <a:solidFill>
            <a:schemeClr val="tx1">
              <a:alpha val="50000"/>
            </a:schemeClr>
          </a:solidFill>
          <a:ln w="127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: Rounded Corners 831">
            <a:extLst>
              <a:ext uri="{FF2B5EF4-FFF2-40B4-BE49-F238E27FC236}">
                <a16:creationId xmlns:a16="http://schemas.microsoft.com/office/drawing/2014/main" id="{3618B96E-7CA4-42A8-AF79-3231EA1225F3}"/>
              </a:ext>
            </a:extLst>
          </p:cNvPr>
          <p:cNvSpPr/>
          <p:nvPr/>
        </p:nvSpPr>
        <p:spPr>
          <a:xfrm>
            <a:off x="7055063" y="2020871"/>
            <a:ext cx="3877242" cy="3562071"/>
          </a:xfrm>
          <a:prstGeom prst="roundRect">
            <a:avLst>
              <a:gd name="adj" fmla="val 3334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Oval 135">
            <a:extLst>
              <a:ext uri="{FF2B5EF4-FFF2-40B4-BE49-F238E27FC236}">
                <a16:creationId xmlns:a16="http://schemas.microsoft.com/office/drawing/2014/main" id="{AC51CA98-81FA-4388-A590-ABB60F4791B8}"/>
              </a:ext>
            </a:extLst>
          </p:cNvPr>
          <p:cNvSpPr/>
          <p:nvPr/>
        </p:nvSpPr>
        <p:spPr>
          <a:xfrm>
            <a:off x="2050318" y="2522348"/>
            <a:ext cx="2152760" cy="21527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0" name="Group 67">
            <a:extLst>
              <a:ext uri="{FF2B5EF4-FFF2-40B4-BE49-F238E27FC236}">
                <a16:creationId xmlns:a16="http://schemas.microsoft.com/office/drawing/2014/main" id="{FA7BA8C4-389D-4CA4-894D-09EEEED18E29}"/>
              </a:ext>
            </a:extLst>
          </p:cNvPr>
          <p:cNvGrpSpPr/>
          <p:nvPr/>
        </p:nvGrpSpPr>
        <p:grpSpPr>
          <a:xfrm>
            <a:off x="2262218" y="3134822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171" name="Freeform 6">
              <a:extLst>
                <a:ext uri="{FF2B5EF4-FFF2-40B4-BE49-F238E27FC236}">
                  <a16:creationId xmlns:a16="http://schemas.microsoft.com/office/drawing/2014/main" id="{9363BD1F-E3C4-4FEA-AB93-BA837BBAB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reeform 7">
              <a:extLst>
                <a:ext uri="{FF2B5EF4-FFF2-40B4-BE49-F238E27FC236}">
                  <a16:creationId xmlns:a16="http://schemas.microsoft.com/office/drawing/2014/main" id="{E4046797-5656-4C36-9269-9015B0D2E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Line 9">
              <a:extLst>
                <a:ext uri="{FF2B5EF4-FFF2-40B4-BE49-F238E27FC236}">
                  <a16:creationId xmlns:a16="http://schemas.microsoft.com/office/drawing/2014/main" id="{54FBDF4E-36C4-4579-9030-DBFDB3C42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Line 10">
              <a:extLst>
                <a:ext uri="{FF2B5EF4-FFF2-40B4-BE49-F238E27FC236}">
                  <a16:creationId xmlns:a16="http://schemas.microsoft.com/office/drawing/2014/main" id="{E5A6FE8E-8F31-4A70-85A3-EA89F28F2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reeform 11">
              <a:extLst>
                <a:ext uri="{FF2B5EF4-FFF2-40B4-BE49-F238E27FC236}">
                  <a16:creationId xmlns:a16="http://schemas.microsoft.com/office/drawing/2014/main" id="{FC7D0D1A-51C1-4059-83A7-3562D3123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5" name="Group 64">
            <a:extLst>
              <a:ext uri="{FF2B5EF4-FFF2-40B4-BE49-F238E27FC236}">
                <a16:creationId xmlns:a16="http://schemas.microsoft.com/office/drawing/2014/main" id="{F3703C4E-BBB8-4BFA-9CC7-697B65E8AAC7}"/>
              </a:ext>
            </a:extLst>
          </p:cNvPr>
          <p:cNvGrpSpPr/>
          <p:nvPr/>
        </p:nvGrpSpPr>
        <p:grpSpPr>
          <a:xfrm>
            <a:off x="2584168" y="2733442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186" name="Freeform 6">
              <a:extLst>
                <a:ext uri="{FF2B5EF4-FFF2-40B4-BE49-F238E27FC236}">
                  <a16:creationId xmlns:a16="http://schemas.microsoft.com/office/drawing/2014/main" id="{A610DF49-7227-4916-A5EA-83475A689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Freeform 7">
              <a:extLst>
                <a:ext uri="{FF2B5EF4-FFF2-40B4-BE49-F238E27FC236}">
                  <a16:creationId xmlns:a16="http://schemas.microsoft.com/office/drawing/2014/main" id="{558A39B1-6A79-4A29-B08A-9CD404B2C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Line 9">
              <a:extLst>
                <a:ext uri="{FF2B5EF4-FFF2-40B4-BE49-F238E27FC236}">
                  <a16:creationId xmlns:a16="http://schemas.microsoft.com/office/drawing/2014/main" id="{477E2390-7B84-4F09-AA2B-AEECBEA05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Line 10">
              <a:extLst>
                <a:ext uri="{FF2B5EF4-FFF2-40B4-BE49-F238E27FC236}">
                  <a16:creationId xmlns:a16="http://schemas.microsoft.com/office/drawing/2014/main" id="{47667575-89C4-49BF-9CAC-EE0E0B633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Freeform 11">
              <a:extLst>
                <a:ext uri="{FF2B5EF4-FFF2-40B4-BE49-F238E27FC236}">
                  <a16:creationId xmlns:a16="http://schemas.microsoft.com/office/drawing/2014/main" id="{3AD6D418-1F65-44AF-A220-850B1ADDB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1" name="Group 124">
            <a:extLst>
              <a:ext uri="{FF2B5EF4-FFF2-40B4-BE49-F238E27FC236}">
                <a16:creationId xmlns:a16="http://schemas.microsoft.com/office/drawing/2014/main" id="{F5FA2A45-3C42-4084-8415-DB57D5ACE7F5}"/>
              </a:ext>
            </a:extLst>
          </p:cNvPr>
          <p:cNvGrpSpPr/>
          <p:nvPr/>
        </p:nvGrpSpPr>
        <p:grpSpPr>
          <a:xfrm>
            <a:off x="2978431" y="2650475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192" name="Freeform 6">
              <a:extLst>
                <a:ext uri="{FF2B5EF4-FFF2-40B4-BE49-F238E27FC236}">
                  <a16:creationId xmlns:a16="http://schemas.microsoft.com/office/drawing/2014/main" id="{4F8DEDAA-6196-4C79-8F28-F72A55D48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83475C16-5D8C-43A6-8E71-37B946203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Line 9">
              <a:extLst>
                <a:ext uri="{FF2B5EF4-FFF2-40B4-BE49-F238E27FC236}">
                  <a16:creationId xmlns:a16="http://schemas.microsoft.com/office/drawing/2014/main" id="{1298EEB7-575D-4C97-A3F2-5A08C2484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Line 10">
              <a:extLst>
                <a:ext uri="{FF2B5EF4-FFF2-40B4-BE49-F238E27FC236}">
                  <a16:creationId xmlns:a16="http://schemas.microsoft.com/office/drawing/2014/main" id="{6B737882-4D7F-4B96-9CFD-126ED81FF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Freeform 11">
              <a:extLst>
                <a:ext uri="{FF2B5EF4-FFF2-40B4-BE49-F238E27FC236}">
                  <a16:creationId xmlns:a16="http://schemas.microsoft.com/office/drawing/2014/main" id="{F7A79197-C3DD-437B-9E35-ABF130637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7" name="Group 130">
            <a:extLst>
              <a:ext uri="{FF2B5EF4-FFF2-40B4-BE49-F238E27FC236}">
                <a16:creationId xmlns:a16="http://schemas.microsoft.com/office/drawing/2014/main" id="{6D3F7435-DC83-4DE0-833B-D69508CFFF7E}"/>
              </a:ext>
            </a:extLst>
          </p:cNvPr>
          <p:cNvGrpSpPr/>
          <p:nvPr/>
        </p:nvGrpSpPr>
        <p:grpSpPr>
          <a:xfrm>
            <a:off x="3743255" y="3156946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8ABADCA1-DA0A-4907-B87A-614BC7C4F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23EEA34F-ADCB-44C2-BDE1-2E6A8CD1A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Line 9">
              <a:extLst>
                <a:ext uri="{FF2B5EF4-FFF2-40B4-BE49-F238E27FC236}">
                  <a16:creationId xmlns:a16="http://schemas.microsoft.com/office/drawing/2014/main" id="{448E6643-3540-4CA4-AB24-453D4481A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Line 10">
              <a:extLst>
                <a:ext uri="{FF2B5EF4-FFF2-40B4-BE49-F238E27FC236}">
                  <a16:creationId xmlns:a16="http://schemas.microsoft.com/office/drawing/2014/main" id="{A3FD8208-CC1F-452C-927D-72896AC9A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Freeform 11">
              <a:extLst>
                <a:ext uri="{FF2B5EF4-FFF2-40B4-BE49-F238E27FC236}">
                  <a16:creationId xmlns:a16="http://schemas.microsoft.com/office/drawing/2014/main" id="{FFA4D835-E1A7-4D49-BD2F-A18DFF2EA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3" name="Group 138">
            <a:extLst>
              <a:ext uri="{FF2B5EF4-FFF2-40B4-BE49-F238E27FC236}">
                <a16:creationId xmlns:a16="http://schemas.microsoft.com/office/drawing/2014/main" id="{7745876A-A597-41B2-8484-5068F1EF66F8}"/>
              </a:ext>
            </a:extLst>
          </p:cNvPr>
          <p:cNvGrpSpPr/>
          <p:nvPr/>
        </p:nvGrpSpPr>
        <p:grpSpPr>
          <a:xfrm>
            <a:off x="2544801" y="3692917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204" name="Freeform 6">
              <a:extLst>
                <a:ext uri="{FF2B5EF4-FFF2-40B4-BE49-F238E27FC236}">
                  <a16:creationId xmlns:a16="http://schemas.microsoft.com/office/drawing/2014/main" id="{3A46892A-EBF5-4D45-8C64-B358ED66A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Freeform 7">
              <a:extLst>
                <a:ext uri="{FF2B5EF4-FFF2-40B4-BE49-F238E27FC236}">
                  <a16:creationId xmlns:a16="http://schemas.microsoft.com/office/drawing/2014/main" id="{3BD6A3F6-11EF-4C73-94F1-32682D017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Line 9">
              <a:extLst>
                <a:ext uri="{FF2B5EF4-FFF2-40B4-BE49-F238E27FC236}">
                  <a16:creationId xmlns:a16="http://schemas.microsoft.com/office/drawing/2014/main" id="{E01901FD-E20D-4898-93DE-8C57D2F6D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Line 10">
              <a:extLst>
                <a:ext uri="{FF2B5EF4-FFF2-40B4-BE49-F238E27FC236}">
                  <a16:creationId xmlns:a16="http://schemas.microsoft.com/office/drawing/2014/main" id="{41B48188-F1F4-426A-A906-1A10C7FF0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Freeform 11">
              <a:extLst>
                <a:ext uri="{FF2B5EF4-FFF2-40B4-BE49-F238E27FC236}">
                  <a16:creationId xmlns:a16="http://schemas.microsoft.com/office/drawing/2014/main" id="{B168F296-9891-48B2-A30D-D606647BE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9" name="Group 144">
            <a:extLst>
              <a:ext uri="{FF2B5EF4-FFF2-40B4-BE49-F238E27FC236}">
                <a16:creationId xmlns:a16="http://schemas.microsoft.com/office/drawing/2014/main" id="{BF2CFE5B-9AE7-419F-A798-44896CBCA559}"/>
              </a:ext>
            </a:extLst>
          </p:cNvPr>
          <p:cNvGrpSpPr/>
          <p:nvPr/>
        </p:nvGrpSpPr>
        <p:grpSpPr>
          <a:xfrm>
            <a:off x="2981264" y="3774485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210" name="Freeform 6">
              <a:extLst>
                <a:ext uri="{FF2B5EF4-FFF2-40B4-BE49-F238E27FC236}">
                  <a16:creationId xmlns:a16="http://schemas.microsoft.com/office/drawing/2014/main" id="{0C43725D-F0B0-41E6-A545-C7F84BF91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7">
              <a:extLst>
                <a:ext uri="{FF2B5EF4-FFF2-40B4-BE49-F238E27FC236}">
                  <a16:creationId xmlns:a16="http://schemas.microsoft.com/office/drawing/2014/main" id="{C389A12F-EA91-4B7F-9558-FBA08A2D7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Line 9">
              <a:extLst>
                <a:ext uri="{FF2B5EF4-FFF2-40B4-BE49-F238E27FC236}">
                  <a16:creationId xmlns:a16="http://schemas.microsoft.com/office/drawing/2014/main" id="{4972D226-1E4B-4646-86FE-757F44F75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Line 10">
              <a:extLst>
                <a:ext uri="{FF2B5EF4-FFF2-40B4-BE49-F238E27FC236}">
                  <a16:creationId xmlns:a16="http://schemas.microsoft.com/office/drawing/2014/main" id="{23968900-78B0-43F5-9D33-1B1FB8EDB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 11">
              <a:extLst>
                <a:ext uri="{FF2B5EF4-FFF2-40B4-BE49-F238E27FC236}">
                  <a16:creationId xmlns:a16="http://schemas.microsoft.com/office/drawing/2014/main" id="{7496FD3C-9434-4E24-8616-E7FD9FA36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5" name="Group 156">
            <a:extLst>
              <a:ext uri="{FF2B5EF4-FFF2-40B4-BE49-F238E27FC236}">
                <a16:creationId xmlns:a16="http://schemas.microsoft.com/office/drawing/2014/main" id="{1007C4AD-AC60-49DC-B2FE-6F88D6CA65F2}"/>
              </a:ext>
            </a:extLst>
          </p:cNvPr>
          <p:cNvGrpSpPr/>
          <p:nvPr/>
        </p:nvGrpSpPr>
        <p:grpSpPr>
          <a:xfrm>
            <a:off x="3971912" y="2017863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09C36FE8-513E-4958-9814-7AACB704F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66F7E7C1-A078-42AE-A4CB-706A73B26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Line 9">
              <a:extLst>
                <a:ext uri="{FF2B5EF4-FFF2-40B4-BE49-F238E27FC236}">
                  <a16:creationId xmlns:a16="http://schemas.microsoft.com/office/drawing/2014/main" id="{F2AE8036-12C9-4727-A5F3-C8B44058A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Line 10">
              <a:extLst>
                <a:ext uri="{FF2B5EF4-FFF2-40B4-BE49-F238E27FC236}">
                  <a16:creationId xmlns:a16="http://schemas.microsoft.com/office/drawing/2014/main" id="{F0C2888F-1B37-4C26-AAB4-FC5E4D737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 11">
              <a:extLst>
                <a:ext uri="{FF2B5EF4-FFF2-40B4-BE49-F238E27FC236}">
                  <a16:creationId xmlns:a16="http://schemas.microsoft.com/office/drawing/2014/main" id="{BED5FB3E-1EA2-47C7-99B9-C16E05CCD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1" name="Group 162">
            <a:extLst>
              <a:ext uri="{FF2B5EF4-FFF2-40B4-BE49-F238E27FC236}">
                <a16:creationId xmlns:a16="http://schemas.microsoft.com/office/drawing/2014/main" id="{4CD4512A-4DBD-4105-91E5-228E93F0B6D6}"/>
              </a:ext>
            </a:extLst>
          </p:cNvPr>
          <p:cNvGrpSpPr/>
          <p:nvPr/>
        </p:nvGrpSpPr>
        <p:grpSpPr>
          <a:xfrm>
            <a:off x="3347255" y="1690862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22" name="Freeform 6">
              <a:extLst>
                <a:ext uri="{FF2B5EF4-FFF2-40B4-BE49-F238E27FC236}">
                  <a16:creationId xmlns:a16="http://schemas.microsoft.com/office/drawing/2014/main" id="{029E349F-8227-4BE8-B42E-D2B862C2E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Freeform 7">
              <a:extLst>
                <a:ext uri="{FF2B5EF4-FFF2-40B4-BE49-F238E27FC236}">
                  <a16:creationId xmlns:a16="http://schemas.microsoft.com/office/drawing/2014/main" id="{7C820456-BD30-4B02-BFA6-26338ED04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Line 9">
              <a:extLst>
                <a:ext uri="{FF2B5EF4-FFF2-40B4-BE49-F238E27FC236}">
                  <a16:creationId xmlns:a16="http://schemas.microsoft.com/office/drawing/2014/main" id="{36A98FB7-386D-4C0E-BCE1-B96D0C0A4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Line 10">
              <a:extLst>
                <a:ext uri="{FF2B5EF4-FFF2-40B4-BE49-F238E27FC236}">
                  <a16:creationId xmlns:a16="http://schemas.microsoft.com/office/drawing/2014/main" id="{B2234993-1B7C-4E34-8C7B-A5BCCC0BD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Freeform 11">
              <a:extLst>
                <a:ext uri="{FF2B5EF4-FFF2-40B4-BE49-F238E27FC236}">
                  <a16:creationId xmlns:a16="http://schemas.microsoft.com/office/drawing/2014/main" id="{E20FD422-8395-4FFA-86E8-D6646B9DB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168">
            <a:extLst>
              <a:ext uri="{FF2B5EF4-FFF2-40B4-BE49-F238E27FC236}">
                <a16:creationId xmlns:a16="http://schemas.microsoft.com/office/drawing/2014/main" id="{2FFC27C8-32DD-46E1-9B98-0FB46584600B}"/>
              </a:ext>
            </a:extLst>
          </p:cNvPr>
          <p:cNvGrpSpPr/>
          <p:nvPr/>
        </p:nvGrpSpPr>
        <p:grpSpPr>
          <a:xfrm>
            <a:off x="2655521" y="1657323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28" name="Freeform 6">
              <a:extLst>
                <a:ext uri="{FF2B5EF4-FFF2-40B4-BE49-F238E27FC236}">
                  <a16:creationId xmlns:a16="http://schemas.microsoft.com/office/drawing/2014/main" id="{6ECAEF50-B08C-411F-93EF-BFB533CE7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 7">
              <a:extLst>
                <a:ext uri="{FF2B5EF4-FFF2-40B4-BE49-F238E27FC236}">
                  <a16:creationId xmlns:a16="http://schemas.microsoft.com/office/drawing/2014/main" id="{E0608C45-395E-4622-9F44-C599901F6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Line 9">
              <a:extLst>
                <a:ext uri="{FF2B5EF4-FFF2-40B4-BE49-F238E27FC236}">
                  <a16:creationId xmlns:a16="http://schemas.microsoft.com/office/drawing/2014/main" id="{A24BF3A5-09E1-47AE-AA2A-CF756CF54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Line 10">
              <a:extLst>
                <a:ext uri="{FF2B5EF4-FFF2-40B4-BE49-F238E27FC236}">
                  <a16:creationId xmlns:a16="http://schemas.microsoft.com/office/drawing/2014/main" id="{91C481F5-E2D4-4642-AACC-ACB9B66A3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Freeform 11">
              <a:extLst>
                <a:ext uri="{FF2B5EF4-FFF2-40B4-BE49-F238E27FC236}">
                  <a16:creationId xmlns:a16="http://schemas.microsoft.com/office/drawing/2014/main" id="{6622F5D8-29EF-4326-8579-AC2A1ABE5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3" name="Group 174">
            <a:extLst>
              <a:ext uri="{FF2B5EF4-FFF2-40B4-BE49-F238E27FC236}">
                <a16:creationId xmlns:a16="http://schemas.microsoft.com/office/drawing/2014/main" id="{93F454DB-82AB-4FAF-A959-833082F2140E}"/>
              </a:ext>
            </a:extLst>
          </p:cNvPr>
          <p:cNvGrpSpPr/>
          <p:nvPr/>
        </p:nvGrpSpPr>
        <p:grpSpPr>
          <a:xfrm>
            <a:off x="1993134" y="1959170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34" name="Freeform 6">
              <a:extLst>
                <a:ext uri="{FF2B5EF4-FFF2-40B4-BE49-F238E27FC236}">
                  <a16:creationId xmlns:a16="http://schemas.microsoft.com/office/drawing/2014/main" id="{CF1D85F8-8B9B-4564-A58B-AAEA89F6B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 7">
              <a:extLst>
                <a:ext uri="{FF2B5EF4-FFF2-40B4-BE49-F238E27FC236}">
                  <a16:creationId xmlns:a16="http://schemas.microsoft.com/office/drawing/2014/main" id="{7A44A35D-9BC5-4237-8020-F60D924C6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Line 9">
              <a:extLst>
                <a:ext uri="{FF2B5EF4-FFF2-40B4-BE49-F238E27FC236}">
                  <a16:creationId xmlns:a16="http://schemas.microsoft.com/office/drawing/2014/main" id="{F41EB083-C67A-4E90-A24F-38ABEC0DD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Line 10">
              <a:extLst>
                <a:ext uri="{FF2B5EF4-FFF2-40B4-BE49-F238E27FC236}">
                  <a16:creationId xmlns:a16="http://schemas.microsoft.com/office/drawing/2014/main" id="{2FA25B1C-AECD-4114-8D9A-9DC06B246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Freeform 11">
              <a:extLst>
                <a:ext uri="{FF2B5EF4-FFF2-40B4-BE49-F238E27FC236}">
                  <a16:creationId xmlns:a16="http://schemas.microsoft.com/office/drawing/2014/main" id="{98EDB906-48B9-4B5D-A8D5-6FCC4523F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9" name="Group 180">
            <a:extLst>
              <a:ext uri="{FF2B5EF4-FFF2-40B4-BE49-F238E27FC236}">
                <a16:creationId xmlns:a16="http://schemas.microsoft.com/office/drawing/2014/main" id="{E46E1259-1561-4B61-AF6C-D9A9EF8969C7}"/>
              </a:ext>
            </a:extLst>
          </p:cNvPr>
          <p:cNvGrpSpPr/>
          <p:nvPr/>
        </p:nvGrpSpPr>
        <p:grpSpPr>
          <a:xfrm>
            <a:off x="1460296" y="2680897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40" name="Freeform 6">
              <a:extLst>
                <a:ext uri="{FF2B5EF4-FFF2-40B4-BE49-F238E27FC236}">
                  <a16:creationId xmlns:a16="http://schemas.microsoft.com/office/drawing/2014/main" id="{0FC7FBE3-5AA2-426C-871E-6BD74B991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Freeform 7">
              <a:extLst>
                <a:ext uri="{FF2B5EF4-FFF2-40B4-BE49-F238E27FC236}">
                  <a16:creationId xmlns:a16="http://schemas.microsoft.com/office/drawing/2014/main" id="{DEC7E1D2-566C-4D7C-838A-74976C0FE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Line 9">
              <a:extLst>
                <a:ext uri="{FF2B5EF4-FFF2-40B4-BE49-F238E27FC236}">
                  <a16:creationId xmlns:a16="http://schemas.microsoft.com/office/drawing/2014/main" id="{1A478DD3-234C-45C2-BF0D-B8EAF73DE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Line 10">
              <a:extLst>
                <a:ext uri="{FF2B5EF4-FFF2-40B4-BE49-F238E27FC236}">
                  <a16:creationId xmlns:a16="http://schemas.microsoft.com/office/drawing/2014/main" id="{33F628F7-6F88-426C-A812-C0CE070C2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Freeform 11">
              <a:extLst>
                <a:ext uri="{FF2B5EF4-FFF2-40B4-BE49-F238E27FC236}">
                  <a16:creationId xmlns:a16="http://schemas.microsoft.com/office/drawing/2014/main" id="{8DF432DE-4592-412D-9F52-501A3C6B1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5" name="Group 186">
            <a:extLst>
              <a:ext uri="{FF2B5EF4-FFF2-40B4-BE49-F238E27FC236}">
                <a16:creationId xmlns:a16="http://schemas.microsoft.com/office/drawing/2014/main" id="{994911B6-C5F5-4789-84B0-59EB34636817}"/>
              </a:ext>
            </a:extLst>
          </p:cNvPr>
          <p:cNvGrpSpPr/>
          <p:nvPr/>
        </p:nvGrpSpPr>
        <p:grpSpPr>
          <a:xfrm>
            <a:off x="1509838" y="3686074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B83C4C6F-2027-4B92-972A-E951DC5B7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05B7A821-9BD9-491F-92EA-592762B45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9">
              <a:extLst>
                <a:ext uri="{FF2B5EF4-FFF2-40B4-BE49-F238E27FC236}">
                  <a16:creationId xmlns:a16="http://schemas.microsoft.com/office/drawing/2014/main" id="{DB286805-5357-43D6-B30D-117E74B55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10">
              <a:extLst>
                <a:ext uri="{FF2B5EF4-FFF2-40B4-BE49-F238E27FC236}">
                  <a16:creationId xmlns:a16="http://schemas.microsoft.com/office/drawing/2014/main" id="{1A7BD501-30EE-4A07-95DC-862AEB05D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Freeform 11">
              <a:extLst>
                <a:ext uri="{FF2B5EF4-FFF2-40B4-BE49-F238E27FC236}">
                  <a16:creationId xmlns:a16="http://schemas.microsoft.com/office/drawing/2014/main" id="{38BD4229-473D-429A-BD8B-DD46A3877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1" name="Group 192">
            <a:extLst>
              <a:ext uri="{FF2B5EF4-FFF2-40B4-BE49-F238E27FC236}">
                <a16:creationId xmlns:a16="http://schemas.microsoft.com/office/drawing/2014/main" id="{73CB64DE-6C22-4DFC-B893-E5E8A25C4F69}"/>
              </a:ext>
            </a:extLst>
          </p:cNvPr>
          <p:cNvGrpSpPr/>
          <p:nvPr/>
        </p:nvGrpSpPr>
        <p:grpSpPr>
          <a:xfrm>
            <a:off x="1936376" y="4482950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52" name="Freeform 6">
              <a:extLst>
                <a:ext uri="{FF2B5EF4-FFF2-40B4-BE49-F238E27FC236}">
                  <a16:creationId xmlns:a16="http://schemas.microsoft.com/office/drawing/2014/main" id="{2D725A7C-0AD4-4BA4-ACFB-93A349839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 7">
              <a:extLst>
                <a:ext uri="{FF2B5EF4-FFF2-40B4-BE49-F238E27FC236}">
                  <a16:creationId xmlns:a16="http://schemas.microsoft.com/office/drawing/2014/main" id="{6053281B-72BC-40A3-94DB-A3F552900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9">
              <a:extLst>
                <a:ext uri="{FF2B5EF4-FFF2-40B4-BE49-F238E27FC236}">
                  <a16:creationId xmlns:a16="http://schemas.microsoft.com/office/drawing/2014/main" id="{97BF703D-E7A3-449A-86D7-005D7740A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10">
              <a:extLst>
                <a:ext uri="{FF2B5EF4-FFF2-40B4-BE49-F238E27FC236}">
                  <a16:creationId xmlns:a16="http://schemas.microsoft.com/office/drawing/2014/main" id="{ABE01E55-03B2-4526-97F1-B67B2C141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1">
              <a:extLst>
                <a:ext uri="{FF2B5EF4-FFF2-40B4-BE49-F238E27FC236}">
                  <a16:creationId xmlns:a16="http://schemas.microsoft.com/office/drawing/2014/main" id="{BB6FBFCF-F870-40BE-BBC1-67D2259A1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7" name="Group 198">
            <a:extLst>
              <a:ext uri="{FF2B5EF4-FFF2-40B4-BE49-F238E27FC236}">
                <a16:creationId xmlns:a16="http://schemas.microsoft.com/office/drawing/2014/main" id="{517E1D21-BCB5-4782-9B1E-89852298E483}"/>
              </a:ext>
            </a:extLst>
          </p:cNvPr>
          <p:cNvGrpSpPr/>
          <p:nvPr/>
        </p:nvGrpSpPr>
        <p:grpSpPr>
          <a:xfrm>
            <a:off x="2771953" y="4815482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58" name="Freeform 6">
              <a:extLst>
                <a:ext uri="{FF2B5EF4-FFF2-40B4-BE49-F238E27FC236}">
                  <a16:creationId xmlns:a16="http://schemas.microsoft.com/office/drawing/2014/main" id="{D332B453-45E4-4C95-9C51-CD8941BF7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7">
              <a:extLst>
                <a:ext uri="{FF2B5EF4-FFF2-40B4-BE49-F238E27FC236}">
                  <a16:creationId xmlns:a16="http://schemas.microsoft.com/office/drawing/2014/main" id="{0EFB6481-20AE-4BC2-901A-2FB487485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Line 9">
              <a:extLst>
                <a:ext uri="{FF2B5EF4-FFF2-40B4-BE49-F238E27FC236}">
                  <a16:creationId xmlns:a16="http://schemas.microsoft.com/office/drawing/2014/main" id="{3C90C5E4-06FF-4E98-A994-642B5BAE6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Line 10">
              <a:extLst>
                <a:ext uri="{FF2B5EF4-FFF2-40B4-BE49-F238E27FC236}">
                  <a16:creationId xmlns:a16="http://schemas.microsoft.com/office/drawing/2014/main" id="{5679C462-B0C5-471D-9641-28B002A64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1">
              <a:extLst>
                <a:ext uri="{FF2B5EF4-FFF2-40B4-BE49-F238E27FC236}">
                  <a16:creationId xmlns:a16="http://schemas.microsoft.com/office/drawing/2014/main" id="{FB0BEE1F-2648-4799-9F5C-66BD233AE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3" name="Group 204">
            <a:extLst>
              <a:ext uri="{FF2B5EF4-FFF2-40B4-BE49-F238E27FC236}">
                <a16:creationId xmlns:a16="http://schemas.microsoft.com/office/drawing/2014/main" id="{3C44CB94-B6EA-4A2C-BE89-7DE4F4B34F71}"/>
              </a:ext>
            </a:extLst>
          </p:cNvPr>
          <p:cNvGrpSpPr/>
          <p:nvPr/>
        </p:nvGrpSpPr>
        <p:grpSpPr>
          <a:xfrm>
            <a:off x="3556871" y="4684182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64" name="Freeform 6">
              <a:extLst>
                <a:ext uri="{FF2B5EF4-FFF2-40B4-BE49-F238E27FC236}">
                  <a16:creationId xmlns:a16="http://schemas.microsoft.com/office/drawing/2014/main" id="{0AF04392-A364-499C-A804-2DD424513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7">
              <a:extLst>
                <a:ext uri="{FF2B5EF4-FFF2-40B4-BE49-F238E27FC236}">
                  <a16:creationId xmlns:a16="http://schemas.microsoft.com/office/drawing/2014/main" id="{0421C894-ED8D-45FC-B245-6A8A468D5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Line 9">
              <a:extLst>
                <a:ext uri="{FF2B5EF4-FFF2-40B4-BE49-F238E27FC236}">
                  <a16:creationId xmlns:a16="http://schemas.microsoft.com/office/drawing/2014/main" id="{D673B618-3C88-4A2D-8B1A-F1E9FD1C1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Line 10">
              <a:extLst>
                <a:ext uri="{FF2B5EF4-FFF2-40B4-BE49-F238E27FC236}">
                  <a16:creationId xmlns:a16="http://schemas.microsoft.com/office/drawing/2014/main" id="{AE86F9A4-8012-4A12-96B1-D2BA00CFD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Freeform 11">
              <a:extLst>
                <a:ext uri="{FF2B5EF4-FFF2-40B4-BE49-F238E27FC236}">
                  <a16:creationId xmlns:a16="http://schemas.microsoft.com/office/drawing/2014/main" id="{260CD550-4224-4132-A4F1-755CD12F8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9" name="Group 318">
            <a:extLst>
              <a:ext uri="{FF2B5EF4-FFF2-40B4-BE49-F238E27FC236}">
                <a16:creationId xmlns:a16="http://schemas.microsoft.com/office/drawing/2014/main" id="{4C762057-A6DF-48F3-8F3D-F995A370AAEA}"/>
              </a:ext>
            </a:extLst>
          </p:cNvPr>
          <p:cNvGrpSpPr/>
          <p:nvPr/>
        </p:nvGrpSpPr>
        <p:grpSpPr>
          <a:xfrm>
            <a:off x="3421305" y="3671875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270" name="Freeform 6">
              <a:extLst>
                <a:ext uri="{FF2B5EF4-FFF2-40B4-BE49-F238E27FC236}">
                  <a16:creationId xmlns:a16="http://schemas.microsoft.com/office/drawing/2014/main" id="{DB779559-4A4D-484C-BD92-CAF253434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Freeform 7">
              <a:extLst>
                <a:ext uri="{FF2B5EF4-FFF2-40B4-BE49-F238E27FC236}">
                  <a16:creationId xmlns:a16="http://schemas.microsoft.com/office/drawing/2014/main" id="{6074D605-138D-492D-B8B9-5137E5C0D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Line 9">
              <a:extLst>
                <a:ext uri="{FF2B5EF4-FFF2-40B4-BE49-F238E27FC236}">
                  <a16:creationId xmlns:a16="http://schemas.microsoft.com/office/drawing/2014/main" id="{2C0F6245-8BF4-452D-ACAF-A8A6F9178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Line 10">
              <a:extLst>
                <a:ext uri="{FF2B5EF4-FFF2-40B4-BE49-F238E27FC236}">
                  <a16:creationId xmlns:a16="http://schemas.microsoft.com/office/drawing/2014/main" id="{183C1CE6-7C52-457D-B1F0-473974E22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Freeform 11">
              <a:extLst>
                <a:ext uri="{FF2B5EF4-FFF2-40B4-BE49-F238E27FC236}">
                  <a16:creationId xmlns:a16="http://schemas.microsoft.com/office/drawing/2014/main" id="{615C3715-DF04-4BE9-9920-033E72B5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5" name="Group 324">
            <a:extLst>
              <a:ext uri="{FF2B5EF4-FFF2-40B4-BE49-F238E27FC236}">
                <a16:creationId xmlns:a16="http://schemas.microsoft.com/office/drawing/2014/main" id="{56D43785-1F22-4906-A35D-D8C5B529A065}"/>
              </a:ext>
            </a:extLst>
          </p:cNvPr>
          <p:cNvGrpSpPr/>
          <p:nvPr/>
        </p:nvGrpSpPr>
        <p:grpSpPr>
          <a:xfrm>
            <a:off x="3392640" y="2727181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276" name="Freeform 6">
              <a:extLst>
                <a:ext uri="{FF2B5EF4-FFF2-40B4-BE49-F238E27FC236}">
                  <a16:creationId xmlns:a16="http://schemas.microsoft.com/office/drawing/2014/main" id="{D3D38F52-B4BE-4AAC-BAAD-2B65A766E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Freeform 7">
              <a:extLst>
                <a:ext uri="{FF2B5EF4-FFF2-40B4-BE49-F238E27FC236}">
                  <a16:creationId xmlns:a16="http://schemas.microsoft.com/office/drawing/2014/main" id="{C74517C4-1AC1-4E3D-BF0D-D2CFC5BA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Line 9">
              <a:extLst>
                <a:ext uri="{FF2B5EF4-FFF2-40B4-BE49-F238E27FC236}">
                  <a16:creationId xmlns:a16="http://schemas.microsoft.com/office/drawing/2014/main" id="{881A68F2-C9F0-44F2-B4FD-5FEFE6EFA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Line 10">
              <a:extLst>
                <a:ext uri="{FF2B5EF4-FFF2-40B4-BE49-F238E27FC236}">
                  <a16:creationId xmlns:a16="http://schemas.microsoft.com/office/drawing/2014/main" id="{B4B36E9C-12DE-41FA-BE90-4E59EC816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Freeform 11">
              <a:extLst>
                <a:ext uri="{FF2B5EF4-FFF2-40B4-BE49-F238E27FC236}">
                  <a16:creationId xmlns:a16="http://schemas.microsoft.com/office/drawing/2014/main" id="{100A6487-0AEA-4614-B49F-D521BEEE3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1" name="TextBox 824">
            <a:extLst>
              <a:ext uri="{FF2B5EF4-FFF2-40B4-BE49-F238E27FC236}">
                <a16:creationId xmlns:a16="http://schemas.microsoft.com/office/drawing/2014/main" id="{A3FD5BFC-9062-4695-8E89-1EB5F6D077BB}"/>
              </a:ext>
            </a:extLst>
          </p:cNvPr>
          <p:cNvSpPr txBox="1"/>
          <p:nvPr/>
        </p:nvSpPr>
        <p:spPr>
          <a:xfrm>
            <a:off x="7288612" y="2168425"/>
            <a:ext cx="34187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+mn-ea"/>
                <a:cs typeface="+mn-cs"/>
              </a:rPr>
              <a:t>PYMES: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2" name="TextBox 825">
            <a:extLst>
              <a:ext uri="{FF2B5EF4-FFF2-40B4-BE49-F238E27FC236}">
                <a16:creationId xmlns:a16="http://schemas.microsoft.com/office/drawing/2014/main" id="{802107A7-6331-4B10-9BC1-18094FE5A598}"/>
              </a:ext>
            </a:extLst>
          </p:cNvPr>
          <p:cNvSpPr txBox="1"/>
          <p:nvPr/>
        </p:nvSpPr>
        <p:spPr>
          <a:xfrm>
            <a:off x="7288612" y="2563388"/>
            <a:ext cx="3418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+mn-ea"/>
                <a:cs typeface="+mn-cs"/>
              </a:rPr>
              <a:t>50 M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3" name="TextBox 826">
            <a:extLst>
              <a:ext uri="{FF2B5EF4-FFF2-40B4-BE49-F238E27FC236}">
                <a16:creationId xmlns:a16="http://schemas.microsoft.com/office/drawing/2014/main" id="{FBBCBDDB-DB0B-4A0C-8ED9-B39EDBD26368}"/>
              </a:ext>
            </a:extLst>
          </p:cNvPr>
          <p:cNvSpPr txBox="1"/>
          <p:nvPr/>
        </p:nvSpPr>
        <p:spPr>
          <a:xfrm>
            <a:off x="7288612" y="3387178"/>
            <a:ext cx="34187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+mn-ea"/>
                <a:cs typeface="+mn-cs"/>
              </a:rPr>
              <a:t>Cosas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+mn-ea"/>
                <a:cs typeface="+mn-cs"/>
              </a:rPr>
              <a:t> de los PYMES: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4" name="TextBox 827">
            <a:extLst>
              <a:ext uri="{FF2B5EF4-FFF2-40B4-BE49-F238E27FC236}">
                <a16:creationId xmlns:a16="http://schemas.microsoft.com/office/drawing/2014/main" id="{16423CCB-2B68-4D48-8C50-A46762EEFDAC}"/>
              </a:ext>
            </a:extLst>
          </p:cNvPr>
          <p:cNvSpPr txBox="1"/>
          <p:nvPr/>
        </p:nvSpPr>
        <p:spPr>
          <a:xfrm>
            <a:off x="7288612" y="3782141"/>
            <a:ext cx="3418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+mn-ea"/>
                <a:cs typeface="+mn-cs"/>
              </a:rPr>
              <a:t>30 M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5" name="TextBox 828">
            <a:extLst>
              <a:ext uri="{FF2B5EF4-FFF2-40B4-BE49-F238E27FC236}">
                <a16:creationId xmlns:a16="http://schemas.microsoft.com/office/drawing/2014/main" id="{9B0F693A-4596-486C-ABFD-AC30FADA969F}"/>
              </a:ext>
            </a:extLst>
          </p:cNvPr>
          <p:cNvSpPr txBox="1"/>
          <p:nvPr/>
        </p:nvSpPr>
        <p:spPr>
          <a:xfrm>
            <a:off x="7288612" y="4449745"/>
            <a:ext cx="34187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Madera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Noto Sans" panose="020B0502040504020204"/>
                <a:ea typeface="+mn-ea"/>
                <a:cs typeface="+mn-cs"/>
              </a:rPr>
              <a:t>: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6" name="TextBox 829">
            <a:extLst>
              <a:ext uri="{FF2B5EF4-FFF2-40B4-BE49-F238E27FC236}">
                <a16:creationId xmlns:a16="http://schemas.microsoft.com/office/drawing/2014/main" id="{30499828-868B-4158-8FE2-2D349DECFC1C}"/>
              </a:ext>
            </a:extLst>
          </p:cNvPr>
          <p:cNvSpPr txBox="1"/>
          <p:nvPr/>
        </p:nvSpPr>
        <p:spPr>
          <a:xfrm>
            <a:off x="7288612" y="4844708"/>
            <a:ext cx="3418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Noto Sans" panose="020B0502040504020204"/>
                <a:ea typeface="+mn-ea"/>
                <a:cs typeface="+mn-cs"/>
              </a:rPr>
              <a:t>5 M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87" name="Group 150">
            <a:extLst>
              <a:ext uri="{FF2B5EF4-FFF2-40B4-BE49-F238E27FC236}">
                <a16:creationId xmlns:a16="http://schemas.microsoft.com/office/drawing/2014/main" id="{CD70F7D3-978F-4259-98C9-79EB3845BF37}"/>
              </a:ext>
            </a:extLst>
          </p:cNvPr>
          <p:cNvGrpSpPr/>
          <p:nvPr/>
        </p:nvGrpSpPr>
        <p:grpSpPr>
          <a:xfrm>
            <a:off x="4391144" y="2743135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88" name="Freeform 6">
              <a:extLst>
                <a:ext uri="{FF2B5EF4-FFF2-40B4-BE49-F238E27FC236}">
                  <a16:creationId xmlns:a16="http://schemas.microsoft.com/office/drawing/2014/main" id="{53532789-2349-4A8E-A8B4-AAFA12F4E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7">
              <a:extLst>
                <a:ext uri="{FF2B5EF4-FFF2-40B4-BE49-F238E27FC236}">
                  <a16:creationId xmlns:a16="http://schemas.microsoft.com/office/drawing/2014/main" id="{1F367CC6-E65B-4CAA-844A-0ED731BF5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Line 9">
              <a:extLst>
                <a:ext uri="{FF2B5EF4-FFF2-40B4-BE49-F238E27FC236}">
                  <a16:creationId xmlns:a16="http://schemas.microsoft.com/office/drawing/2014/main" id="{8954176D-62BA-433B-86D1-0B1B95985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Line 10">
              <a:extLst>
                <a:ext uri="{FF2B5EF4-FFF2-40B4-BE49-F238E27FC236}">
                  <a16:creationId xmlns:a16="http://schemas.microsoft.com/office/drawing/2014/main" id="{E171B8C2-0B1E-4232-BFAC-D4B0EA7F9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Freeform 11">
              <a:extLst>
                <a:ext uri="{FF2B5EF4-FFF2-40B4-BE49-F238E27FC236}">
                  <a16:creationId xmlns:a16="http://schemas.microsoft.com/office/drawing/2014/main" id="{B455CC93-967C-4ECA-B893-AE24265B2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" name="Group 210">
            <a:extLst>
              <a:ext uri="{FF2B5EF4-FFF2-40B4-BE49-F238E27FC236}">
                <a16:creationId xmlns:a16="http://schemas.microsoft.com/office/drawing/2014/main" id="{CCD1F5C3-D451-4B0C-B424-925668A6AD0A}"/>
              </a:ext>
            </a:extLst>
          </p:cNvPr>
          <p:cNvGrpSpPr/>
          <p:nvPr/>
        </p:nvGrpSpPr>
        <p:grpSpPr>
          <a:xfrm>
            <a:off x="4145624" y="4173760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94" name="Freeform 6">
              <a:extLst>
                <a:ext uri="{FF2B5EF4-FFF2-40B4-BE49-F238E27FC236}">
                  <a16:creationId xmlns:a16="http://schemas.microsoft.com/office/drawing/2014/main" id="{5888096C-7562-4B21-91A5-0C3CD8BE9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 7">
              <a:extLst>
                <a:ext uri="{FF2B5EF4-FFF2-40B4-BE49-F238E27FC236}">
                  <a16:creationId xmlns:a16="http://schemas.microsoft.com/office/drawing/2014/main" id="{8D1F134B-2F5C-4858-B135-7F8C51C9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Line 9">
              <a:extLst>
                <a:ext uri="{FF2B5EF4-FFF2-40B4-BE49-F238E27FC236}">
                  <a16:creationId xmlns:a16="http://schemas.microsoft.com/office/drawing/2014/main" id="{2588F498-0529-416E-A239-92D2E63C8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Line 10">
              <a:extLst>
                <a:ext uri="{FF2B5EF4-FFF2-40B4-BE49-F238E27FC236}">
                  <a16:creationId xmlns:a16="http://schemas.microsoft.com/office/drawing/2014/main" id="{0BA73AC8-6C68-4D32-9438-DB91B7898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Freeform 11">
              <a:extLst>
                <a:ext uri="{FF2B5EF4-FFF2-40B4-BE49-F238E27FC236}">
                  <a16:creationId xmlns:a16="http://schemas.microsoft.com/office/drawing/2014/main" id="{6C5BA9E1-E632-4775-B174-AD294B914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9" name="Group 216">
            <a:extLst>
              <a:ext uri="{FF2B5EF4-FFF2-40B4-BE49-F238E27FC236}">
                <a16:creationId xmlns:a16="http://schemas.microsoft.com/office/drawing/2014/main" id="{C942B09B-A6FF-4B4B-BB0A-28A18A01ED13}"/>
              </a:ext>
            </a:extLst>
          </p:cNvPr>
          <p:cNvGrpSpPr/>
          <p:nvPr/>
        </p:nvGrpSpPr>
        <p:grpSpPr>
          <a:xfrm>
            <a:off x="4600964" y="3602443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300" name="Freeform 6">
              <a:extLst>
                <a:ext uri="{FF2B5EF4-FFF2-40B4-BE49-F238E27FC236}">
                  <a16:creationId xmlns:a16="http://schemas.microsoft.com/office/drawing/2014/main" id="{8B27836B-72DF-42C3-8DFE-DD4918086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Freeform 7">
              <a:extLst>
                <a:ext uri="{FF2B5EF4-FFF2-40B4-BE49-F238E27FC236}">
                  <a16:creationId xmlns:a16="http://schemas.microsoft.com/office/drawing/2014/main" id="{6B818C64-C46C-4477-B686-6F2C23E64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Line 9">
              <a:extLst>
                <a:ext uri="{FF2B5EF4-FFF2-40B4-BE49-F238E27FC236}">
                  <a16:creationId xmlns:a16="http://schemas.microsoft.com/office/drawing/2014/main" id="{0C6260BE-B4A4-4C1B-ACDE-8E4F73B52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Line 10">
              <a:extLst>
                <a:ext uri="{FF2B5EF4-FFF2-40B4-BE49-F238E27FC236}">
                  <a16:creationId xmlns:a16="http://schemas.microsoft.com/office/drawing/2014/main" id="{637373BB-0518-4968-9E3C-9333B2211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Freeform 11">
              <a:extLst>
                <a:ext uri="{FF2B5EF4-FFF2-40B4-BE49-F238E27FC236}">
                  <a16:creationId xmlns:a16="http://schemas.microsoft.com/office/drawing/2014/main" id="{31F8AF06-5DE9-43D7-9920-35EC1F175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5" name="TextBox 41">
            <a:extLst>
              <a:ext uri="{FF2B5EF4-FFF2-40B4-BE49-F238E27FC236}">
                <a16:creationId xmlns:a16="http://schemas.microsoft.com/office/drawing/2014/main" id="{FCE98316-C495-49CC-820F-50AD84610EF8}"/>
              </a:ext>
            </a:extLst>
          </p:cNvPr>
          <p:cNvSpPr txBox="1"/>
          <p:nvPr/>
        </p:nvSpPr>
        <p:spPr>
          <a:xfrm>
            <a:off x="3302456" y="122474"/>
            <a:ext cx="56823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Estudio</a:t>
            </a: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 de Mercado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2431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5" name="TextBox 41">
            <a:extLst>
              <a:ext uri="{FF2B5EF4-FFF2-40B4-BE49-F238E27FC236}">
                <a16:creationId xmlns:a16="http://schemas.microsoft.com/office/drawing/2014/main" id="{FCE98316-C495-49CC-820F-50AD84610EF8}"/>
              </a:ext>
            </a:extLst>
          </p:cNvPr>
          <p:cNvSpPr txBox="1"/>
          <p:nvPr/>
        </p:nvSpPr>
        <p:spPr>
          <a:xfrm>
            <a:off x="2670403" y="142704"/>
            <a:ext cx="68511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0" dirty="0">
                <a:solidFill>
                  <a:srgbClr val="FFFFFF"/>
                </a:solidFill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Descripción del Sistema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6" name="Cube 1">
            <a:extLst>
              <a:ext uri="{FF2B5EF4-FFF2-40B4-BE49-F238E27FC236}">
                <a16:creationId xmlns:a16="http://schemas.microsoft.com/office/drawing/2014/main" id="{BE5DFE7E-B040-41C1-A1FB-9B6CD5E11A9C}"/>
              </a:ext>
            </a:extLst>
          </p:cNvPr>
          <p:cNvSpPr/>
          <p:nvPr/>
        </p:nvSpPr>
        <p:spPr>
          <a:xfrm>
            <a:off x="1350581" y="3259791"/>
            <a:ext cx="1741709" cy="1575832"/>
          </a:xfrm>
          <a:prstGeom prst="cube">
            <a:avLst>
              <a:gd name="adj" fmla="val 2710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" name="Cube 5">
            <a:extLst>
              <a:ext uri="{FF2B5EF4-FFF2-40B4-BE49-F238E27FC236}">
                <a16:creationId xmlns:a16="http://schemas.microsoft.com/office/drawing/2014/main" id="{86947CD1-6BC8-4DB2-AE81-F1BA0BEE7F4E}"/>
              </a:ext>
            </a:extLst>
          </p:cNvPr>
          <p:cNvSpPr/>
          <p:nvPr/>
        </p:nvSpPr>
        <p:spPr>
          <a:xfrm>
            <a:off x="3301845" y="2498307"/>
            <a:ext cx="1741709" cy="1575832"/>
          </a:xfrm>
          <a:prstGeom prst="cube">
            <a:avLst>
              <a:gd name="adj" fmla="val 271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" name="Cube 6">
            <a:extLst>
              <a:ext uri="{FF2B5EF4-FFF2-40B4-BE49-F238E27FC236}">
                <a16:creationId xmlns:a16="http://schemas.microsoft.com/office/drawing/2014/main" id="{383C2B93-D03B-4311-8749-ADB6F8F23571}"/>
              </a:ext>
            </a:extLst>
          </p:cNvPr>
          <p:cNvSpPr/>
          <p:nvPr/>
        </p:nvSpPr>
        <p:spPr>
          <a:xfrm>
            <a:off x="5168745" y="3286223"/>
            <a:ext cx="1741709" cy="1575832"/>
          </a:xfrm>
          <a:prstGeom prst="cube">
            <a:avLst>
              <a:gd name="adj" fmla="val 2710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" name="Cube 7">
            <a:extLst>
              <a:ext uri="{FF2B5EF4-FFF2-40B4-BE49-F238E27FC236}">
                <a16:creationId xmlns:a16="http://schemas.microsoft.com/office/drawing/2014/main" id="{0F0AFCAA-3867-411B-BC44-B28CB4036C42}"/>
              </a:ext>
            </a:extLst>
          </p:cNvPr>
          <p:cNvSpPr/>
          <p:nvPr/>
        </p:nvSpPr>
        <p:spPr>
          <a:xfrm>
            <a:off x="7132709" y="2471875"/>
            <a:ext cx="1741709" cy="1575832"/>
          </a:xfrm>
          <a:prstGeom prst="cube">
            <a:avLst>
              <a:gd name="adj" fmla="val 271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0" name="Cube 8">
            <a:extLst>
              <a:ext uri="{FF2B5EF4-FFF2-40B4-BE49-F238E27FC236}">
                <a16:creationId xmlns:a16="http://schemas.microsoft.com/office/drawing/2014/main" id="{100FDC60-9C9D-497F-ABFE-132B5146CF2D}"/>
              </a:ext>
            </a:extLst>
          </p:cNvPr>
          <p:cNvSpPr/>
          <p:nvPr/>
        </p:nvSpPr>
        <p:spPr>
          <a:xfrm>
            <a:off x="8986909" y="3274584"/>
            <a:ext cx="1741709" cy="1575832"/>
          </a:xfrm>
          <a:prstGeom prst="cube">
            <a:avLst>
              <a:gd name="adj" fmla="val 2710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1" name="TextBox 9">
            <a:extLst>
              <a:ext uri="{FF2B5EF4-FFF2-40B4-BE49-F238E27FC236}">
                <a16:creationId xmlns:a16="http://schemas.microsoft.com/office/drawing/2014/main" id="{6A79EA9A-5ECD-442E-89F8-1F5F46C21977}"/>
              </a:ext>
            </a:extLst>
          </p:cNvPr>
          <p:cNvSpPr txBox="1"/>
          <p:nvPr/>
        </p:nvSpPr>
        <p:spPr>
          <a:xfrm>
            <a:off x="1617064" y="5032905"/>
            <a:ext cx="120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VENTAS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2" name="TextBox 11">
            <a:extLst>
              <a:ext uri="{FF2B5EF4-FFF2-40B4-BE49-F238E27FC236}">
                <a16:creationId xmlns:a16="http://schemas.microsoft.com/office/drawing/2014/main" id="{3A594B13-DE28-4ED7-8A3C-F346550BC1C5}"/>
              </a:ext>
            </a:extLst>
          </p:cNvPr>
          <p:cNvSpPr txBox="1"/>
          <p:nvPr/>
        </p:nvSpPr>
        <p:spPr>
          <a:xfrm>
            <a:off x="5043554" y="5032905"/>
            <a:ext cx="2198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DEVOLUCIONES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3" name="TextBox 12">
            <a:extLst>
              <a:ext uri="{FF2B5EF4-FFF2-40B4-BE49-F238E27FC236}">
                <a16:creationId xmlns:a16="http://schemas.microsoft.com/office/drawing/2014/main" id="{E7639794-1617-4428-B97E-E0AA9EA53FEC}"/>
              </a:ext>
            </a:extLst>
          </p:cNvPr>
          <p:cNvSpPr txBox="1"/>
          <p:nvPr/>
        </p:nvSpPr>
        <p:spPr>
          <a:xfrm>
            <a:off x="9008680" y="5032905"/>
            <a:ext cx="1862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FABRICACION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4" name="TextBox 13">
            <a:extLst>
              <a:ext uri="{FF2B5EF4-FFF2-40B4-BE49-F238E27FC236}">
                <a16:creationId xmlns:a16="http://schemas.microsoft.com/office/drawing/2014/main" id="{EE9247F8-0D24-4656-99EB-BF1E77C0DBD8}"/>
              </a:ext>
            </a:extLst>
          </p:cNvPr>
          <p:cNvSpPr txBox="1"/>
          <p:nvPr/>
        </p:nvSpPr>
        <p:spPr>
          <a:xfrm>
            <a:off x="7266971" y="1685561"/>
            <a:ext cx="1741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COMPRA DE MATERIALES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5" name="TextBox 14">
            <a:extLst>
              <a:ext uri="{FF2B5EF4-FFF2-40B4-BE49-F238E27FC236}">
                <a16:creationId xmlns:a16="http://schemas.microsoft.com/office/drawing/2014/main" id="{775FB022-E0F0-479E-9EFA-7E8D4D66D09B}"/>
              </a:ext>
            </a:extLst>
          </p:cNvPr>
          <p:cNvSpPr txBox="1"/>
          <p:nvPr/>
        </p:nvSpPr>
        <p:spPr>
          <a:xfrm>
            <a:off x="3769849" y="1993337"/>
            <a:ext cx="1177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ENVIOS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6" name="TextBox 15">
            <a:extLst>
              <a:ext uri="{FF2B5EF4-FFF2-40B4-BE49-F238E27FC236}">
                <a16:creationId xmlns:a16="http://schemas.microsoft.com/office/drawing/2014/main" id="{70C87205-ACEA-4922-8843-17A61811AC69}"/>
              </a:ext>
            </a:extLst>
          </p:cNvPr>
          <p:cNvSpPr txBox="1"/>
          <p:nvPr/>
        </p:nvSpPr>
        <p:spPr>
          <a:xfrm>
            <a:off x="1431407" y="3922151"/>
            <a:ext cx="1177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7" name="TextBox 16">
            <a:extLst>
              <a:ext uri="{FF2B5EF4-FFF2-40B4-BE49-F238E27FC236}">
                <a16:creationId xmlns:a16="http://schemas.microsoft.com/office/drawing/2014/main" id="{A4C130C6-F19F-4012-B496-ED070718DB60}"/>
              </a:ext>
            </a:extLst>
          </p:cNvPr>
          <p:cNvSpPr txBox="1"/>
          <p:nvPr/>
        </p:nvSpPr>
        <p:spPr>
          <a:xfrm>
            <a:off x="3367273" y="3137966"/>
            <a:ext cx="1177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8" name="TextBox 17">
            <a:extLst>
              <a:ext uri="{FF2B5EF4-FFF2-40B4-BE49-F238E27FC236}">
                <a16:creationId xmlns:a16="http://schemas.microsoft.com/office/drawing/2014/main" id="{7B4222AF-438E-460E-92AF-A4FA26343295}"/>
              </a:ext>
            </a:extLst>
          </p:cNvPr>
          <p:cNvSpPr txBox="1"/>
          <p:nvPr/>
        </p:nvSpPr>
        <p:spPr>
          <a:xfrm>
            <a:off x="5230797" y="3945300"/>
            <a:ext cx="1177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9" name="TextBox 18">
            <a:extLst>
              <a:ext uri="{FF2B5EF4-FFF2-40B4-BE49-F238E27FC236}">
                <a16:creationId xmlns:a16="http://schemas.microsoft.com/office/drawing/2014/main" id="{7F90017A-4099-4B17-B35C-EB96A92B192D}"/>
              </a:ext>
            </a:extLst>
          </p:cNvPr>
          <p:cNvSpPr txBox="1"/>
          <p:nvPr/>
        </p:nvSpPr>
        <p:spPr>
          <a:xfrm>
            <a:off x="7192706" y="3137966"/>
            <a:ext cx="1177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0" name="TextBox 19">
            <a:extLst>
              <a:ext uri="{FF2B5EF4-FFF2-40B4-BE49-F238E27FC236}">
                <a16:creationId xmlns:a16="http://schemas.microsoft.com/office/drawing/2014/main" id="{0505B54A-9EA5-4EE3-902C-03B749C46073}"/>
              </a:ext>
            </a:extLst>
          </p:cNvPr>
          <p:cNvSpPr txBox="1"/>
          <p:nvPr/>
        </p:nvSpPr>
        <p:spPr>
          <a:xfrm>
            <a:off x="9047549" y="3933725"/>
            <a:ext cx="1177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05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768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5" name="TextBox 41">
            <a:extLst>
              <a:ext uri="{FF2B5EF4-FFF2-40B4-BE49-F238E27FC236}">
                <a16:creationId xmlns:a16="http://schemas.microsoft.com/office/drawing/2014/main" id="{FCE98316-C495-49CC-820F-50AD84610EF8}"/>
              </a:ext>
            </a:extLst>
          </p:cNvPr>
          <p:cNvSpPr txBox="1"/>
          <p:nvPr/>
        </p:nvSpPr>
        <p:spPr>
          <a:xfrm>
            <a:off x="2670403" y="142704"/>
            <a:ext cx="68511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0" dirty="0">
                <a:solidFill>
                  <a:srgbClr val="FFFFFF"/>
                </a:solidFill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Obligaciones del Sistema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571CF9EE-8705-4F8A-AFF3-56FB11B890ED}"/>
              </a:ext>
            </a:extLst>
          </p:cNvPr>
          <p:cNvSpPr txBox="1"/>
          <p:nvPr/>
        </p:nvSpPr>
        <p:spPr>
          <a:xfrm>
            <a:off x="8409350" y="1918636"/>
            <a:ext cx="346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Escalabilidad</a:t>
            </a:r>
          </a:p>
        </p:txBody>
      </p:sp>
      <p:sp>
        <p:nvSpPr>
          <p:cNvPr id="20" name="Oval 50">
            <a:extLst>
              <a:ext uri="{FF2B5EF4-FFF2-40B4-BE49-F238E27FC236}">
                <a16:creationId xmlns:a16="http://schemas.microsoft.com/office/drawing/2014/main" id="{DF492B25-F85A-441F-A4B3-F1085EA36FB7}"/>
              </a:ext>
            </a:extLst>
          </p:cNvPr>
          <p:cNvSpPr/>
          <p:nvPr/>
        </p:nvSpPr>
        <p:spPr>
          <a:xfrm>
            <a:off x="7931297" y="1911374"/>
            <a:ext cx="325386" cy="3253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51">
            <a:extLst>
              <a:ext uri="{FF2B5EF4-FFF2-40B4-BE49-F238E27FC236}">
                <a16:creationId xmlns:a16="http://schemas.microsoft.com/office/drawing/2014/main" id="{2BB98C04-5A18-4389-8E3D-949BD319CCE2}"/>
              </a:ext>
            </a:extLst>
          </p:cNvPr>
          <p:cNvSpPr/>
          <p:nvPr/>
        </p:nvSpPr>
        <p:spPr>
          <a:xfrm>
            <a:off x="7931297" y="2470873"/>
            <a:ext cx="325386" cy="3253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52">
            <a:extLst>
              <a:ext uri="{FF2B5EF4-FFF2-40B4-BE49-F238E27FC236}">
                <a16:creationId xmlns:a16="http://schemas.microsoft.com/office/drawing/2014/main" id="{C828B021-FC4B-4F99-8506-8982342DECB9}"/>
              </a:ext>
            </a:extLst>
          </p:cNvPr>
          <p:cNvSpPr/>
          <p:nvPr/>
        </p:nvSpPr>
        <p:spPr>
          <a:xfrm>
            <a:off x="7931297" y="3041723"/>
            <a:ext cx="325386" cy="3253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53">
            <a:extLst>
              <a:ext uri="{FF2B5EF4-FFF2-40B4-BE49-F238E27FC236}">
                <a16:creationId xmlns:a16="http://schemas.microsoft.com/office/drawing/2014/main" id="{91D43C9C-10BC-45D5-95F4-2B3480AB23BA}"/>
              </a:ext>
            </a:extLst>
          </p:cNvPr>
          <p:cNvSpPr/>
          <p:nvPr/>
        </p:nvSpPr>
        <p:spPr>
          <a:xfrm>
            <a:off x="7931297" y="3677577"/>
            <a:ext cx="325386" cy="3253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76A91105-C728-4480-8CE2-B011A1C3B8A9}"/>
              </a:ext>
            </a:extLst>
          </p:cNvPr>
          <p:cNvSpPr txBox="1"/>
          <p:nvPr/>
        </p:nvSpPr>
        <p:spPr>
          <a:xfrm>
            <a:off x="8409350" y="2477702"/>
            <a:ext cx="346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Confidencialidad</a:t>
            </a:r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251634F2-3AC2-4E78-8987-624C5866F3D2}"/>
              </a:ext>
            </a:extLst>
          </p:cNvPr>
          <p:cNvSpPr txBox="1"/>
          <p:nvPr/>
        </p:nvSpPr>
        <p:spPr>
          <a:xfrm>
            <a:off x="8409350" y="3044719"/>
            <a:ext cx="346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Integridad</a:t>
            </a:r>
          </a:p>
        </p:txBody>
      </p:sp>
      <p:sp>
        <p:nvSpPr>
          <p:cNvPr id="26" name="TextBox 56">
            <a:extLst>
              <a:ext uri="{FF2B5EF4-FFF2-40B4-BE49-F238E27FC236}">
                <a16:creationId xmlns:a16="http://schemas.microsoft.com/office/drawing/2014/main" id="{6C0E9C02-B21A-416E-9C30-AA6F27A29B04}"/>
              </a:ext>
            </a:extLst>
          </p:cNvPr>
          <p:cNvSpPr txBox="1"/>
          <p:nvPr/>
        </p:nvSpPr>
        <p:spPr>
          <a:xfrm>
            <a:off x="8409350" y="3694409"/>
            <a:ext cx="346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Usabilidad</a:t>
            </a:r>
          </a:p>
        </p:txBody>
      </p:sp>
      <p:sp>
        <p:nvSpPr>
          <p:cNvPr id="27" name="Oval 57">
            <a:extLst>
              <a:ext uri="{FF2B5EF4-FFF2-40B4-BE49-F238E27FC236}">
                <a16:creationId xmlns:a16="http://schemas.microsoft.com/office/drawing/2014/main" id="{12960FB5-6924-4394-BE79-CCCBB90B18D0}"/>
              </a:ext>
            </a:extLst>
          </p:cNvPr>
          <p:cNvSpPr/>
          <p:nvPr/>
        </p:nvSpPr>
        <p:spPr>
          <a:xfrm>
            <a:off x="7931297" y="4282243"/>
            <a:ext cx="325386" cy="3253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58">
            <a:extLst>
              <a:ext uri="{FF2B5EF4-FFF2-40B4-BE49-F238E27FC236}">
                <a16:creationId xmlns:a16="http://schemas.microsoft.com/office/drawing/2014/main" id="{F0EA381C-1E11-414D-8E45-C8759C21E749}"/>
              </a:ext>
            </a:extLst>
          </p:cNvPr>
          <p:cNvSpPr/>
          <p:nvPr/>
        </p:nvSpPr>
        <p:spPr>
          <a:xfrm>
            <a:off x="7931297" y="4922330"/>
            <a:ext cx="325386" cy="3253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59">
            <a:extLst>
              <a:ext uri="{FF2B5EF4-FFF2-40B4-BE49-F238E27FC236}">
                <a16:creationId xmlns:a16="http://schemas.microsoft.com/office/drawing/2014/main" id="{2576E84C-16DC-4297-B191-7200C79A9925}"/>
              </a:ext>
            </a:extLst>
          </p:cNvPr>
          <p:cNvSpPr txBox="1"/>
          <p:nvPr/>
        </p:nvSpPr>
        <p:spPr>
          <a:xfrm>
            <a:off x="8409350" y="4276773"/>
            <a:ext cx="346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Alta Disponibilidad</a:t>
            </a:r>
          </a:p>
        </p:txBody>
      </p:sp>
      <p:sp>
        <p:nvSpPr>
          <p:cNvPr id="30" name="TextBox 60">
            <a:extLst>
              <a:ext uri="{FF2B5EF4-FFF2-40B4-BE49-F238E27FC236}">
                <a16:creationId xmlns:a16="http://schemas.microsoft.com/office/drawing/2014/main" id="{9EA7F5DF-E71C-46C7-9BD0-2B1C61C41C7A}"/>
              </a:ext>
            </a:extLst>
          </p:cNvPr>
          <p:cNvSpPr txBox="1"/>
          <p:nvPr/>
        </p:nvSpPr>
        <p:spPr>
          <a:xfrm>
            <a:off x="8409350" y="4926463"/>
            <a:ext cx="346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Accesibilidad</a:t>
            </a: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69245B63-98B4-488E-B326-C9675DB6EC5D}"/>
              </a:ext>
            </a:extLst>
          </p:cNvPr>
          <p:cNvSpPr>
            <a:spLocks noEditPoints="1"/>
          </p:cNvSpPr>
          <p:nvPr/>
        </p:nvSpPr>
        <p:spPr bwMode="auto">
          <a:xfrm>
            <a:off x="2822827" y="1950146"/>
            <a:ext cx="2010020" cy="2040970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9A63432-1DA2-41CF-9E5B-C725C4F14579}"/>
              </a:ext>
            </a:extLst>
          </p:cNvPr>
          <p:cNvSpPr>
            <a:spLocks noEditPoints="1"/>
          </p:cNvSpPr>
          <p:nvPr/>
        </p:nvSpPr>
        <p:spPr bwMode="auto">
          <a:xfrm>
            <a:off x="1590125" y="3064517"/>
            <a:ext cx="1378023" cy="1399241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C1BE8CF-0E9A-44A1-8011-4EA13D66E29C}"/>
              </a:ext>
            </a:extLst>
          </p:cNvPr>
          <p:cNvSpPr>
            <a:spLocks noEditPoints="1"/>
          </p:cNvSpPr>
          <p:nvPr/>
        </p:nvSpPr>
        <p:spPr bwMode="auto">
          <a:xfrm>
            <a:off x="2752923" y="3991116"/>
            <a:ext cx="1531642" cy="1555225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7F3FA7F9-D38F-4F4E-A234-5FA49C8B53B7}"/>
              </a:ext>
            </a:extLst>
          </p:cNvPr>
          <p:cNvSpPr>
            <a:spLocks noEditPoints="1"/>
          </p:cNvSpPr>
          <p:nvPr/>
        </p:nvSpPr>
        <p:spPr bwMode="auto">
          <a:xfrm>
            <a:off x="1013526" y="4336163"/>
            <a:ext cx="1120667" cy="1137923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790E9A7E-3B89-4836-A862-A80A7CF151BF}"/>
              </a:ext>
            </a:extLst>
          </p:cNvPr>
          <p:cNvSpPr>
            <a:spLocks noEditPoints="1"/>
          </p:cNvSpPr>
          <p:nvPr/>
        </p:nvSpPr>
        <p:spPr bwMode="auto">
          <a:xfrm>
            <a:off x="4811138" y="2820186"/>
            <a:ext cx="1120667" cy="1137923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6F1E6D30-02E8-4EA8-BD6C-87CE282D9F25}"/>
              </a:ext>
            </a:extLst>
          </p:cNvPr>
          <p:cNvSpPr>
            <a:spLocks noEditPoints="1"/>
          </p:cNvSpPr>
          <p:nvPr/>
        </p:nvSpPr>
        <p:spPr bwMode="auto">
          <a:xfrm>
            <a:off x="5835334" y="2377071"/>
            <a:ext cx="825661" cy="838375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5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sp>
        <p:nvSpPr>
          <p:cNvPr id="305" name="TextBox 41">
            <a:extLst>
              <a:ext uri="{FF2B5EF4-FFF2-40B4-BE49-F238E27FC236}">
                <a16:creationId xmlns:a16="http://schemas.microsoft.com/office/drawing/2014/main" id="{FCE98316-C495-49CC-820F-50AD84610EF8}"/>
              </a:ext>
            </a:extLst>
          </p:cNvPr>
          <p:cNvSpPr txBox="1"/>
          <p:nvPr/>
        </p:nvSpPr>
        <p:spPr>
          <a:xfrm>
            <a:off x="2282475" y="142704"/>
            <a:ext cx="68511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0" dirty="0" err="1">
                <a:solidFill>
                  <a:srgbClr val="FFFFFF"/>
                </a:solidFill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Diagrama</a:t>
            </a:r>
            <a:r>
              <a:rPr lang="en-GB" sz="5000" dirty="0">
                <a:solidFill>
                  <a:srgbClr val="FFFFFF"/>
                </a:solidFill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n-GB" sz="5000" dirty="0" err="1">
                <a:solidFill>
                  <a:srgbClr val="FFFFFF"/>
                </a:solidFill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clases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agen 2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888124F1-08D0-4089-883E-A5006AC1D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1" y="1004478"/>
            <a:ext cx="10737732" cy="559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2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FB242FA-E76A-4315-9396-187E45A2FC9A}"/>
              </a:ext>
            </a:extLst>
          </p:cNvPr>
          <p:cNvSpPr txBox="1"/>
          <p:nvPr/>
        </p:nvSpPr>
        <p:spPr>
          <a:xfrm>
            <a:off x="610085" y="243039"/>
            <a:ext cx="6663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GRACIAS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EC6A5ED4-B10D-40DB-8DB7-C46FCA611A55}"/>
              </a:ext>
            </a:extLst>
          </p:cNvPr>
          <p:cNvSpPr txBox="1"/>
          <p:nvPr/>
        </p:nvSpPr>
        <p:spPr>
          <a:xfrm>
            <a:off x="666270" y="1622676"/>
            <a:ext cx="6928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Trabajo realizado por el grupo 1</a:t>
            </a:r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id="{0D16A29D-62D4-4B48-A2F6-2C97146AB128}"/>
              </a:ext>
            </a:extLst>
          </p:cNvPr>
          <p:cNvSpPr>
            <a:spLocks noEditPoints="1"/>
          </p:cNvSpPr>
          <p:nvPr/>
        </p:nvSpPr>
        <p:spPr bwMode="auto">
          <a:xfrm>
            <a:off x="12721" y="1426776"/>
            <a:ext cx="12188825" cy="5427663"/>
          </a:xfrm>
          <a:custGeom>
            <a:avLst/>
            <a:gdLst>
              <a:gd name="T0" fmla="*/ 0 w 6400"/>
              <a:gd name="T1" fmla="*/ 2825 h 2825"/>
              <a:gd name="T2" fmla="*/ 6400 w 6400"/>
              <a:gd name="T3" fmla="*/ 2825 h 2825"/>
              <a:gd name="T4" fmla="*/ 6400 w 6400"/>
              <a:gd name="T5" fmla="*/ 1297 h 2825"/>
              <a:gd name="T6" fmla="*/ 5970 w 6400"/>
              <a:gd name="T7" fmla="*/ 1649 h 2825"/>
              <a:gd name="T8" fmla="*/ 5818 w 6400"/>
              <a:gd name="T9" fmla="*/ 1614 h 2825"/>
              <a:gd name="T10" fmla="*/ 5476 w 6400"/>
              <a:gd name="T11" fmla="*/ 1926 h 2825"/>
              <a:gd name="T12" fmla="*/ 5446 w 6400"/>
              <a:gd name="T13" fmla="*/ 1924 h 2825"/>
              <a:gd name="T14" fmla="*/ 5340 w 6400"/>
              <a:gd name="T15" fmla="*/ 1947 h 2825"/>
              <a:gd name="T16" fmla="*/ 5123 w 6400"/>
              <a:gd name="T17" fmla="*/ 205 h 2825"/>
              <a:gd name="T18" fmla="*/ 5048 w 6400"/>
              <a:gd name="T19" fmla="*/ 0 h 2825"/>
              <a:gd name="T20" fmla="*/ 4968 w 6400"/>
              <a:gd name="T21" fmla="*/ 245 h 2825"/>
              <a:gd name="T22" fmla="*/ 4784 w 6400"/>
              <a:gd name="T23" fmla="*/ 1873 h 2825"/>
              <a:gd name="T24" fmla="*/ 4298 w 6400"/>
              <a:gd name="T25" fmla="*/ 1545 h 2825"/>
              <a:gd name="T26" fmla="*/ 3955 w 6400"/>
              <a:gd name="T27" fmla="*/ 1692 h 2825"/>
              <a:gd name="T28" fmla="*/ 3868 w 6400"/>
              <a:gd name="T29" fmla="*/ 1677 h 2825"/>
              <a:gd name="T30" fmla="*/ 3833 w 6400"/>
              <a:gd name="T31" fmla="*/ 1679 h 2825"/>
              <a:gd name="T32" fmla="*/ 3181 w 6400"/>
              <a:gd name="T33" fmla="*/ 1262 h 2825"/>
              <a:gd name="T34" fmla="*/ 2727 w 6400"/>
              <a:gd name="T35" fmla="*/ 1422 h 2825"/>
              <a:gd name="T36" fmla="*/ 2205 w 6400"/>
              <a:gd name="T37" fmla="*/ 1218 h 2825"/>
              <a:gd name="T38" fmla="*/ 2041 w 6400"/>
              <a:gd name="T39" fmla="*/ 1236 h 2825"/>
              <a:gd name="T40" fmla="*/ 1241 w 6400"/>
              <a:gd name="T41" fmla="*/ 805 h 2825"/>
              <a:gd name="T42" fmla="*/ 550 w 6400"/>
              <a:gd name="T43" fmla="*/ 1097 h 2825"/>
              <a:gd name="T44" fmla="*/ 454 w 6400"/>
              <a:gd name="T45" fmla="*/ 1090 h 2825"/>
              <a:gd name="T46" fmla="*/ 0 w 6400"/>
              <a:gd name="T47" fmla="*/ 1279 h 2825"/>
              <a:gd name="T48" fmla="*/ 0 w 6400"/>
              <a:gd name="T49" fmla="*/ 2825 h 2825"/>
              <a:gd name="T50" fmla="*/ 4999 w 6400"/>
              <a:gd name="T51" fmla="*/ 2399 h 2825"/>
              <a:gd name="T52" fmla="*/ 4992 w 6400"/>
              <a:gd name="T53" fmla="*/ 2408 h 2825"/>
              <a:gd name="T54" fmla="*/ 4990 w 6400"/>
              <a:gd name="T55" fmla="*/ 2400 h 2825"/>
              <a:gd name="T56" fmla="*/ 4999 w 6400"/>
              <a:gd name="T57" fmla="*/ 2399 h 2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825">
                <a:moveTo>
                  <a:pt x="0" y="2825"/>
                </a:moveTo>
                <a:cubicBezTo>
                  <a:pt x="6400" y="2825"/>
                  <a:pt x="6400" y="2825"/>
                  <a:pt x="6400" y="2825"/>
                </a:cubicBezTo>
                <a:cubicBezTo>
                  <a:pt x="6400" y="1297"/>
                  <a:pt x="6400" y="1297"/>
                  <a:pt x="6400" y="1297"/>
                </a:cubicBezTo>
                <a:cubicBezTo>
                  <a:pt x="6212" y="1344"/>
                  <a:pt x="6056" y="1475"/>
                  <a:pt x="5970" y="1649"/>
                </a:cubicBezTo>
                <a:cubicBezTo>
                  <a:pt x="5924" y="1627"/>
                  <a:pt x="5873" y="1614"/>
                  <a:pt x="5818" y="1614"/>
                </a:cubicBezTo>
                <a:cubicBezTo>
                  <a:pt x="5636" y="1614"/>
                  <a:pt x="5487" y="1752"/>
                  <a:pt x="5476" y="1926"/>
                </a:cubicBezTo>
                <a:cubicBezTo>
                  <a:pt x="5466" y="1925"/>
                  <a:pt x="5456" y="1924"/>
                  <a:pt x="5446" y="1924"/>
                </a:cubicBezTo>
                <a:cubicBezTo>
                  <a:pt x="5408" y="1924"/>
                  <a:pt x="5372" y="1932"/>
                  <a:pt x="5340" y="1947"/>
                </a:cubicBezTo>
                <a:cubicBezTo>
                  <a:pt x="5123" y="205"/>
                  <a:pt x="5123" y="205"/>
                  <a:pt x="5123" y="205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968" y="245"/>
                  <a:pt x="4968" y="245"/>
                  <a:pt x="4968" y="245"/>
                </a:cubicBezTo>
                <a:cubicBezTo>
                  <a:pt x="4784" y="1873"/>
                  <a:pt x="4784" y="1873"/>
                  <a:pt x="4784" y="1873"/>
                </a:cubicBezTo>
                <a:cubicBezTo>
                  <a:pt x="4690" y="1684"/>
                  <a:pt x="4511" y="1545"/>
                  <a:pt x="4298" y="1545"/>
                </a:cubicBezTo>
                <a:cubicBezTo>
                  <a:pt x="4162" y="1545"/>
                  <a:pt x="4039" y="1602"/>
                  <a:pt x="3955" y="1692"/>
                </a:cubicBezTo>
                <a:cubicBezTo>
                  <a:pt x="3928" y="1682"/>
                  <a:pt x="3898" y="1677"/>
                  <a:pt x="3868" y="1677"/>
                </a:cubicBezTo>
                <a:cubicBezTo>
                  <a:pt x="3856" y="1677"/>
                  <a:pt x="3844" y="1678"/>
                  <a:pt x="3833" y="1679"/>
                </a:cubicBezTo>
                <a:cubicBezTo>
                  <a:pt x="3725" y="1434"/>
                  <a:pt x="3474" y="1262"/>
                  <a:pt x="3181" y="1262"/>
                </a:cubicBezTo>
                <a:cubicBezTo>
                  <a:pt x="3008" y="1262"/>
                  <a:pt x="2850" y="1322"/>
                  <a:pt x="2727" y="1422"/>
                </a:cubicBezTo>
                <a:cubicBezTo>
                  <a:pt x="2588" y="1295"/>
                  <a:pt x="2405" y="1218"/>
                  <a:pt x="2205" y="1218"/>
                </a:cubicBezTo>
                <a:cubicBezTo>
                  <a:pt x="2149" y="1218"/>
                  <a:pt x="2094" y="1224"/>
                  <a:pt x="2041" y="1236"/>
                </a:cubicBezTo>
                <a:cubicBezTo>
                  <a:pt x="1875" y="977"/>
                  <a:pt x="1579" y="805"/>
                  <a:pt x="1241" y="805"/>
                </a:cubicBezTo>
                <a:cubicBezTo>
                  <a:pt x="968" y="805"/>
                  <a:pt x="722" y="917"/>
                  <a:pt x="550" y="1097"/>
                </a:cubicBezTo>
                <a:cubicBezTo>
                  <a:pt x="518" y="1092"/>
                  <a:pt x="486" y="1090"/>
                  <a:pt x="454" y="1090"/>
                </a:cubicBezTo>
                <a:cubicBezTo>
                  <a:pt x="277" y="1090"/>
                  <a:pt x="118" y="1162"/>
                  <a:pt x="0" y="1279"/>
                </a:cubicBezTo>
                <a:lnTo>
                  <a:pt x="0" y="2825"/>
                </a:lnTo>
                <a:close/>
                <a:moveTo>
                  <a:pt x="4999" y="2399"/>
                </a:moveTo>
                <a:cubicBezTo>
                  <a:pt x="4997" y="2402"/>
                  <a:pt x="4994" y="2405"/>
                  <a:pt x="4992" y="2408"/>
                </a:cubicBezTo>
                <a:cubicBezTo>
                  <a:pt x="4991" y="2405"/>
                  <a:pt x="4991" y="2402"/>
                  <a:pt x="4990" y="2400"/>
                </a:cubicBezTo>
                <a:lnTo>
                  <a:pt x="4999" y="2399"/>
                </a:lnTo>
                <a:close/>
              </a:path>
            </a:pathLst>
          </a:custGeom>
          <a:solidFill>
            <a:srgbClr val="FFFFFF">
              <a:alpha val="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AE11083E-BCCE-4506-9743-C883875F9BD2}"/>
              </a:ext>
            </a:extLst>
          </p:cNvPr>
          <p:cNvSpPr>
            <a:spLocks noEditPoints="1"/>
          </p:cNvSpPr>
          <p:nvPr/>
        </p:nvSpPr>
        <p:spPr bwMode="auto">
          <a:xfrm>
            <a:off x="3175" y="1499801"/>
            <a:ext cx="12188825" cy="5354638"/>
          </a:xfrm>
          <a:custGeom>
            <a:avLst/>
            <a:gdLst>
              <a:gd name="T0" fmla="*/ 0 w 6400"/>
              <a:gd name="T1" fmla="*/ 2788 h 2788"/>
              <a:gd name="T2" fmla="*/ 6400 w 6400"/>
              <a:gd name="T3" fmla="*/ 2788 h 2788"/>
              <a:gd name="T4" fmla="*/ 6400 w 6400"/>
              <a:gd name="T5" fmla="*/ 1532 h 2788"/>
              <a:gd name="T6" fmla="*/ 5970 w 6400"/>
              <a:gd name="T7" fmla="*/ 1884 h 2788"/>
              <a:gd name="T8" fmla="*/ 5818 w 6400"/>
              <a:gd name="T9" fmla="*/ 1849 h 2788"/>
              <a:gd name="T10" fmla="*/ 5476 w 6400"/>
              <a:gd name="T11" fmla="*/ 2161 h 2788"/>
              <a:gd name="T12" fmla="*/ 5446 w 6400"/>
              <a:gd name="T13" fmla="*/ 2159 h 2788"/>
              <a:gd name="T14" fmla="*/ 5220 w 6400"/>
              <a:gd name="T15" fmla="*/ 2306 h 2788"/>
              <a:gd name="T16" fmla="*/ 5048 w 6400"/>
              <a:gd name="T17" fmla="*/ 0 h 2788"/>
              <a:gd name="T18" fmla="*/ 4864 w 6400"/>
              <a:gd name="T19" fmla="*/ 2233 h 2788"/>
              <a:gd name="T20" fmla="*/ 4701 w 6400"/>
              <a:gd name="T21" fmla="*/ 2159 h 2788"/>
              <a:gd name="T22" fmla="*/ 4666 w 6400"/>
              <a:gd name="T23" fmla="*/ 2162 h 2788"/>
              <a:gd name="T24" fmla="*/ 4298 w 6400"/>
              <a:gd name="T25" fmla="*/ 1865 h 2788"/>
              <a:gd name="T26" fmla="*/ 4032 w 6400"/>
              <a:gd name="T27" fmla="*/ 1973 h 2788"/>
              <a:gd name="T28" fmla="*/ 3868 w 6400"/>
              <a:gd name="T29" fmla="*/ 1912 h 2788"/>
              <a:gd name="T30" fmla="*/ 3794 w 6400"/>
              <a:gd name="T31" fmla="*/ 1923 h 2788"/>
              <a:gd name="T32" fmla="*/ 3181 w 6400"/>
              <a:gd name="T33" fmla="*/ 1535 h 2788"/>
              <a:gd name="T34" fmla="*/ 2656 w 6400"/>
              <a:gd name="T35" fmla="*/ 1782 h 2788"/>
              <a:gd name="T36" fmla="*/ 2205 w 6400"/>
              <a:gd name="T37" fmla="*/ 1595 h 2788"/>
              <a:gd name="T38" fmla="*/ 1980 w 6400"/>
              <a:gd name="T39" fmla="*/ 1636 h 2788"/>
              <a:gd name="T40" fmla="*/ 1241 w 6400"/>
              <a:gd name="T41" fmla="*/ 1170 h 2788"/>
              <a:gd name="T42" fmla="*/ 697 w 6400"/>
              <a:gd name="T43" fmla="*/ 1373 h 2788"/>
              <a:gd name="T44" fmla="*/ 454 w 6400"/>
              <a:gd name="T45" fmla="*/ 1325 h 2788"/>
              <a:gd name="T46" fmla="*/ 0 w 6400"/>
              <a:gd name="T47" fmla="*/ 1514 h 2788"/>
              <a:gd name="T48" fmla="*/ 0 w 6400"/>
              <a:gd name="T49" fmla="*/ 2788 h 2788"/>
              <a:gd name="T50" fmla="*/ 4999 w 6400"/>
              <a:gd name="T51" fmla="*/ 2634 h 2788"/>
              <a:gd name="T52" fmla="*/ 4992 w 6400"/>
              <a:gd name="T53" fmla="*/ 2643 h 2788"/>
              <a:gd name="T54" fmla="*/ 4990 w 6400"/>
              <a:gd name="T55" fmla="*/ 2635 h 2788"/>
              <a:gd name="T56" fmla="*/ 4999 w 6400"/>
              <a:gd name="T57" fmla="*/ 2634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788">
                <a:moveTo>
                  <a:pt x="0" y="2788"/>
                </a:moveTo>
                <a:cubicBezTo>
                  <a:pt x="6400" y="2788"/>
                  <a:pt x="6400" y="2788"/>
                  <a:pt x="6400" y="2788"/>
                </a:cubicBezTo>
                <a:cubicBezTo>
                  <a:pt x="6400" y="1532"/>
                  <a:pt x="6400" y="1532"/>
                  <a:pt x="6400" y="1532"/>
                </a:cubicBezTo>
                <a:cubicBezTo>
                  <a:pt x="6212" y="1579"/>
                  <a:pt x="6056" y="1710"/>
                  <a:pt x="5970" y="1884"/>
                </a:cubicBezTo>
                <a:cubicBezTo>
                  <a:pt x="5924" y="1862"/>
                  <a:pt x="5873" y="1849"/>
                  <a:pt x="5818" y="1849"/>
                </a:cubicBezTo>
                <a:cubicBezTo>
                  <a:pt x="5636" y="1849"/>
                  <a:pt x="5487" y="1987"/>
                  <a:pt x="5476" y="2161"/>
                </a:cubicBezTo>
                <a:cubicBezTo>
                  <a:pt x="5466" y="2160"/>
                  <a:pt x="5456" y="2159"/>
                  <a:pt x="5446" y="2159"/>
                </a:cubicBezTo>
                <a:cubicBezTo>
                  <a:pt x="5344" y="2159"/>
                  <a:pt x="5256" y="2220"/>
                  <a:pt x="5220" y="2306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864" y="2233"/>
                  <a:pt x="4864" y="2233"/>
                  <a:pt x="4864" y="2233"/>
                </a:cubicBezTo>
                <a:cubicBezTo>
                  <a:pt x="4825" y="2188"/>
                  <a:pt x="4766" y="2159"/>
                  <a:pt x="4701" y="2159"/>
                </a:cubicBezTo>
                <a:cubicBezTo>
                  <a:pt x="4689" y="2159"/>
                  <a:pt x="4677" y="2160"/>
                  <a:pt x="4666" y="2162"/>
                </a:cubicBezTo>
                <a:cubicBezTo>
                  <a:pt x="4634" y="1993"/>
                  <a:pt x="4481" y="1865"/>
                  <a:pt x="4298" y="1865"/>
                </a:cubicBezTo>
                <a:cubicBezTo>
                  <a:pt x="4194" y="1865"/>
                  <a:pt x="4099" y="1907"/>
                  <a:pt x="4032" y="1973"/>
                </a:cubicBezTo>
                <a:cubicBezTo>
                  <a:pt x="3988" y="1935"/>
                  <a:pt x="3931" y="1912"/>
                  <a:pt x="3868" y="1912"/>
                </a:cubicBezTo>
                <a:cubicBezTo>
                  <a:pt x="3842" y="1912"/>
                  <a:pt x="3817" y="1916"/>
                  <a:pt x="3794" y="1923"/>
                </a:cubicBezTo>
                <a:cubicBezTo>
                  <a:pt x="3691" y="1694"/>
                  <a:pt x="3455" y="1535"/>
                  <a:pt x="3181" y="1535"/>
                </a:cubicBezTo>
                <a:cubicBezTo>
                  <a:pt x="2968" y="1535"/>
                  <a:pt x="2778" y="1631"/>
                  <a:pt x="2656" y="1782"/>
                </a:cubicBezTo>
                <a:cubicBezTo>
                  <a:pt x="2539" y="1666"/>
                  <a:pt x="2380" y="1595"/>
                  <a:pt x="2205" y="1595"/>
                </a:cubicBezTo>
                <a:cubicBezTo>
                  <a:pt x="2126" y="1595"/>
                  <a:pt x="2050" y="1610"/>
                  <a:pt x="1980" y="1636"/>
                </a:cubicBezTo>
                <a:cubicBezTo>
                  <a:pt x="1855" y="1362"/>
                  <a:pt x="1571" y="1170"/>
                  <a:pt x="1241" y="1170"/>
                </a:cubicBezTo>
                <a:cubicBezTo>
                  <a:pt x="1032" y="1170"/>
                  <a:pt x="841" y="1247"/>
                  <a:pt x="697" y="1373"/>
                </a:cubicBezTo>
                <a:cubicBezTo>
                  <a:pt x="622" y="1342"/>
                  <a:pt x="540" y="1325"/>
                  <a:pt x="454" y="1325"/>
                </a:cubicBezTo>
                <a:cubicBezTo>
                  <a:pt x="277" y="1325"/>
                  <a:pt x="118" y="1397"/>
                  <a:pt x="0" y="1514"/>
                </a:cubicBezTo>
                <a:lnTo>
                  <a:pt x="0" y="2788"/>
                </a:lnTo>
                <a:close/>
                <a:moveTo>
                  <a:pt x="4999" y="2634"/>
                </a:moveTo>
                <a:cubicBezTo>
                  <a:pt x="4997" y="2637"/>
                  <a:pt x="4994" y="2640"/>
                  <a:pt x="4992" y="2643"/>
                </a:cubicBezTo>
                <a:cubicBezTo>
                  <a:pt x="4991" y="2640"/>
                  <a:pt x="4991" y="2637"/>
                  <a:pt x="4990" y="2635"/>
                </a:cubicBezTo>
                <a:lnTo>
                  <a:pt x="4999" y="2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45">
            <a:extLst>
              <a:ext uri="{FF2B5EF4-FFF2-40B4-BE49-F238E27FC236}">
                <a16:creationId xmlns:a16="http://schemas.microsoft.com/office/drawing/2014/main" id="{66987C55-2720-4AF5-8D81-D4ECC23FA243}"/>
              </a:ext>
            </a:extLst>
          </p:cNvPr>
          <p:cNvGrpSpPr/>
          <p:nvPr/>
        </p:nvGrpSpPr>
        <p:grpSpPr>
          <a:xfrm>
            <a:off x="8859899" y="596900"/>
            <a:ext cx="1587654" cy="3702323"/>
            <a:chOff x="8859899" y="859031"/>
            <a:chExt cx="1587654" cy="3440192"/>
          </a:xfrm>
        </p:grpSpPr>
        <p:sp>
          <p:nvSpPr>
            <p:cNvPr id="10" name="Oval 44">
              <a:extLst>
                <a:ext uri="{FF2B5EF4-FFF2-40B4-BE49-F238E27FC236}">
                  <a16:creationId xmlns:a16="http://schemas.microsoft.com/office/drawing/2014/main" id="{46B95566-7ADC-4EBF-97F5-ADC246777496}"/>
                </a:ext>
              </a:extLst>
            </p:cNvPr>
            <p:cNvSpPr/>
            <p:nvPr/>
          </p:nvSpPr>
          <p:spPr>
            <a:xfrm>
              <a:off x="9391650" y="1496240"/>
              <a:ext cx="541298" cy="54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43">
              <a:extLst>
                <a:ext uri="{FF2B5EF4-FFF2-40B4-BE49-F238E27FC236}">
                  <a16:creationId xmlns:a16="http://schemas.microsoft.com/office/drawing/2014/main" id="{48D1B2B0-82A3-4200-89FB-D8E526C9787D}"/>
                </a:ext>
              </a:extLst>
            </p:cNvPr>
            <p:cNvGrpSpPr/>
            <p:nvPr/>
          </p:nvGrpSpPr>
          <p:grpSpPr>
            <a:xfrm>
              <a:off x="8859899" y="859031"/>
              <a:ext cx="1587654" cy="3440192"/>
              <a:chOff x="8842424" y="765249"/>
              <a:chExt cx="1587654" cy="3440192"/>
            </a:xfrm>
          </p:grpSpPr>
          <p:sp>
            <p:nvSpPr>
              <p:cNvPr id="12" name="Oval 32">
                <a:extLst>
                  <a:ext uri="{FF2B5EF4-FFF2-40B4-BE49-F238E27FC236}">
                    <a16:creationId xmlns:a16="http://schemas.microsoft.com/office/drawing/2014/main" id="{31A5CA2F-73A3-4ABB-8B5A-503C4757FF1A}"/>
                  </a:ext>
                </a:extLst>
              </p:cNvPr>
              <p:cNvSpPr/>
              <p:nvPr/>
            </p:nvSpPr>
            <p:spPr>
              <a:xfrm>
                <a:off x="9332100" y="3120897"/>
                <a:ext cx="543331" cy="7598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" name="Group 20">
                <a:extLst>
                  <a:ext uri="{FF2B5EF4-FFF2-40B4-BE49-F238E27FC236}">
                    <a16:creationId xmlns:a16="http://schemas.microsoft.com/office/drawing/2014/main" id="{3516456E-5B42-4A14-B811-CB33A9C6C26F}"/>
                  </a:ext>
                </a:extLst>
              </p:cNvPr>
              <p:cNvGrpSpPr/>
              <p:nvPr/>
            </p:nvGrpSpPr>
            <p:grpSpPr>
              <a:xfrm>
                <a:off x="8842424" y="765249"/>
                <a:ext cx="1587654" cy="3440192"/>
                <a:chOff x="9490633" y="1499448"/>
                <a:chExt cx="1270458" cy="3028167"/>
              </a:xfrm>
            </p:grpSpPr>
            <p:sp>
              <p:nvSpPr>
                <p:cNvPr id="14" name="Freeform 5">
                  <a:extLst>
                    <a:ext uri="{FF2B5EF4-FFF2-40B4-BE49-F238E27FC236}">
                      <a16:creationId xmlns:a16="http://schemas.microsoft.com/office/drawing/2014/main" id="{4ED648EF-1A92-435B-AD1A-B3D00E77BEF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730649" y="1907294"/>
                  <a:ext cx="822910" cy="1768535"/>
                </a:xfrm>
                <a:custGeom>
                  <a:avLst/>
                  <a:gdLst>
                    <a:gd name="T0" fmla="*/ 39 w 233"/>
                    <a:gd name="T1" fmla="*/ 495 h 500"/>
                    <a:gd name="T2" fmla="*/ 32 w 233"/>
                    <a:gd name="T3" fmla="*/ 475 h 500"/>
                    <a:gd name="T4" fmla="*/ 10 w 233"/>
                    <a:gd name="T5" fmla="*/ 385 h 500"/>
                    <a:gd name="T6" fmla="*/ 1 w 233"/>
                    <a:gd name="T7" fmla="*/ 262 h 500"/>
                    <a:gd name="T8" fmla="*/ 14 w 233"/>
                    <a:gd name="T9" fmla="*/ 133 h 500"/>
                    <a:gd name="T10" fmla="*/ 43 w 233"/>
                    <a:gd name="T11" fmla="*/ 30 h 500"/>
                    <a:gd name="T12" fmla="*/ 53 w 233"/>
                    <a:gd name="T13" fmla="*/ 4 h 500"/>
                    <a:gd name="T14" fmla="*/ 59 w 233"/>
                    <a:gd name="T15" fmla="*/ 0 h 500"/>
                    <a:gd name="T16" fmla="*/ 157 w 233"/>
                    <a:gd name="T17" fmla="*/ 3 h 500"/>
                    <a:gd name="T18" fmla="*/ 183 w 233"/>
                    <a:gd name="T19" fmla="*/ 3 h 500"/>
                    <a:gd name="T20" fmla="*/ 190 w 233"/>
                    <a:gd name="T21" fmla="*/ 8 h 500"/>
                    <a:gd name="T22" fmla="*/ 226 w 233"/>
                    <a:gd name="T23" fmla="*/ 170 h 500"/>
                    <a:gd name="T24" fmla="*/ 215 w 233"/>
                    <a:gd name="T25" fmla="*/ 378 h 500"/>
                    <a:gd name="T26" fmla="*/ 179 w 233"/>
                    <a:gd name="T27" fmla="*/ 497 h 500"/>
                    <a:gd name="T28" fmla="*/ 174 w 233"/>
                    <a:gd name="T29" fmla="*/ 500 h 500"/>
                    <a:gd name="T30" fmla="*/ 90 w 233"/>
                    <a:gd name="T31" fmla="*/ 497 h 500"/>
                    <a:gd name="T32" fmla="*/ 44 w 233"/>
                    <a:gd name="T33" fmla="*/ 496 h 500"/>
                    <a:gd name="T34" fmla="*/ 39 w 233"/>
                    <a:gd name="T35" fmla="*/ 495 h 500"/>
                    <a:gd name="T36" fmla="*/ 148 w 233"/>
                    <a:gd name="T37" fmla="*/ 145 h 500"/>
                    <a:gd name="T38" fmla="*/ 154 w 233"/>
                    <a:gd name="T39" fmla="*/ 80 h 500"/>
                    <a:gd name="T40" fmla="*/ 90 w 233"/>
                    <a:gd name="T41" fmla="*/ 74 h 500"/>
                    <a:gd name="T42" fmla="*/ 83 w 233"/>
                    <a:gd name="T43" fmla="*/ 139 h 500"/>
                    <a:gd name="T44" fmla="*/ 148 w 233"/>
                    <a:gd name="T45" fmla="*/ 145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33" h="500">
                      <a:moveTo>
                        <a:pt x="39" y="495"/>
                      </a:moveTo>
                      <a:cubicBezTo>
                        <a:pt x="36" y="488"/>
                        <a:pt x="34" y="481"/>
                        <a:pt x="32" y="475"/>
                      </a:cubicBezTo>
                      <a:cubicBezTo>
                        <a:pt x="22" y="445"/>
                        <a:pt x="15" y="415"/>
                        <a:pt x="10" y="385"/>
                      </a:cubicBezTo>
                      <a:cubicBezTo>
                        <a:pt x="3" y="344"/>
                        <a:pt x="0" y="303"/>
                        <a:pt x="1" y="262"/>
                      </a:cubicBezTo>
                      <a:cubicBezTo>
                        <a:pt x="1" y="219"/>
                        <a:pt x="5" y="176"/>
                        <a:pt x="14" y="133"/>
                      </a:cubicBezTo>
                      <a:cubicBezTo>
                        <a:pt x="20" y="98"/>
                        <a:pt x="30" y="63"/>
                        <a:pt x="43" y="30"/>
                      </a:cubicBezTo>
                      <a:cubicBezTo>
                        <a:pt x="46" y="21"/>
                        <a:pt x="49" y="13"/>
                        <a:pt x="53" y="4"/>
                      </a:cubicBezTo>
                      <a:cubicBezTo>
                        <a:pt x="54" y="1"/>
                        <a:pt x="55" y="0"/>
                        <a:pt x="59" y="0"/>
                      </a:cubicBezTo>
                      <a:cubicBezTo>
                        <a:pt x="91" y="1"/>
                        <a:pt x="124" y="2"/>
                        <a:pt x="157" y="3"/>
                      </a:cubicBezTo>
                      <a:cubicBezTo>
                        <a:pt x="165" y="3"/>
                        <a:pt x="174" y="3"/>
                        <a:pt x="183" y="3"/>
                      </a:cubicBezTo>
                      <a:cubicBezTo>
                        <a:pt x="186" y="3"/>
                        <a:pt x="188" y="4"/>
                        <a:pt x="190" y="8"/>
                      </a:cubicBezTo>
                      <a:cubicBezTo>
                        <a:pt x="210" y="60"/>
                        <a:pt x="221" y="115"/>
                        <a:pt x="226" y="170"/>
                      </a:cubicBezTo>
                      <a:cubicBezTo>
                        <a:pt x="233" y="240"/>
                        <a:pt x="229" y="309"/>
                        <a:pt x="215" y="378"/>
                      </a:cubicBezTo>
                      <a:cubicBezTo>
                        <a:pt x="207" y="419"/>
                        <a:pt x="195" y="459"/>
                        <a:pt x="179" y="497"/>
                      </a:cubicBezTo>
                      <a:cubicBezTo>
                        <a:pt x="178" y="498"/>
                        <a:pt x="176" y="500"/>
                        <a:pt x="174" y="500"/>
                      </a:cubicBezTo>
                      <a:cubicBezTo>
                        <a:pt x="146" y="499"/>
                        <a:pt x="118" y="498"/>
                        <a:pt x="90" y="497"/>
                      </a:cubicBezTo>
                      <a:cubicBezTo>
                        <a:pt x="75" y="497"/>
                        <a:pt x="59" y="497"/>
                        <a:pt x="44" y="496"/>
                      </a:cubicBezTo>
                      <a:cubicBezTo>
                        <a:pt x="42" y="496"/>
                        <a:pt x="40" y="496"/>
                        <a:pt x="39" y="495"/>
                      </a:cubicBezTo>
                      <a:close/>
                      <a:moveTo>
                        <a:pt x="148" y="145"/>
                      </a:moveTo>
                      <a:cubicBezTo>
                        <a:pt x="168" y="129"/>
                        <a:pt x="171" y="100"/>
                        <a:pt x="154" y="80"/>
                      </a:cubicBezTo>
                      <a:cubicBezTo>
                        <a:pt x="139" y="61"/>
                        <a:pt x="109" y="58"/>
                        <a:pt x="90" y="74"/>
                      </a:cubicBezTo>
                      <a:cubicBezTo>
                        <a:pt x="70" y="90"/>
                        <a:pt x="67" y="119"/>
                        <a:pt x="83" y="139"/>
                      </a:cubicBezTo>
                      <a:cubicBezTo>
                        <a:pt x="99" y="159"/>
                        <a:pt x="128" y="161"/>
                        <a:pt x="148" y="1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Freeform 6">
                  <a:extLst>
                    <a:ext uri="{FF2B5EF4-FFF2-40B4-BE49-F238E27FC236}">
                      <a16:creationId xmlns:a16="http://schemas.microsoft.com/office/drawing/2014/main" id="{BDF313F8-BDDA-4DFA-BFF6-E39E4CD32D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39867" y="3109176"/>
                  <a:ext cx="321224" cy="927579"/>
                </a:xfrm>
                <a:custGeom>
                  <a:avLst/>
                  <a:gdLst>
                    <a:gd name="T0" fmla="*/ 38 w 91"/>
                    <a:gd name="T1" fmla="*/ 0 h 262"/>
                    <a:gd name="T2" fmla="*/ 53 w 91"/>
                    <a:gd name="T3" fmla="*/ 12 h 262"/>
                    <a:gd name="T4" fmla="*/ 83 w 91"/>
                    <a:gd name="T5" fmla="*/ 36 h 262"/>
                    <a:gd name="T6" fmla="*/ 89 w 91"/>
                    <a:gd name="T7" fmla="*/ 42 h 262"/>
                    <a:gd name="T8" fmla="*/ 90 w 91"/>
                    <a:gd name="T9" fmla="*/ 47 h 262"/>
                    <a:gd name="T10" fmla="*/ 71 w 91"/>
                    <a:gd name="T11" fmla="*/ 164 h 262"/>
                    <a:gd name="T12" fmla="*/ 57 w 91"/>
                    <a:gd name="T13" fmla="*/ 256 h 262"/>
                    <a:gd name="T14" fmla="*/ 55 w 91"/>
                    <a:gd name="T15" fmla="*/ 262 h 262"/>
                    <a:gd name="T16" fmla="*/ 49 w 91"/>
                    <a:gd name="T17" fmla="*/ 248 h 262"/>
                    <a:gd name="T18" fmla="*/ 23 w 91"/>
                    <a:gd name="T19" fmla="*/ 194 h 262"/>
                    <a:gd name="T20" fmla="*/ 5 w 91"/>
                    <a:gd name="T21" fmla="*/ 157 h 262"/>
                    <a:gd name="T22" fmla="*/ 4 w 91"/>
                    <a:gd name="T23" fmla="*/ 134 h 262"/>
                    <a:gd name="T24" fmla="*/ 37 w 91"/>
                    <a:gd name="T25" fmla="*/ 4 h 262"/>
                    <a:gd name="T26" fmla="*/ 38 w 91"/>
                    <a:gd name="T27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1" h="262">
                      <a:moveTo>
                        <a:pt x="38" y="0"/>
                      </a:moveTo>
                      <a:cubicBezTo>
                        <a:pt x="43" y="4"/>
                        <a:pt x="48" y="8"/>
                        <a:pt x="53" y="12"/>
                      </a:cubicBezTo>
                      <a:cubicBezTo>
                        <a:pt x="63" y="20"/>
                        <a:pt x="73" y="28"/>
                        <a:pt x="83" y="36"/>
                      </a:cubicBezTo>
                      <a:cubicBezTo>
                        <a:pt x="85" y="38"/>
                        <a:pt x="88" y="40"/>
                        <a:pt x="89" y="42"/>
                      </a:cubicBezTo>
                      <a:cubicBezTo>
                        <a:pt x="90" y="43"/>
                        <a:pt x="91" y="46"/>
                        <a:pt x="90" y="47"/>
                      </a:cubicBezTo>
                      <a:cubicBezTo>
                        <a:pt x="84" y="86"/>
                        <a:pt x="78" y="125"/>
                        <a:pt x="71" y="164"/>
                      </a:cubicBezTo>
                      <a:cubicBezTo>
                        <a:pt x="66" y="195"/>
                        <a:pt x="61" y="225"/>
                        <a:pt x="57" y="256"/>
                      </a:cubicBezTo>
                      <a:cubicBezTo>
                        <a:pt x="56" y="258"/>
                        <a:pt x="56" y="259"/>
                        <a:pt x="55" y="262"/>
                      </a:cubicBezTo>
                      <a:cubicBezTo>
                        <a:pt x="53" y="257"/>
                        <a:pt x="51" y="252"/>
                        <a:pt x="49" y="248"/>
                      </a:cubicBezTo>
                      <a:cubicBezTo>
                        <a:pt x="40" y="230"/>
                        <a:pt x="32" y="212"/>
                        <a:pt x="23" y="194"/>
                      </a:cubicBezTo>
                      <a:cubicBezTo>
                        <a:pt x="17" y="182"/>
                        <a:pt x="12" y="169"/>
                        <a:pt x="5" y="157"/>
                      </a:cubicBezTo>
                      <a:cubicBezTo>
                        <a:pt x="0" y="149"/>
                        <a:pt x="1" y="142"/>
                        <a:pt x="4" y="134"/>
                      </a:cubicBezTo>
                      <a:cubicBezTo>
                        <a:pt x="20" y="92"/>
                        <a:pt x="30" y="48"/>
                        <a:pt x="37" y="4"/>
                      </a:cubicBezTo>
                      <a:cubicBezTo>
                        <a:pt x="37" y="3"/>
                        <a:pt x="37" y="2"/>
                        <a:pt x="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 7">
                  <a:extLst>
                    <a:ext uri="{FF2B5EF4-FFF2-40B4-BE49-F238E27FC236}">
                      <a16:creationId xmlns:a16="http://schemas.microsoft.com/office/drawing/2014/main" id="{07397A16-85B1-4A32-A9B0-C34C64EF5E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90633" y="3087521"/>
                  <a:ext cx="295959" cy="913142"/>
                </a:xfrm>
                <a:custGeom>
                  <a:avLst/>
                  <a:gdLst>
                    <a:gd name="T0" fmla="*/ 55 w 84"/>
                    <a:gd name="T1" fmla="*/ 0 h 258"/>
                    <a:gd name="T2" fmla="*/ 59 w 84"/>
                    <a:gd name="T3" fmla="*/ 34 h 258"/>
                    <a:gd name="T4" fmla="*/ 76 w 84"/>
                    <a:gd name="T5" fmla="*/ 117 h 258"/>
                    <a:gd name="T6" fmla="*/ 84 w 84"/>
                    <a:gd name="T7" fmla="*/ 145 h 258"/>
                    <a:gd name="T8" fmla="*/ 83 w 84"/>
                    <a:gd name="T9" fmla="*/ 149 h 258"/>
                    <a:gd name="T10" fmla="*/ 55 w 84"/>
                    <a:gd name="T11" fmla="*/ 201 h 258"/>
                    <a:gd name="T12" fmla="*/ 28 w 84"/>
                    <a:gd name="T13" fmla="*/ 251 h 258"/>
                    <a:gd name="T14" fmla="*/ 23 w 84"/>
                    <a:gd name="T15" fmla="*/ 258 h 258"/>
                    <a:gd name="T16" fmla="*/ 20 w 84"/>
                    <a:gd name="T17" fmla="*/ 234 h 258"/>
                    <a:gd name="T18" fmla="*/ 7 w 84"/>
                    <a:gd name="T19" fmla="*/ 109 h 258"/>
                    <a:gd name="T20" fmla="*/ 0 w 84"/>
                    <a:gd name="T21" fmla="*/ 44 h 258"/>
                    <a:gd name="T22" fmla="*/ 2 w 84"/>
                    <a:gd name="T23" fmla="*/ 38 h 258"/>
                    <a:gd name="T24" fmla="*/ 53 w 84"/>
                    <a:gd name="T25" fmla="*/ 1 h 258"/>
                    <a:gd name="T26" fmla="*/ 55 w 84"/>
                    <a:gd name="T27" fmla="*/ 0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" h="258">
                      <a:moveTo>
                        <a:pt x="55" y="0"/>
                      </a:moveTo>
                      <a:cubicBezTo>
                        <a:pt x="56" y="12"/>
                        <a:pt x="57" y="23"/>
                        <a:pt x="59" y="34"/>
                      </a:cubicBezTo>
                      <a:cubicBezTo>
                        <a:pt x="63" y="62"/>
                        <a:pt x="68" y="90"/>
                        <a:pt x="76" y="117"/>
                      </a:cubicBezTo>
                      <a:cubicBezTo>
                        <a:pt x="79" y="127"/>
                        <a:pt x="81" y="136"/>
                        <a:pt x="84" y="145"/>
                      </a:cubicBezTo>
                      <a:cubicBezTo>
                        <a:pt x="84" y="146"/>
                        <a:pt x="84" y="148"/>
                        <a:pt x="83" y="149"/>
                      </a:cubicBezTo>
                      <a:cubicBezTo>
                        <a:pt x="74" y="167"/>
                        <a:pt x="65" y="184"/>
                        <a:pt x="55" y="201"/>
                      </a:cubicBezTo>
                      <a:cubicBezTo>
                        <a:pt x="46" y="218"/>
                        <a:pt x="37" y="234"/>
                        <a:pt x="28" y="251"/>
                      </a:cubicBezTo>
                      <a:cubicBezTo>
                        <a:pt x="27" y="253"/>
                        <a:pt x="25" y="256"/>
                        <a:pt x="23" y="258"/>
                      </a:cubicBezTo>
                      <a:cubicBezTo>
                        <a:pt x="22" y="250"/>
                        <a:pt x="21" y="242"/>
                        <a:pt x="20" y="234"/>
                      </a:cubicBezTo>
                      <a:cubicBezTo>
                        <a:pt x="16" y="193"/>
                        <a:pt x="11" y="151"/>
                        <a:pt x="7" y="109"/>
                      </a:cubicBezTo>
                      <a:cubicBezTo>
                        <a:pt x="5" y="88"/>
                        <a:pt x="2" y="66"/>
                        <a:pt x="0" y="44"/>
                      </a:cubicBezTo>
                      <a:cubicBezTo>
                        <a:pt x="0" y="42"/>
                        <a:pt x="1" y="39"/>
                        <a:pt x="2" y="38"/>
                      </a:cubicBezTo>
                      <a:cubicBezTo>
                        <a:pt x="19" y="26"/>
                        <a:pt x="36" y="13"/>
                        <a:pt x="53" y="1"/>
                      </a:cubicBezTo>
                      <a:cubicBezTo>
                        <a:pt x="54" y="0"/>
                        <a:pt x="54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 8">
                  <a:extLst>
                    <a:ext uri="{FF2B5EF4-FFF2-40B4-BE49-F238E27FC236}">
                      <a16:creationId xmlns:a16="http://schemas.microsoft.com/office/drawing/2014/main" id="{EA8D8BC4-F359-448A-B17B-659126AFA4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40731" y="3771475"/>
                  <a:ext cx="517929" cy="756140"/>
                </a:xfrm>
                <a:custGeom>
                  <a:avLst/>
                  <a:gdLst>
                    <a:gd name="T0" fmla="*/ 55 w 147"/>
                    <a:gd name="T1" fmla="*/ 36 h 214"/>
                    <a:gd name="T2" fmla="*/ 50 w 147"/>
                    <a:gd name="T3" fmla="*/ 59 h 214"/>
                    <a:gd name="T4" fmla="*/ 59 w 147"/>
                    <a:gd name="T5" fmla="*/ 99 h 214"/>
                    <a:gd name="T6" fmla="*/ 74 w 147"/>
                    <a:gd name="T7" fmla="*/ 125 h 214"/>
                    <a:gd name="T8" fmla="*/ 87 w 147"/>
                    <a:gd name="T9" fmla="*/ 80 h 214"/>
                    <a:gd name="T10" fmla="*/ 117 w 147"/>
                    <a:gd name="T11" fmla="*/ 43 h 214"/>
                    <a:gd name="T12" fmla="*/ 119 w 147"/>
                    <a:gd name="T13" fmla="*/ 85 h 214"/>
                    <a:gd name="T14" fmla="*/ 127 w 147"/>
                    <a:gd name="T15" fmla="*/ 75 h 214"/>
                    <a:gd name="T16" fmla="*/ 134 w 147"/>
                    <a:gd name="T17" fmla="*/ 22 h 214"/>
                    <a:gd name="T18" fmla="*/ 133 w 147"/>
                    <a:gd name="T19" fmla="*/ 10 h 214"/>
                    <a:gd name="T20" fmla="*/ 139 w 147"/>
                    <a:gd name="T21" fmla="*/ 25 h 214"/>
                    <a:gd name="T22" fmla="*/ 135 w 147"/>
                    <a:gd name="T23" fmla="*/ 96 h 214"/>
                    <a:gd name="T24" fmla="*/ 118 w 147"/>
                    <a:gd name="T25" fmla="*/ 140 h 214"/>
                    <a:gd name="T26" fmla="*/ 114 w 147"/>
                    <a:gd name="T27" fmla="*/ 154 h 214"/>
                    <a:gd name="T28" fmla="*/ 99 w 147"/>
                    <a:gd name="T29" fmla="*/ 125 h 214"/>
                    <a:gd name="T30" fmla="*/ 102 w 147"/>
                    <a:gd name="T31" fmla="*/ 93 h 214"/>
                    <a:gd name="T32" fmla="*/ 94 w 147"/>
                    <a:gd name="T33" fmla="*/ 114 h 214"/>
                    <a:gd name="T34" fmla="*/ 94 w 147"/>
                    <a:gd name="T35" fmla="*/ 155 h 214"/>
                    <a:gd name="T36" fmla="*/ 85 w 147"/>
                    <a:gd name="T37" fmla="*/ 191 h 214"/>
                    <a:gd name="T38" fmla="*/ 61 w 147"/>
                    <a:gd name="T39" fmla="*/ 214 h 214"/>
                    <a:gd name="T40" fmla="*/ 50 w 147"/>
                    <a:gd name="T41" fmla="*/ 173 h 214"/>
                    <a:gd name="T42" fmla="*/ 33 w 147"/>
                    <a:gd name="T43" fmla="*/ 107 h 214"/>
                    <a:gd name="T44" fmla="*/ 38 w 147"/>
                    <a:gd name="T45" fmla="*/ 86 h 214"/>
                    <a:gd name="T46" fmla="*/ 29 w 147"/>
                    <a:gd name="T47" fmla="*/ 103 h 214"/>
                    <a:gd name="T48" fmla="*/ 25 w 147"/>
                    <a:gd name="T49" fmla="*/ 125 h 214"/>
                    <a:gd name="T50" fmla="*/ 13 w 147"/>
                    <a:gd name="T51" fmla="*/ 141 h 214"/>
                    <a:gd name="T52" fmla="*/ 3 w 147"/>
                    <a:gd name="T53" fmla="*/ 70 h 214"/>
                    <a:gd name="T54" fmla="*/ 12 w 147"/>
                    <a:gd name="T55" fmla="*/ 12 h 214"/>
                    <a:gd name="T56" fmla="*/ 21 w 147"/>
                    <a:gd name="T57" fmla="*/ 0 h 214"/>
                    <a:gd name="T58" fmla="*/ 21 w 147"/>
                    <a:gd name="T59" fmla="*/ 72 h 214"/>
                    <a:gd name="T60" fmla="*/ 55 w 147"/>
                    <a:gd name="T61" fmla="*/ 36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7" h="214">
                      <a:moveTo>
                        <a:pt x="55" y="36"/>
                      </a:moveTo>
                      <a:cubicBezTo>
                        <a:pt x="53" y="44"/>
                        <a:pt x="51" y="51"/>
                        <a:pt x="50" y="59"/>
                      </a:cubicBezTo>
                      <a:cubicBezTo>
                        <a:pt x="48" y="74"/>
                        <a:pt x="52" y="86"/>
                        <a:pt x="59" y="99"/>
                      </a:cubicBezTo>
                      <a:cubicBezTo>
                        <a:pt x="64" y="107"/>
                        <a:pt x="69" y="116"/>
                        <a:pt x="74" y="125"/>
                      </a:cubicBezTo>
                      <a:cubicBezTo>
                        <a:pt x="75" y="109"/>
                        <a:pt x="79" y="94"/>
                        <a:pt x="87" y="80"/>
                      </a:cubicBezTo>
                      <a:cubicBezTo>
                        <a:pt x="94" y="66"/>
                        <a:pt x="104" y="54"/>
                        <a:pt x="117" y="43"/>
                      </a:cubicBezTo>
                      <a:cubicBezTo>
                        <a:pt x="120" y="57"/>
                        <a:pt x="121" y="71"/>
                        <a:pt x="119" y="85"/>
                      </a:cubicBezTo>
                      <a:cubicBezTo>
                        <a:pt x="124" y="83"/>
                        <a:pt x="126" y="79"/>
                        <a:pt x="127" y="75"/>
                      </a:cubicBezTo>
                      <a:cubicBezTo>
                        <a:pt x="135" y="58"/>
                        <a:pt x="136" y="40"/>
                        <a:pt x="134" y="22"/>
                      </a:cubicBezTo>
                      <a:cubicBezTo>
                        <a:pt x="134" y="18"/>
                        <a:pt x="133" y="14"/>
                        <a:pt x="133" y="10"/>
                      </a:cubicBezTo>
                      <a:cubicBezTo>
                        <a:pt x="135" y="15"/>
                        <a:pt x="138" y="20"/>
                        <a:pt x="139" y="25"/>
                      </a:cubicBezTo>
                      <a:cubicBezTo>
                        <a:pt x="147" y="50"/>
                        <a:pt x="144" y="73"/>
                        <a:pt x="135" y="96"/>
                      </a:cubicBezTo>
                      <a:cubicBezTo>
                        <a:pt x="130" y="111"/>
                        <a:pt x="123" y="126"/>
                        <a:pt x="118" y="140"/>
                      </a:cubicBezTo>
                      <a:cubicBezTo>
                        <a:pt x="116" y="145"/>
                        <a:pt x="115" y="149"/>
                        <a:pt x="114" y="154"/>
                      </a:cubicBezTo>
                      <a:cubicBezTo>
                        <a:pt x="108" y="145"/>
                        <a:pt x="102" y="136"/>
                        <a:pt x="99" y="125"/>
                      </a:cubicBezTo>
                      <a:cubicBezTo>
                        <a:pt x="97" y="114"/>
                        <a:pt x="99" y="103"/>
                        <a:pt x="102" y="93"/>
                      </a:cubicBezTo>
                      <a:cubicBezTo>
                        <a:pt x="97" y="99"/>
                        <a:pt x="95" y="106"/>
                        <a:pt x="94" y="114"/>
                      </a:cubicBezTo>
                      <a:cubicBezTo>
                        <a:pt x="94" y="127"/>
                        <a:pt x="94" y="141"/>
                        <a:pt x="94" y="155"/>
                      </a:cubicBezTo>
                      <a:cubicBezTo>
                        <a:pt x="94" y="167"/>
                        <a:pt x="92" y="180"/>
                        <a:pt x="85" y="191"/>
                      </a:cubicBezTo>
                      <a:cubicBezTo>
                        <a:pt x="79" y="201"/>
                        <a:pt x="72" y="209"/>
                        <a:pt x="61" y="214"/>
                      </a:cubicBezTo>
                      <a:cubicBezTo>
                        <a:pt x="63" y="198"/>
                        <a:pt x="55" y="186"/>
                        <a:pt x="50" y="173"/>
                      </a:cubicBezTo>
                      <a:cubicBezTo>
                        <a:pt x="40" y="152"/>
                        <a:pt x="30" y="131"/>
                        <a:pt x="33" y="107"/>
                      </a:cubicBezTo>
                      <a:cubicBezTo>
                        <a:pt x="34" y="100"/>
                        <a:pt x="36" y="94"/>
                        <a:pt x="38" y="86"/>
                      </a:cubicBezTo>
                      <a:cubicBezTo>
                        <a:pt x="32" y="91"/>
                        <a:pt x="30" y="97"/>
                        <a:pt x="29" y="103"/>
                      </a:cubicBezTo>
                      <a:cubicBezTo>
                        <a:pt x="27" y="110"/>
                        <a:pt x="26" y="118"/>
                        <a:pt x="25" y="125"/>
                      </a:cubicBezTo>
                      <a:cubicBezTo>
                        <a:pt x="23" y="132"/>
                        <a:pt x="19" y="138"/>
                        <a:pt x="13" y="141"/>
                      </a:cubicBezTo>
                      <a:cubicBezTo>
                        <a:pt x="9" y="117"/>
                        <a:pt x="5" y="94"/>
                        <a:pt x="3" y="70"/>
                      </a:cubicBezTo>
                      <a:cubicBezTo>
                        <a:pt x="0" y="50"/>
                        <a:pt x="2" y="30"/>
                        <a:pt x="12" y="12"/>
                      </a:cubicBezTo>
                      <a:cubicBezTo>
                        <a:pt x="15" y="8"/>
                        <a:pt x="18" y="4"/>
                        <a:pt x="21" y="0"/>
                      </a:cubicBezTo>
                      <a:cubicBezTo>
                        <a:pt x="8" y="24"/>
                        <a:pt x="12" y="47"/>
                        <a:pt x="21" y="72"/>
                      </a:cubicBezTo>
                      <a:cubicBezTo>
                        <a:pt x="28" y="55"/>
                        <a:pt x="40" y="44"/>
                        <a:pt x="55" y="36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7709F0ED-3F50-4DAA-8D14-57DE5AB85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2618" y="1499448"/>
                  <a:ext cx="420479" cy="364535"/>
                </a:xfrm>
                <a:custGeom>
                  <a:avLst/>
                  <a:gdLst>
                    <a:gd name="T0" fmla="*/ 119 w 119"/>
                    <a:gd name="T1" fmla="*/ 103 h 103"/>
                    <a:gd name="T2" fmla="*/ 0 w 119"/>
                    <a:gd name="T3" fmla="*/ 100 h 103"/>
                    <a:gd name="T4" fmla="*/ 62 w 119"/>
                    <a:gd name="T5" fmla="*/ 0 h 103"/>
                    <a:gd name="T6" fmla="*/ 119 w 119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9" h="103">
                      <a:moveTo>
                        <a:pt x="119" y="103"/>
                      </a:moveTo>
                      <a:cubicBezTo>
                        <a:pt x="79" y="102"/>
                        <a:pt x="39" y="101"/>
                        <a:pt x="0" y="100"/>
                      </a:cubicBezTo>
                      <a:cubicBezTo>
                        <a:pt x="3" y="84"/>
                        <a:pt x="47" y="12"/>
                        <a:pt x="62" y="0"/>
                      </a:cubicBezTo>
                      <a:cubicBezTo>
                        <a:pt x="76" y="12"/>
                        <a:pt x="118" y="90"/>
                        <a:pt x="119" y="10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3" name="Group 10">
            <a:extLst>
              <a:ext uri="{FF2B5EF4-FFF2-40B4-BE49-F238E27FC236}">
                <a16:creationId xmlns:a16="http://schemas.microsoft.com/office/drawing/2014/main" id="{BB3C50D9-7DF3-4D8D-BBC1-63CA2BADF1A4}"/>
              </a:ext>
            </a:extLst>
          </p:cNvPr>
          <p:cNvGrpSpPr/>
          <p:nvPr/>
        </p:nvGrpSpPr>
        <p:grpSpPr>
          <a:xfrm>
            <a:off x="2282859" y="4940650"/>
            <a:ext cx="1024219" cy="1038188"/>
            <a:chOff x="4498909" y="1876114"/>
            <a:chExt cx="1024219" cy="1038188"/>
          </a:xfrm>
        </p:grpSpPr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1FDBE588-6ADA-447B-9717-32227C086554}"/>
                </a:ext>
              </a:extLst>
            </p:cNvPr>
            <p:cNvSpPr/>
            <p:nvPr/>
          </p:nvSpPr>
          <p:spPr>
            <a:xfrm>
              <a:off x="4498909" y="1876114"/>
              <a:ext cx="1024219" cy="1024219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8">
              <a:extLst>
                <a:ext uri="{FF2B5EF4-FFF2-40B4-BE49-F238E27FC236}">
                  <a16:creationId xmlns:a16="http://schemas.microsoft.com/office/drawing/2014/main" id="{AA254069-D1B8-4811-B720-1FE64C314FF9}"/>
                </a:ext>
              </a:extLst>
            </p:cNvPr>
            <p:cNvSpPr txBox="1"/>
            <p:nvPr/>
          </p:nvSpPr>
          <p:spPr>
            <a:xfrm>
              <a:off x="4793184" y="1898639"/>
              <a:ext cx="488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00" b="1" dirty="0">
                  <a:solidFill>
                    <a:schemeClr val="accent4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?</a:t>
              </a:r>
              <a:endPara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29" name="TextBox 77">
            <a:extLst>
              <a:ext uri="{FF2B5EF4-FFF2-40B4-BE49-F238E27FC236}">
                <a16:creationId xmlns:a16="http://schemas.microsoft.com/office/drawing/2014/main" id="{5B317730-7517-4DFF-9A0F-B2A5A6D928BB}"/>
              </a:ext>
            </a:extLst>
          </p:cNvPr>
          <p:cNvSpPr txBox="1"/>
          <p:nvPr/>
        </p:nvSpPr>
        <p:spPr>
          <a:xfrm>
            <a:off x="2073819" y="5987394"/>
            <a:ext cx="1495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Preguntas</a:t>
            </a:r>
          </a:p>
        </p:txBody>
      </p:sp>
      <p:grpSp>
        <p:nvGrpSpPr>
          <p:cNvPr id="30" name="Group 511">
            <a:extLst>
              <a:ext uri="{FF2B5EF4-FFF2-40B4-BE49-F238E27FC236}">
                <a16:creationId xmlns:a16="http://schemas.microsoft.com/office/drawing/2014/main" id="{066F0650-9A1C-4861-97FD-BAA0E28B1960}"/>
              </a:ext>
            </a:extLst>
          </p:cNvPr>
          <p:cNvGrpSpPr/>
          <p:nvPr/>
        </p:nvGrpSpPr>
        <p:grpSpPr>
          <a:xfrm>
            <a:off x="4191800" y="4840623"/>
            <a:ext cx="659855" cy="1107546"/>
            <a:chOff x="-3568698" y="2503488"/>
            <a:chExt cx="2465386" cy="6902450"/>
          </a:xfrm>
          <a:solidFill>
            <a:schemeClr val="accent4"/>
          </a:solidFill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FDD614F-B187-4FB6-86E7-20364BA99C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68698" y="4106864"/>
              <a:ext cx="2465386" cy="4795838"/>
            </a:xfrm>
            <a:custGeom>
              <a:avLst/>
              <a:gdLst>
                <a:gd name="T0" fmla="*/ 3036 w 3810"/>
                <a:gd name="T1" fmla="*/ 3066 h 3711"/>
                <a:gd name="T2" fmla="*/ 3204 w 3810"/>
                <a:gd name="T3" fmla="*/ 2611 h 3711"/>
                <a:gd name="T4" fmla="*/ 3390 w 3810"/>
                <a:gd name="T5" fmla="*/ 3035 h 3711"/>
                <a:gd name="T6" fmla="*/ 3411 w 3810"/>
                <a:gd name="T7" fmla="*/ 3064 h 3711"/>
                <a:gd name="T8" fmla="*/ 3179 w 3810"/>
                <a:gd name="T9" fmla="*/ 2386 h 3711"/>
                <a:gd name="T10" fmla="*/ 3135 w 3810"/>
                <a:gd name="T11" fmla="*/ 2216 h 3711"/>
                <a:gd name="T12" fmla="*/ 3429 w 3810"/>
                <a:gd name="T13" fmla="*/ 2345 h 3711"/>
                <a:gd name="T14" fmla="*/ 3434 w 3810"/>
                <a:gd name="T15" fmla="*/ 2326 h 3711"/>
                <a:gd name="T16" fmla="*/ 2980 w 3810"/>
                <a:gd name="T17" fmla="*/ 1976 h 3711"/>
                <a:gd name="T18" fmla="*/ 2342 w 3810"/>
                <a:gd name="T19" fmla="*/ 1311 h 3711"/>
                <a:gd name="T20" fmla="*/ 2355 w 3810"/>
                <a:gd name="T21" fmla="*/ 1245 h 3711"/>
                <a:gd name="T22" fmla="*/ 3061 w 3810"/>
                <a:gd name="T23" fmla="*/ 1396 h 3711"/>
                <a:gd name="T24" fmla="*/ 3025 w 3810"/>
                <a:gd name="T25" fmla="*/ 1321 h 3711"/>
                <a:gd name="T26" fmla="*/ 2310 w 3810"/>
                <a:gd name="T27" fmla="*/ 1159 h 3711"/>
                <a:gd name="T28" fmla="*/ 2086 w 3810"/>
                <a:gd name="T29" fmla="*/ 1135 h 3711"/>
                <a:gd name="T30" fmla="*/ 1444 w 3810"/>
                <a:gd name="T31" fmla="*/ 882 h 3711"/>
                <a:gd name="T32" fmla="*/ 1719 w 3810"/>
                <a:gd name="T33" fmla="*/ 533 h 3711"/>
                <a:gd name="T34" fmla="*/ 1925 w 3810"/>
                <a:gd name="T35" fmla="*/ 23 h 3711"/>
                <a:gd name="T36" fmla="*/ 2604 w 3810"/>
                <a:gd name="T37" fmla="*/ 173 h 3711"/>
                <a:gd name="T38" fmla="*/ 3253 w 3810"/>
                <a:gd name="T39" fmla="*/ 119 h 3711"/>
                <a:gd name="T40" fmla="*/ 3394 w 3810"/>
                <a:gd name="T41" fmla="*/ 352 h 3711"/>
                <a:gd name="T42" fmla="*/ 3565 w 3810"/>
                <a:gd name="T43" fmla="*/ 423 h 3711"/>
                <a:gd name="T44" fmla="*/ 3780 w 3810"/>
                <a:gd name="T45" fmla="*/ 599 h 3711"/>
                <a:gd name="T46" fmla="*/ 3517 w 3810"/>
                <a:gd name="T47" fmla="*/ 763 h 3711"/>
                <a:gd name="T48" fmla="*/ 3172 w 3810"/>
                <a:gd name="T49" fmla="*/ 770 h 3711"/>
                <a:gd name="T50" fmla="*/ 3252 w 3810"/>
                <a:gd name="T51" fmla="*/ 935 h 3711"/>
                <a:gd name="T52" fmla="*/ 3489 w 3810"/>
                <a:gd name="T53" fmla="*/ 1442 h 3711"/>
                <a:gd name="T54" fmla="*/ 3776 w 3810"/>
                <a:gd name="T55" fmla="*/ 2159 h 3711"/>
                <a:gd name="T56" fmla="*/ 3797 w 3810"/>
                <a:gd name="T57" fmla="*/ 2980 h 3711"/>
                <a:gd name="T58" fmla="*/ 3353 w 3810"/>
                <a:gd name="T59" fmla="*/ 3686 h 3711"/>
                <a:gd name="T60" fmla="*/ 2509 w 3810"/>
                <a:gd name="T61" fmla="*/ 3568 h 3711"/>
                <a:gd name="T62" fmla="*/ 1555 w 3810"/>
                <a:gd name="T63" fmla="*/ 3239 h 3711"/>
                <a:gd name="T64" fmla="*/ 122 w 3810"/>
                <a:gd name="T65" fmla="*/ 1987 h 3711"/>
                <a:gd name="T66" fmla="*/ 247 w 3810"/>
                <a:gd name="T67" fmla="*/ 1182 h 3711"/>
                <a:gd name="T68" fmla="*/ 858 w 3810"/>
                <a:gd name="T69" fmla="*/ 878 h 3711"/>
                <a:gd name="T70" fmla="*/ 1387 w 3810"/>
                <a:gd name="T71" fmla="*/ 990 h 3711"/>
                <a:gd name="T72" fmla="*/ 1655 w 3810"/>
                <a:gd name="T73" fmla="*/ 1551 h 3711"/>
                <a:gd name="T74" fmla="*/ 1525 w 3810"/>
                <a:gd name="T75" fmla="*/ 2184 h 3711"/>
                <a:gd name="T76" fmla="*/ 1474 w 3810"/>
                <a:gd name="T77" fmla="*/ 2275 h 3711"/>
                <a:gd name="T78" fmla="*/ 1680 w 3810"/>
                <a:gd name="T79" fmla="*/ 2000 h 3711"/>
                <a:gd name="T80" fmla="*/ 1728 w 3810"/>
                <a:gd name="T81" fmla="*/ 2008 h 3711"/>
                <a:gd name="T82" fmla="*/ 1779 w 3810"/>
                <a:gd name="T83" fmla="*/ 2721 h 3711"/>
                <a:gd name="T84" fmla="*/ 1799 w 3810"/>
                <a:gd name="T85" fmla="*/ 2830 h 3711"/>
                <a:gd name="T86" fmla="*/ 1827 w 3810"/>
                <a:gd name="T87" fmla="*/ 2336 h 3711"/>
                <a:gd name="T88" fmla="*/ 2282 w 3810"/>
                <a:gd name="T89" fmla="*/ 2540 h 3711"/>
                <a:gd name="T90" fmla="*/ 2271 w 3810"/>
                <a:gd name="T91" fmla="*/ 2498 h 3711"/>
                <a:gd name="T92" fmla="*/ 1909 w 3810"/>
                <a:gd name="T93" fmla="*/ 2149 h 3711"/>
                <a:gd name="T94" fmla="*/ 1812 w 3810"/>
                <a:gd name="T95" fmla="*/ 1835 h 3711"/>
                <a:gd name="T96" fmla="*/ 1547 w 3810"/>
                <a:gd name="T97" fmla="*/ 1063 h 3711"/>
                <a:gd name="T98" fmla="*/ 1597 w 3810"/>
                <a:gd name="T99" fmla="*/ 1013 h 3711"/>
                <a:gd name="T100" fmla="*/ 2456 w 3810"/>
                <a:gd name="T101" fmla="*/ 1495 h 3711"/>
                <a:gd name="T102" fmla="*/ 3086 w 3810"/>
                <a:gd name="T103" fmla="*/ 2385 h 3711"/>
                <a:gd name="T104" fmla="*/ 3024 w 3810"/>
                <a:gd name="T105" fmla="*/ 3086 h 3711"/>
                <a:gd name="T106" fmla="*/ 3205 w 3810"/>
                <a:gd name="T107" fmla="*/ 319 h 3711"/>
                <a:gd name="T108" fmla="*/ 3155 w 3810"/>
                <a:gd name="T109" fmla="*/ 325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0" h="3711">
                  <a:moveTo>
                    <a:pt x="3024" y="3086"/>
                  </a:moveTo>
                  <a:cubicBezTo>
                    <a:pt x="3028" y="3079"/>
                    <a:pt x="3033" y="3073"/>
                    <a:pt x="3036" y="3066"/>
                  </a:cubicBezTo>
                  <a:cubicBezTo>
                    <a:pt x="3103" y="2930"/>
                    <a:pt x="3157" y="2790"/>
                    <a:pt x="3185" y="2641"/>
                  </a:cubicBezTo>
                  <a:cubicBezTo>
                    <a:pt x="3187" y="2630"/>
                    <a:pt x="3197" y="2621"/>
                    <a:pt x="3204" y="2611"/>
                  </a:cubicBezTo>
                  <a:cubicBezTo>
                    <a:pt x="3214" y="2618"/>
                    <a:pt x="3229" y="2623"/>
                    <a:pt x="3234" y="2633"/>
                  </a:cubicBezTo>
                  <a:cubicBezTo>
                    <a:pt x="3303" y="2760"/>
                    <a:pt x="3355" y="2894"/>
                    <a:pt x="3390" y="3035"/>
                  </a:cubicBezTo>
                  <a:cubicBezTo>
                    <a:pt x="3393" y="3045"/>
                    <a:pt x="3397" y="3055"/>
                    <a:pt x="3401" y="3065"/>
                  </a:cubicBezTo>
                  <a:cubicBezTo>
                    <a:pt x="3404" y="3065"/>
                    <a:pt x="3408" y="3064"/>
                    <a:pt x="3411" y="3064"/>
                  </a:cubicBezTo>
                  <a:cubicBezTo>
                    <a:pt x="3407" y="3030"/>
                    <a:pt x="3405" y="2996"/>
                    <a:pt x="3397" y="2962"/>
                  </a:cubicBezTo>
                  <a:cubicBezTo>
                    <a:pt x="3352" y="2760"/>
                    <a:pt x="3267" y="2572"/>
                    <a:pt x="3179" y="2386"/>
                  </a:cubicBezTo>
                  <a:cubicBezTo>
                    <a:pt x="3161" y="2346"/>
                    <a:pt x="3142" y="2307"/>
                    <a:pt x="3128" y="2266"/>
                  </a:cubicBezTo>
                  <a:cubicBezTo>
                    <a:pt x="3123" y="2252"/>
                    <a:pt x="3127" y="2230"/>
                    <a:pt x="3135" y="2216"/>
                  </a:cubicBezTo>
                  <a:cubicBezTo>
                    <a:pt x="3145" y="2199"/>
                    <a:pt x="3164" y="2202"/>
                    <a:pt x="3184" y="2208"/>
                  </a:cubicBezTo>
                  <a:cubicBezTo>
                    <a:pt x="3276" y="2237"/>
                    <a:pt x="3353" y="2289"/>
                    <a:pt x="3429" y="2345"/>
                  </a:cubicBezTo>
                  <a:cubicBezTo>
                    <a:pt x="3434" y="2349"/>
                    <a:pt x="3439" y="2352"/>
                    <a:pt x="3450" y="2351"/>
                  </a:cubicBezTo>
                  <a:cubicBezTo>
                    <a:pt x="3445" y="2343"/>
                    <a:pt x="3440" y="2334"/>
                    <a:pt x="3434" y="2326"/>
                  </a:cubicBezTo>
                  <a:cubicBezTo>
                    <a:pt x="3353" y="2227"/>
                    <a:pt x="3252" y="2155"/>
                    <a:pt x="3133" y="2112"/>
                  </a:cubicBezTo>
                  <a:cubicBezTo>
                    <a:pt x="3061" y="2086"/>
                    <a:pt x="3016" y="2039"/>
                    <a:pt x="2980" y="1976"/>
                  </a:cubicBezTo>
                  <a:cubicBezTo>
                    <a:pt x="2873" y="1792"/>
                    <a:pt x="2735" y="1633"/>
                    <a:pt x="2574" y="1493"/>
                  </a:cubicBezTo>
                  <a:cubicBezTo>
                    <a:pt x="2500" y="1429"/>
                    <a:pt x="2419" y="1373"/>
                    <a:pt x="2342" y="1311"/>
                  </a:cubicBezTo>
                  <a:cubicBezTo>
                    <a:pt x="2329" y="1301"/>
                    <a:pt x="2322" y="1283"/>
                    <a:pt x="2313" y="1269"/>
                  </a:cubicBezTo>
                  <a:cubicBezTo>
                    <a:pt x="2327" y="1261"/>
                    <a:pt x="2340" y="1246"/>
                    <a:pt x="2355" y="1245"/>
                  </a:cubicBezTo>
                  <a:cubicBezTo>
                    <a:pt x="2433" y="1239"/>
                    <a:pt x="2511" y="1231"/>
                    <a:pt x="2589" y="1233"/>
                  </a:cubicBezTo>
                  <a:cubicBezTo>
                    <a:pt x="2762" y="1239"/>
                    <a:pt x="2922" y="1288"/>
                    <a:pt x="3061" y="1396"/>
                  </a:cubicBezTo>
                  <a:cubicBezTo>
                    <a:pt x="3092" y="1419"/>
                    <a:pt x="3119" y="1446"/>
                    <a:pt x="3150" y="1470"/>
                  </a:cubicBezTo>
                  <a:cubicBezTo>
                    <a:pt x="3119" y="1411"/>
                    <a:pt x="3076" y="1362"/>
                    <a:pt x="3025" y="1321"/>
                  </a:cubicBezTo>
                  <a:cubicBezTo>
                    <a:pt x="2903" y="1222"/>
                    <a:pt x="2761" y="1175"/>
                    <a:pt x="2607" y="1157"/>
                  </a:cubicBezTo>
                  <a:cubicBezTo>
                    <a:pt x="2508" y="1146"/>
                    <a:pt x="2409" y="1147"/>
                    <a:pt x="2310" y="1159"/>
                  </a:cubicBezTo>
                  <a:cubicBezTo>
                    <a:pt x="2301" y="1160"/>
                    <a:pt x="2290" y="1159"/>
                    <a:pt x="2281" y="1162"/>
                  </a:cubicBezTo>
                  <a:cubicBezTo>
                    <a:pt x="2210" y="1195"/>
                    <a:pt x="2148" y="1167"/>
                    <a:pt x="2086" y="1135"/>
                  </a:cubicBezTo>
                  <a:cubicBezTo>
                    <a:pt x="1934" y="1056"/>
                    <a:pt x="1774" y="995"/>
                    <a:pt x="1611" y="942"/>
                  </a:cubicBezTo>
                  <a:cubicBezTo>
                    <a:pt x="1556" y="924"/>
                    <a:pt x="1501" y="904"/>
                    <a:pt x="1444" y="882"/>
                  </a:cubicBezTo>
                  <a:cubicBezTo>
                    <a:pt x="1518" y="864"/>
                    <a:pt x="1540" y="804"/>
                    <a:pt x="1568" y="745"/>
                  </a:cubicBezTo>
                  <a:cubicBezTo>
                    <a:pt x="1605" y="666"/>
                    <a:pt x="1646" y="590"/>
                    <a:pt x="1719" y="533"/>
                  </a:cubicBezTo>
                  <a:cubicBezTo>
                    <a:pt x="1800" y="470"/>
                    <a:pt x="1826" y="369"/>
                    <a:pt x="1788" y="251"/>
                  </a:cubicBezTo>
                  <a:cubicBezTo>
                    <a:pt x="1753" y="142"/>
                    <a:pt x="1795" y="49"/>
                    <a:pt x="1925" y="23"/>
                  </a:cubicBezTo>
                  <a:cubicBezTo>
                    <a:pt x="2043" y="0"/>
                    <a:pt x="2155" y="30"/>
                    <a:pt x="2266" y="69"/>
                  </a:cubicBezTo>
                  <a:cubicBezTo>
                    <a:pt x="2377" y="108"/>
                    <a:pt x="2490" y="147"/>
                    <a:pt x="2604" y="173"/>
                  </a:cubicBezTo>
                  <a:cubicBezTo>
                    <a:pt x="2752" y="206"/>
                    <a:pt x="2901" y="193"/>
                    <a:pt x="3045" y="145"/>
                  </a:cubicBezTo>
                  <a:cubicBezTo>
                    <a:pt x="3113" y="122"/>
                    <a:pt x="3181" y="108"/>
                    <a:pt x="3253" y="119"/>
                  </a:cubicBezTo>
                  <a:cubicBezTo>
                    <a:pt x="3323" y="130"/>
                    <a:pt x="3380" y="184"/>
                    <a:pt x="3388" y="254"/>
                  </a:cubicBezTo>
                  <a:cubicBezTo>
                    <a:pt x="3392" y="286"/>
                    <a:pt x="3394" y="319"/>
                    <a:pt x="3394" y="352"/>
                  </a:cubicBezTo>
                  <a:cubicBezTo>
                    <a:pt x="3394" y="400"/>
                    <a:pt x="3411" y="422"/>
                    <a:pt x="3460" y="425"/>
                  </a:cubicBezTo>
                  <a:cubicBezTo>
                    <a:pt x="3495" y="427"/>
                    <a:pt x="3530" y="424"/>
                    <a:pt x="3565" y="423"/>
                  </a:cubicBezTo>
                  <a:cubicBezTo>
                    <a:pt x="3591" y="423"/>
                    <a:pt x="3617" y="423"/>
                    <a:pt x="3643" y="423"/>
                  </a:cubicBezTo>
                  <a:cubicBezTo>
                    <a:pt x="3728" y="420"/>
                    <a:pt x="3796" y="527"/>
                    <a:pt x="3780" y="599"/>
                  </a:cubicBezTo>
                  <a:cubicBezTo>
                    <a:pt x="3770" y="645"/>
                    <a:pt x="3739" y="676"/>
                    <a:pt x="3706" y="707"/>
                  </a:cubicBezTo>
                  <a:cubicBezTo>
                    <a:pt x="3651" y="756"/>
                    <a:pt x="3584" y="763"/>
                    <a:pt x="3517" y="763"/>
                  </a:cubicBezTo>
                  <a:cubicBezTo>
                    <a:pt x="3438" y="764"/>
                    <a:pt x="3360" y="758"/>
                    <a:pt x="3282" y="751"/>
                  </a:cubicBezTo>
                  <a:cubicBezTo>
                    <a:pt x="3242" y="747"/>
                    <a:pt x="3206" y="754"/>
                    <a:pt x="3172" y="770"/>
                  </a:cubicBezTo>
                  <a:cubicBezTo>
                    <a:pt x="3138" y="787"/>
                    <a:pt x="3128" y="817"/>
                    <a:pt x="3152" y="845"/>
                  </a:cubicBezTo>
                  <a:cubicBezTo>
                    <a:pt x="3181" y="879"/>
                    <a:pt x="3214" y="914"/>
                    <a:pt x="3252" y="935"/>
                  </a:cubicBezTo>
                  <a:cubicBezTo>
                    <a:pt x="3315" y="969"/>
                    <a:pt x="3346" y="1024"/>
                    <a:pt x="3369" y="1085"/>
                  </a:cubicBezTo>
                  <a:cubicBezTo>
                    <a:pt x="3411" y="1203"/>
                    <a:pt x="3445" y="1325"/>
                    <a:pt x="3489" y="1442"/>
                  </a:cubicBezTo>
                  <a:cubicBezTo>
                    <a:pt x="3518" y="1520"/>
                    <a:pt x="3558" y="1594"/>
                    <a:pt x="3595" y="1670"/>
                  </a:cubicBezTo>
                  <a:cubicBezTo>
                    <a:pt x="3671" y="1827"/>
                    <a:pt x="3745" y="1986"/>
                    <a:pt x="3776" y="2159"/>
                  </a:cubicBezTo>
                  <a:cubicBezTo>
                    <a:pt x="3795" y="2270"/>
                    <a:pt x="3804" y="2384"/>
                    <a:pt x="3806" y="2497"/>
                  </a:cubicBezTo>
                  <a:cubicBezTo>
                    <a:pt x="3809" y="2658"/>
                    <a:pt x="3810" y="2820"/>
                    <a:pt x="3797" y="2980"/>
                  </a:cubicBezTo>
                  <a:cubicBezTo>
                    <a:pt x="3786" y="3106"/>
                    <a:pt x="3773" y="3233"/>
                    <a:pt x="3723" y="3353"/>
                  </a:cubicBezTo>
                  <a:cubicBezTo>
                    <a:pt x="3652" y="3523"/>
                    <a:pt x="3537" y="3645"/>
                    <a:pt x="3353" y="3686"/>
                  </a:cubicBezTo>
                  <a:cubicBezTo>
                    <a:pt x="3241" y="3711"/>
                    <a:pt x="3128" y="3700"/>
                    <a:pt x="3016" y="3676"/>
                  </a:cubicBezTo>
                  <a:cubicBezTo>
                    <a:pt x="2847" y="3640"/>
                    <a:pt x="2677" y="3611"/>
                    <a:pt x="2509" y="3568"/>
                  </a:cubicBezTo>
                  <a:cubicBezTo>
                    <a:pt x="2319" y="3520"/>
                    <a:pt x="2132" y="3460"/>
                    <a:pt x="1944" y="3404"/>
                  </a:cubicBezTo>
                  <a:cubicBezTo>
                    <a:pt x="1809" y="3363"/>
                    <a:pt x="1680" y="3306"/>
                    <a:pt x="1555" y="3239"/>
                  </a:cubicBezTo>
                  <a:cubicBezTo>
                    <a:pt x="1156" y="3025"/>
                    <a:pt x="795" y="2759"/>
                    <a:pt x="475" y="2438"/>
                  </a:cubicBezTo>
                  <a:cubicBezTo>
                    <a:pt x="339" y="2301"/>
                    <a:pt x="219" y="2154"/>
                    <a:pt x="122" y="1987"/>
                  </a:cubicBezTo>
                  <a:cubicBezTo>
                    <a:pt x="36" y="1839"/>
                    <a:pt x="0" y="1680"/>
                    <a:pt x="38" y="1511"/>
                  </a:cubicBezTo>
                  <a:cubicBezTo>
                    <a:pt x="68" y="1378"/>
                    <a:pt x="144" y="1269"/>
                    <a:pt x="247" y="1182"/>
                  </a:cubicBezTo>
                  <a:cubicBezTo>
                    <a:pt x="353" y="1092"/>
                    <a:pt x="463" y="1005"/>
                    <a:pt x="593" y="954"/>
                  </a:cubicBezTo>
                  <a:cubicBezTo>
                    <a:pt x="678" y="921"/>
                    <a:pt x="769" y="898"/>
                    <a:pt x="858" y="878"/>
                  </a:cubicBezTo>
                  <a:cubicBezTo>
                    <a:pt x="969" y="854"/>
                    <a:pt x="1083" y="851"/>
                    <a:pt x="1196" y="866"/>
                  </a:cubicBezTo>
                  <a:cubicBezTo>
                    <a:pt x="1279" y="877"/>
                    <a:pt x="1343" y="924"/>
                    <a:pt x="1387" y="990"/>
                  </a:cubicBezTo>
                  <a:cubicBezTo>
                    <a:pt x="1439" y="1068"/>
                    <a:pt x="1485" y="1151"/>
                    <a:pt x="1525" y="1236"/>
                  </a:cubicBezTo>
                  <a:cubicBezTo>
                    <a:pt x="1573" y="1339"/>
                    <a:pt x="1616" y="1444"/>
                    <a:pt x="1655" y="1551"/>
                  </a:cubicBezTo>
                  <a:cubicBezTo>
                    <a:pt x="1697" y="1665"/>
                    <a:pt x="1700" y="1781"/>
                    <a:pt x="1656" y="1898"/>
                  </a:cubicBezTo>
                  <a:cubicBezTo>
                    <a:pt x="1618" y="1996"/>
                    <a:pt x="1582" y="2095"/>
                    <a:pt x="1525" y="2184"/>
                  </a:cubicBezTo>
                  <a:cubicBezTo>
                    <a:pt x="1507" y="2213"/>
                    <a:pt x="1487" y="2240"/>
                    <a:pt x="1467" y="2268"/>
                  </a:cubicBezTo>
                  <a:cubicBezTo>
                    <a:pt x="1469" y="2270"/>
                    <a:pt x="1472" y="2273"/>
                    <a:pt x="1474" y="2275"/>
                  </a:cubicBezTo>
                  <a:cubicBezTo>
                    <a:pt x="1511" y="2233"/>
                    <a:pt x="1550" y="2194"/>
                    <a:pt x="1583" y="2149"/>
                  </a:cubicBezTo>
                  <a:cubicBezTo>
                    <a:pt x="1618" y="2102"/>
                    <a:pt x="1647" y="2049"/>
                    <a:pt x="1680" y="2000"/>
                  </a:cubicBezTo>
                  <a:cubicBezTo>
                    <a:pt x="1687" y="1990"/>
                    <a:pt x="1700" y="1985"/>
                    <a:pt x="1710" y="1977"/>
                  </a:cubicBezTo>
                  <a:cubicBezTo>
                    <a:pt x="1717" y="1988"/>
                    <a:pt x="1727" y="1997"/>
                    <a:pt x="1728" y="2008"/>
                  </a:cubicBezTo>
                  <a:cubicBezTo>
                    <a:pt x="1742" y="2125"/>
                    <a:pt x="1758" y="2242"/>
                    <a:pt x="1767" y="2359"/>
                  </a:cubicBezTo>
                  <a:cubicBezTo>
                    <a:pt x="1775" y="2479"/>
                    <a:pt x="1779" y="2600"/>
                    <a:pt x="1779" y="2721"/>
                  </a:cubicBezTo>
                  <a:cubicBezTo>
                    <a:pt x="1779" y="2799"/>
                    <a:pt x="1766" y="2876"/>
                    <a:pt x="1764" y="2956"/>
                  </a:cubicBezTo>
                  <a:cubicBezTo>
                    <a:pt x="1776" y="2914"/>
                    <a:pt x="1790" y="2873"/>
                    <a:pt x="1799" y="2830"/>
                  </a:cubicBezTo>
                  <a:cubicBezTo>
                    <a:pt x="1829" y="2680"/>
                    <a:pt x="1837" y="2528"/>
                    <a:pt x="1830" y="2375"/>
                  </a:cubicBezTo>
                  <a:cubicBezTo>
                    <a:pt x="1829" y="2362"/>
                    <a:pt x="1828" y="2349"/>
                    <a:pt x="1827" y="2336"/>
                  </a:cubicBezTo>
                  <a:cubicBezTo>
                    <a:pt x="1819" y="2258"/>
                    <a:pt x="1850" y="2237"/>
                    <a:pt x="1925" y="2265"/>
                  </a:cubicBezTo>
                  <a:cubicBezTo>
                    <a:pt x="2073" y="2320"/>
                    <a:pt x="2193" y="2410"/>
                    <a:pt x="2282" y="2540"/>
                  </a:cubicBezTo>
                  <a:cubicBezTo>
                    <a:pt x="2286" y="2545"/>
                    <a:pt x="2290" y="2550"/>
                    <a:pt x="2300" y="2552"/>
                  </a:cubicBezTo>
                  <a:cubicBezTo>
                    <a:pt x="2290" y="2534"/>
                    <a:pt x="2282" y="2515"/>
                    <a:pt x="2271" y="2498"/>
                  </a:cubicBezTo>
                  <a:cubicBezTo>
                    <a:pt x="2205" y="2389"/>
                    <a:pt x="2131" y="2287"/>
                    <a:pt x="2025" y="2212"/>
                  </a:cubicBezTo>
                  <a:cubicBezTo>
                    <a:pt x="1990" y="2187"/>
                    <a:pt x="1950" y="2165"/>
                    <a:pt x="1909" y="2149"/>
                  </a:cubicBezTo>
                  <a:cubicBezTo>
                    <a:pt x="1864" y="2131"/>
                    <a:pt x="1846" y="2098"/>
                    <a:pt x="1840" y="2055"/>
                  </a:cubicBezTo>
                  <a:cubicBezTo>
                    <a:pt x="1830" y="1982"/>
                    <a:pt x="1824" y="1908"/>
                    <a:pt x="1812" y="1835"/>
                  </a:cubicBezTo>
                  <a:cubicBezTo>
                    <a:pt x="1791" y="1702"/>
                    <a:pt x="1759" y="1571"/>
                    <a:pt x="1707" y="1446"/>
                  </a:cubicBezTo>
                  <a:cubicBezTo>
                    <a:pt x="1655" y="1318"/>
                    <a:pt x="1600" y="1191"/>
                    <a:pt x="1547" y="1063"/>
                  </a:cubicBezTo>
                  <a:cubicBezTo>
                    <a:pt x="1541" y="1048"/>
                    <a:pt x="1546" y="1028"/>
                    <a:pt x="1546" y="1011"/>
                  </a:cubicBezTo>
                  <a:cubicBezTo>
                    <a:pt x="1563" y="1011"/>
                    <a:pt x="1582" y="1007"/>
                    <a:pt x="1597" y="1013"/>
                  </a:cubicBezTo>
                  <a:cubicBezTo>
                    <a:pt x="1724" y="1065"/>
                    <a:pt x="1853" y="1115"/>
                    <a:pt x="1977" y="1173"/>
                  </a:cubicBezTo>
                  <a:cubicBezTo>
                    <a:pt x="2153" y="1255"/>
                    <a:pt x="2310" y="1367"/>
                    <a:pt x="2456" y="1495"/>
                  </a:cubicBezTo>
                  <a:cubicBezTo>
                    <a:pt x="2603" y="1624"/>
                    <a:pt x="2745" y="1760"/>
                    <a:pt x="2868" y="1913"/>
                  </a:cubicBezTo>
                  <a:cubicBezTo>
                    <a:pt x="2980" y="2052"/>
                    <a:pt x="3049" y="2213"/>
                    <a:pt x="3086" y="2385"/>
                  </a:cubicBezTo>
                  <a:cubicBezTo>
                    <a:pt x="3111" y="2501"/>
                    <a:pt x="3110" y="2620"/>
                    <a:pt x="3099" y="2739"/>
                  </a:cubicBezTo>
                  <a:cubicBezTo>
                    <a:pt x="3088" y="2858"/>
                    <a:pt x="3059" y="2972"/>
                    <a:pt x="3024" y="3086"/>
                  </a:cubicBezTo>
                  <a:close/>
                  <a:moveTo>
                    <a:pt x="3235" y="424"/>
                  </a:moveTo>
                  <a:cubicBezTo>
                    <a:pt x="3224" y="388"/>
                    <a:pt x="3204" y="353"/>
                    <a:pt x="3205" y="319"/>
                  </a:cubicBezTo>
                  <a:cubicBezTo>
                    <a:pt x="3206" y="286"/>
                    <a:pt x="3227" y="254"/>
                    <a:pt x="3242" y="215"/>
                  </a:cubicBezTo>
                  <a:cubicBezTo>
                    <a:pt x="3198" y="246"/>
                    <a:pt x="3151" y="269"/>
                    <a:pt x="3155" y="325"/>
                  </a:cubicBezTo>
                  <a:cubicBezTo>
                    <a:pt x="3158" y="375"/>
                    <a:pt x="3198" y="400"/>
                    <a:pt x="3235" y="4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857F1818-6915-4D7B-B9CF-BD31CF6797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54338" y="2503488"/>
              <a:ext cx="1196975" cy="2635250"/>
            </a:xfrm>
            <a:custGeom>
              <a:avLst/>
              <a:gdLst>
                <a:gd name="T0" fmla="*/ 4 w 1850"/>
                <a:gd name="T1" fmla="*/ 1995 h 2039"/>
                <a:gd name="T2" fmla="*/ 5 w 1850"/>
                <a:gd name="T3" fmla="*/ 1834 h 2039"/>
                <a:gd name="T4" fmla="*/ 51 w 1850"/>
                <a:gd name="T5" fmla="*/ 1409 h 2039"/>
                <a:gd name="T6" fmla="*/ 207 w 1850"/>
                <a:gd name="T7" fmla="*/ 905 h 2039"/>
                <a:gd name="T8" fmla="*/ 322 w 1850"/>
                <a:gd name="T9" fmla="*/ 749 h 2039"/>
                <a:gd name="T10" fmla="*/ 399 w 1850"/>
                <a:gd name="T11" fmla="*/ 645 h 2039"/>
                <a:gd name="T12" fmla="*/ 380 w 1850"/>
                <a:gd name="T13" fmla="*/ 460 h 2039"/>
                <a:gd name="T14" fmla="*/ 404 w 1850"/>
                <a:gd name="T15" fmla="*/ 288 h 2039"/>
                <a:gd name="T16" fmla="*/ 514 w 1850"/>
                <a:gd name="T17" fmla="*/ 228 h 2039"/>
                <a:gd name="T18" fmla="*/ 578 w 1850"/>
                <a:gd name="T19" fmla="*/ 237 h 2039"/>
                <a:gd name="T20" fmla="*/ 609 w 1850"/>
                <a:gd name="T21" fmla="*/ 260 h 2039"/>
                <a:gd name="T22" fmla="*/ 666 w 1850"/>
                <a:gd name="T23" fmla="*/ 280 h 2039"/>
                <a:gd name="T24" fmla="*/ 680 w 1850"/>
                <a:gd name="T25" fmla="*/ 221 h 2039"/>
                <a:gd name="T26" fmla="*/ 701 w 1850"/>
                <a:gd name="T27" fmla="*/ 166 h 2039"/>
                <a:gd name="T28" fmla="*/ 996 w 1850"/>
                <a:gd name="T29" fmla="*/ 144 h 2039"/>
                <a:gd name="T30" fmla="*/ 1009 w 1850"/>
                <a:gd name="T31" fmla="*/ 158 h 2039"/>
                <a:gd name="T32" fmla="*/ 1127 w 1850"/>
                <a:gd name="T33" fmla="*/ 153 h 2039"/>
                <a:gd name="T34" fmla="*/ 1182 w 1850"/>
                <a:gd name="T35" fmla="*/ 65 h 2039"/>
                <a:gd name="T36" fmla="*/ 1218 w 1850"/>
                <a:gd name="T37" fmla="*/ 31 h 2039"/>
                <a:gd name="T38" fmla="*/ 1455 w 1850"/>
                <a:gd name="T39" fmla="*/ 159 h 2039"/>
                <a:gd name="T40" fmla="*/ 1392 w 1850"/>
                <a:gd name="T41" fmla="*/ 326 h 2039"/>
                <a:gd name="T42" fmla="*/ 1366 w 1850"/>
                <a:gd name="T43" fmla="*/ 535 h 2039"/>
                <a:gd name="T44" fmla="*/ 1446 w 1850"/>
                <a:gd name="T45" fmla="*/ 615 h 2039"/>
                <a:gd name="T46" fmla="*/ 1582 w 1850"/>
                <a:gd name="T47" fmla="*/ 697 h 2039"/>
                <a:gd name="T48" fmla="*/ 1771 w 1850"/>
                <a:gd name="T49" fmla="*/ 895 h 2039"/>
                <a:gd name="T50" fmla="*/ 1849 w 1850"/>
                <a:gd name="T51" fmla="*/ 1271 h 2039"/>
                <a:gd name="T52" fmla="*/ 1798 w 1850"/>
                <a:gd name="T53" fmla="*/ 1322 h 2039"/>
                <a:gd name="T54" fmla="*/ 1416 w 1850"/>
                <a:gd name="T55" fmla="*/ 1234 h 2039"/>
                <a:gd name="T56" fmla="*/ 1002 w 1850"/>
                <a:gd name="T57" fmla="*/ 1153 h 2039"/>
                <a:gd name="T58" fmla="*/ 767 w 1850"/>
                <a:gd name="T59" fmla="*/ 1284 h 2039"/>
                <a:gd name="T60" fmla="*/ 745 w 1850"/>
                <a:gd name="T61" fmla="*/ 1538 h 2039"/>
                <a:gd name="T62" fmla="*/ 705 w 1850"/>
                <a:gd name="T63" fmla="*/ 1695 h 2039"/>
                <a:gd name="T64" fmla="*/ 520 w 1850"/>
                <a:gd name="T65" fmla="*/ 1964 h 2039"/>
                <a:gd name="T66" fmla="*/ 410 w 1850"/>
                <a:gd name="T67" fmla="*/ 2025 h 2039"/>
                <a:gd name="T68" fmla="*/ 77 w 1850"/>
                <a:gd name="T69" fmla="*/ 1995 h 2039"/>
                <a:gd name="T70" fmla="*/ 4 w 1850"/>
                <a:gd name="T71" fmla="*/ 1995 h 2039"/>
                <a:gd name="T72" fmla="*/ 1206 w 1850"/>
                <a:gd name="T73" fmla="*/ 70 h 2039"/>
                <a:gd name="T74" fmla="*/ 1415 w 1850"/>
                <a:gd name="T75" fmla="*/ 267 h 2039"/>
                <a:gd name="T76" fmla="*/ 1288 w 1850"/>
                <a:gd name="T77" fmla="*/ 198 h 2039"/>
                <a:gd name="T78" fmla="*/ 1206 w 1850"/>
                <a:gd name="T79" fmla="*/ 70 h 2039"/>
                <a:gd name="T80" fmla="*/ 983 w 1850"/>
                <a:gd name="T81" fmla="*/ 165 h 2039"/>
                <a:gd name="T82" fmla="*/ 706 w 1850"/>
                <a:gd name="T83" fmla="*/ 209 h 2039"/>
                <a:gd name="T84" fmla="*/ 983 w 1850"/>
                <a:gd name="T85" fmla="*/ 165 h 2039"/>
                <a:gd name="T86" fmla="*/ 377 w 1850"/>
                <a:gd name="T87" fmla="*/ 412 h 2039"/>
                <a:gd name="T88" fmla="*/ 528 w 1850"/>
                <a:gd name="T89" fmla="*/ 410 h 2039"/>
                <a:gd name="T90" fmla="*/ 572 w 1850"/>
                <a:gd name="T91" fmla="*/ 264 h 2039"/>
                <a:gd name="T92" fmla="*/ 377 w 1850"/>
                <a:gd name="T93" fmla="*/ 412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50" h="2039">
                  <a:moveTo>
                    <a:pt x="4" y="1995"/>
                  </a:moveTo>
                  <a:cubicBezTo>
                    <a:pt x="4" y="1940"/>
                    <a:pt x="0" y="1887"/>
                    <a:pt x="5" y="1834"/>
                  </a:cubicBezTo>
                  <a:cubicBezTo>
                    <a:pt x="18" y="1692"/>
                    <a:pt x="28" y="1550"/>
                    <a:pt x="51" y="1409"/>
                  </a:cubicBezTo>
                  <a:cubicBezTo>
                    <a:pt x="79" y="1235"/>
                    <a:pt x="120" y="1062"/>
                    <a:pt x="207" y="905"/>
                  </a:cubicBezTo>
                  <a:cubicBezTo>
                    <a:pt x="237" y="849"/>
                    <a:pt x="283" y="801"/>
                    <a:pt x="322" y="749"/>
                  </a:cubicBezTo>
                  <a:cubicBezTo>
                    <a:pt x="348" y="715"/>
                    <a:pt x="379" y="683"/>
                    <a:pt x="399" y="645"/>
                  </a:cubicBezTo>
                  <a:cubicBezTo>
                    <a:pt x="431" y="582"/>
                    <a:pt x="417" y="519"/>
                    <a:pt x="380" y="460"/>
                  </a:cubicBezTo>
                  <a:cubicBezTo>
                    <a:pt x="338" y="394"/>
                    <a:pt x="344" y="336"/>
                    <a:pt x="404" y="288"/>
                  </a:cubicBezTo>
                  <a:cubicBezTo>
                    <a:pt x="436" y="262"/>
                    <a:pt x="475" y="242"/>
                    <a:pt x="514" y="228"/>
                  </a:cubicBezTo>
                  <a:cubicBezTo>
                    <a:pt x="532" y="221"/>
                    <a:pt x="557" y="231"/>
                    <a:pt x="578" y="237"/>
                  </a:cubicBezTo>
                  <a:cubicBezTo>
                    <a:pt x="590" y="240"/>
                    <a:pt x="599" y="252"/>
                    <a:pt x="609" y="260"/>
                  </a:cubicBezTo>
                  <a:cubicBezTo>
                    <a:pt x="626" y="275"/>
                    <a:pt x="643" y="293"/>
                    <a:pt x="666" y="280"/>
                  </a:cubicBezTo>
                  <a:cubicBezTo>
                    <a:pt x="689" y="267"/>
                    <a:pt x="681" y="244"/>
                    <a:pt x="680" y="221"/>
                  </a:cubicBezTo>
                  <a:cubicBezTo>
                    <a:pt x="679" y="203"/>
                    <a:pt x="688" y="180"/>
                    <a:pt x="701" y="166"/>
                  </a:cubicBezTo>
                  <a:cubicBezTo>
                    <a:pt x="766" y="95"/>
                    <a:pt x="923" y="74"/>
                    <a:pt x="996" y="144"/>
                  </a:cubicBezTo>
                  <a:cubicBezTo>
                    <a:pt x="1000" y="149"/>
                    <a:pt x="1005" y="153"/>
                    <a:pt x="1009" y="158"/>
                  </a:cubicBezTo>
                  <a:cubicBezTo>
                    <a:pt x="1049" y="199"/>
                    <a:pt x="1091" y="199"/>
                    <a:pt x="1127" y="153"/>
                  </a:cubicBezTo>
                  <a:cubicBezTo>
                    <a:pt x="1148" y="125"/>
                    <a:pt x="1162" y="93"/>
                    <a:pt x="1182" y="65"/>
                  </a:cubicBezTo>
                  <a:cubicBezTo>
                    <a:pt x="1191" y="51"/>
                    <a:pt x="1203" y="35"/>
                    <a:pt x="1218" y="31"/>
                  </a:cubicBezTo>
                  <a:cubicBezTo>
                    <a:pt x="1323" y="0"/>
                    <a:pt x="1427" y="52"/>
                    <a:pt x="1455" y="159"/>
                  </a:cubicBezTo>
                  <a:cubicBezTo>
                    <a:pt x="1471" y="222"/>
                    <a:pt x="1438" y="279"/>
                    <a:pt x="1392" y="326"/>
                  </a:cubicBezTo>
                  <a:cubicBezTo>
                    <a:pt x="1329" y="390"/>
                    <a:pt x="1318" y="469"/>
                    <a:pt x="1366" y="535"/>
                  </a:cubicBezTo>
                  <a:cubicBezTo>
                    <a:pt x="1388" y="565"/>
                    <a:pt x="1416" y="593"/>
                    <a:pt x="1446" y="615"/>
                  </a:cubicBezTo>
                  <a:cubicBezTo>
                    <a:pt x="1489" y="646"/>
                    <a:pt x="1534" y="675"/>
                    <a:pt x="1582" y="697"/>
                  </a:cubicBezTo>
                  <a:cubicBezTo>
                    <a:pt x="1671" y="740"/>
                    <a:pt x="1729" y="810"/>
                    <a:pt x="1771" y="895"/>
                  </a:cubicBezTo>
                  <a:cubicBezTo>
                    <a:pt x="1831" y="1013"/>
                    <a:pt x="1850" y="1140"/>
                    <a:pt x="1849" y="1271"/>
                  </a:cubicBezTo>
                  <a:cubicBezTo>
                    <a:pt x="1848" y="1322"/>
                    <a:pt x="1847" y="1321"/>
                    <a:pt x="1798" y="1322"/>
                  </a:cubicBezTo>
                  <a:cubicBezTo>
                    <a:pt x="1664" y="1322"/>
                    <a:pt x="1538" y="1286"/>
                    <a:pt x="1416" y="1234"/>
                  </a:cubicBezTo>
                  <a:cubicBezTo>
                    <a:pt x="1284" y="1178"/>
                    <a:pt x="1148" y="1138"/>
                    <a:pt x="1002" y="1153"/>
                  </a:cubicBezTo>
                  <a:cubicBezTo>
                    <a:pt x="906" y="1163"/>
                    <a:pt x="820" y="1196"/>
                    <a:pt x="767" y="1284"/>
                  </a:cubicBezTo>
                  <a:cubicBezTo>
                    <a:pt x="719" y="1364"/>
                    <a:pt x="711" y="1450"/>
                    <a:pt x="745" y="1538"/>
                  </a:cubicBezTo>
                  <a:cubicBezTo>
                    <a:pt x="767" y="1595"/>
                    <a:pt x="754" y="1659"/>
                    <a:pt x="705" y="1695"/>
                  </a:cubicBezTo>
                  <a:cubicBezTo>
                    <a:pt x="612" y="1764"/>
                    <a:pt x="560" y="1860"/>
                    <a:pt x="520" y="1964"/>
                  </a:cubicBezTo>
                  <a:cubicBezTo>
                    <a:pt x="500" y="2015"/>
                    <a:pt x="463" y="2039"/>
                    <a:pt x="410" y="2025"/>
                  </a:cubicBezTo>
                  <a:cubicBezTo>
                    <a:pt x="301" y="1997"/>
                    <a:pt x="189" y="1994"/>
                    <a:pt x="77" y="1995"/>
                  </a:cubicBezTo>
                  <a:cubicBezTo>
                    <a:pt x="53" y="1995"/>
                    <a:pt x="29" y="1995"/>
                    <a:pt x="4" y="1995"/>
                  </a:cubicBezTo>
                  <a:close/>
                  <a:moveTo>
                    <a:pt x="1206" y="70"/>
                  </a:moveTo>
                  <a:cubicBezTo>
                    <a:pt x="1184" y="222"/>
                    <a:pt x="1297" y="296"/>
                    <a:pt x="1415" y="267"/>
                  </a:cubicBezTo>
                  <a:cubicBezTo>
                    <a:pt x="1372" y="244"/>
                    <a:pt x="1322" y="230"/>
                    <a:pt x="1288" y="198"/>
                  </a:cubicBezTo>
                  <a:cubicBezTo>
                    <a:pt x="1253" y="165"/>
                    <a:pt x="1234" y="115"/>
                    <a:pt x="1206" y="70"/>
                  </a:cubicBezTo>
                  <a:close/>
                  <a:moveTo>
                    <a:pt x="983" y="165"/>
                  </a:moveTo>
                  <a:cubicBezTo>
                    <a:pt x="904" y="243"/>
                    <a:pt x="812" y="249"/>
                    <a:pt x="706" y="209"/>
                  </a:cubicBezTo>
                  <a:cubicBezTo>
                    <a:pt x="793" y="314"/>
                    <a:pt x="914" y="312"/>
                    <a:pt x="983" y="165"/>
                  </a:cubicBezTo>
                  <a:close/>
                  <a:moveTo>
                    <a:pt x="377" y="412"/>
                  </a:moveTo>
                  <a:cubicBezTo>
                    <a:pt x="430" y="439"/>
                    <a:pt x="482" y="448"/>
                    <a:pt x="528" y="410"/>
                  </a:cubicBezTo>
                  <a:cubicBezTo>
                    <a:pt x="571" y="373"/>
                    <a:pt x="580" y="321"/>
                    <a:pt x="572" y="264"/>
                  </a:cubicBezTo>
                  <a:cubicBezTo>
                    <a:pt x="542" y="361"/>
                    <a:pt x="474" y="405"/>
                    <a:pt x="377" y="4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78BF1EC8-CE89-4E3C-9991-A4E017AD35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82975" y="3430588"/>
              <a:ext cx="623888" cy="2127250"/>
            </a:xfrm>
            <a:custGeom>
              <a:avLst/>
              <a:gdLst>
                <a:gd name="T0" fmla="*/ 0 w 966"/>
                <a:gd name="T1" fmla="*/ 1644 h 1647"/>
                <a:gd name="T2" fmla="*/ 49 w 966"/>
                <a:gd name="T3" fmla="*/ 1518 h 1647"/>
                <a:gd name="T4" fmla="*/ 248 w 966"/>
                <a:gd name="T5" fmla="*/ 1100 h 1647"/>
                <a:gd name="T6" fmla="*/ 358 w 966"/>
                <a:gd name="T7" fmla="*/ 750 h 1647"/>
                <a:gd name="T8" fmla="*/ 405 w 966"/>
                <a:gd name="T9" fmla="*/ 133 h 1647"/>
                <a:gd name="T10" fmla="*/ 496 w 966"/>
                <a:gd name="T11" fmla="*/ 38 h 1647"/>
                <a:gd name="T12" fmla="*/ 711 w 966"/>
                <a:gd name="T13" fmla="*/ 3 h 1647"/>
                <a:gd name="T14" fmla="*/ 902 w 966"/>
                <a:gd name="T15" fmla="*/ 21 h 1647"/>
                <a:gd name="T16" fmla="*/ 944 w 966"/>
                <a:gd name="T17" fmla="*/ 128 h 1647"/>
                <a:gd name="T18" fmla="*/ 858 w 966"/>
                <a:gd name="T19" fmla="*/ 324 h 1647"/>
                <a:gd name="T20" fmla="*/ 768 w 966"/>
                <a:gd name="T21" fmla="*/ 676 h 1647"/>
                <a:gd name="T22" fmla="*/ 719 w 966"/>
                <a:gd name="T23" fmla="*/ 1080 h 1647"/>
                <a:gd name="T24" fmla="*/ 716 w 966"/>
                <a:gd name="T25" fmla="*/ 1266 h 1647"/>
                <a:gd name="T26" fmla="*/ 693 w 966"/>
                <a:gd name="T27" fmla="*/ 1298 h 1647"/>
                <a:gd name="T28" fmla="*/ 218 w 966"/>
                <a:gd name="T29" fmla="*/ 1498 h 1647"/>
                <a:gd name="T30" fmla="*/ 39 w 966"/>
                <a:gd name="T31" fmla="*/ 1626 h 1647"/>
                <a:gd name="T32" fmla="*/ 7 w 966"/>
                <a:gd name="T33" fmla="*/ 1647 h 1647"/>
                <a:gd name="T34" fmla="*/ 0 w 966"/>
                <a:gd name="T35" fmla="*/ 1644 h 1647"/>
                <a:gd name="T36" fmla="*/ 457 w 966"/>
                <a:gd name="T37" fmla="*/ 121 h 1647"/>
                <a:gd name="T38" fmla="*/ 892 w 966"/>
                <a:gd name="T39" fmla="*/ 123 h 1647"/>
                <a:gd name="T40" fmla="*/ 457 w 966"/>
                <a:gd name="T41" fmla="*/ 121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1647">
                  <a:moveTo>
                    <a:pt x="0" y="1644"/>
                  </a:moveTo>
                  <a:cubicBezTo>
                    <a:pt x="16" y="1602"/>
                    <a:pt x="30" y="1559"/>
                    <a:pt x="49" y="1518"/>
                  </a:cubicBezTo>
                  <a:cubicBezTo>
                    <a:pt x="115" y="1378"/>
                    <a:pt x="183" y="1240"/>
                    <a:pt x="248" y="1100"/>
                  </a:cubicBezTo>
                  <a:cubicBezTo>
                    <a:pt x="299" y="988"/>
                    <a:pt x="334" y="871"/>
                    <a:pt x="358" y="750"/>
                  </a:cubicBezTo>
                  <a:cubicBezTo>
                    <a:pt x="397" y="546"/>
                    <a:pt x="403" y="340"/>
                    <a:pt x="405" y="133"/>
                  </a:cubicBezTo>
                  <a:cubicBezTo>
                    <a:pt x="406" y="78"/>
                    <a:pt x="430" y="51"/>
                    <a:pt x="496" y="38"/>
                  </a:cubicBezTo>
                  <a:cubicBezTo>
                    <a:pt x="568" y="24"/>
                    <a:pt x="639" y="7"/>
                    <a:pt x="711" y="3"/>
                  </a:cubicBezTo>
                  <a:cubicBezTo>
                    <a:pt x="775" y="0"/>
                    <a:pt x="839" y="9"/>
                    <a:pt x="902" y="21"/>
                  </a:cubicBezTo>
                  <a:cubicBezTo>
                    <a:pt x="951" y="31"/>
                    <a:pt x="966" y="79"/>
                    <a:pt x="944" y="128"/>
                  </a:cubicBezTo>
                  <a:cubicBezTo>
                    <a:pt x="915" y="193"/>
                    <a:pt x="879" y="256"/>
                    <a:pt x="858" y="324"/>
                  </a:cubicBezTo>
                  <a:cubicBezTo>
                    <a:pt x="822" y="440"/>
                    <a:pt x="789" y="557"/>
                    <a:pt x="768" y="676"/>
                  </a:cubicBezTo>
                  <a:cubicBezTo>
                    <a:pt x="743" y="810"/>
                    <a:pt x="732" y="945"/>
                    <a:pt x="719" y="1080"/>
                  </a:cubicBezTo>
                  <a:cubicBezTo>
                    <a:pt x="713" y="1142"/>
                    <a:pt x="716" y="1204"/>
                    <a:pt x="716" y="1266"/>
                  </a:cubicBezTo>
                  <a:cubicBezTo>
                    <a:pt x="716" y="1284"/>
                    <a:pt x="713" y="1294"/>
                    <a:pt x="693" y="1298"/>
                  </a:cubicBezTo>
                  <a:cubicBezTo>
                    <a:pt x="520" y="1329"/>
                    <a:pt x="361" y="1395"/>
                    <a:pt x="218" y="1498"/>
                  </a:cubicBezTo>
                  <a:cubicBezTo>
                    <a:pt x="159" y="1541"/>
                    <a:pt x="99" y="1583"/>
                    <a:pt x="39" y="1626"/>
                  </a:cubicBezTo>
                  <a:cubicBezTo>
                    <a:pt x="28" y="1633"/>
                    <a:pt x="17" y="1640"/>
                    <a:pt x="7" y="1647"/>
                  </a:cubicBezTo>
                  <a:cubicBezTo>
                    <a:pt x="4" y="1646"/>
                    <a:pt x="2" y="1645"/>
                    <a:pt x="0" y="1644"/>
                  </a:cubicBezTo>
                  <a:close/>
                  <a:moveTo>
                    <a:pt x="457" y="121"/>
                  </a:moveTo>
                  <a:cubicBezTo>
                    <a:pt x="600" y="265"/>
                    <a:pt x="799" y="224"/>
                    <a:pt x="892" y="123"/>
                  </a:cubicBezTo>
                  <a:cubicBezTo>
                    <a:pt x="747" y="178"/>
                    <a:pt x="602" y="187"/>
                    <a:pt x="457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7D9ADE45-4536-4EF4-9BD3-082C9F2FA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41688" y="7313613"/>
              <a:ext cx="379413" cy="1489075"/>
            </a:xfrm>
            <a:custGeom>
              <a:avLst/>
              <a:gdLst>
                <a:gd name="T0" fmla="*/ 20 w 586"/>
                <a:gd name="T1" fmla="*/ 0 h 1153"/>
                <a:gd name="T2" fmla="*/ 258 w 586"/>
                <a:gd name="T3" fmla="*/ 207 h 1153"/>
                <a:gd name="T4" fmla="*/ 536 w 586"/>
                <a:gd name="T5" fmla="*/ 456 h 1153"/>
                <a:gd name="T6" fmla="*/ 556 w 586"/>
                <a:gd name="T7" fmla="*/ 496 h 1153"/>
                <a:gd name="T8" fmla="*/ 581 w 586"/>
                <a:gd name="T9" fmla="*/ 916 h 1153"/>
                <a:gd name="T10" fmla="*/ 455 w 586"/>
                <a:gd name="T11" fmla="*/ 1111 h 1153"/>
                <a:gd name="T12" fmla="*/ 128 w 586"/>
                <a:gd name="T13" fmla="*/ 1107 h 1153"/>
                <a:gd name="T14" fmla="*/ 60 w 586"/>
                <a:gd name="T15" fmla="*/ 1017 h 1153"/>
                <a:gd name="T16" fmla="*/ 3 w 586"/>
                <a:gd name="T17" fmla="*/ 524 h 1153"/>
                <a:gd name="T18" fmla="*/ 1 w 586"/>
                <a:gd name="T19" fmla="*/ 413 h 1153"/>
                <a:gd name="T20" fmla="*/ 20 w 586"/>
                <a:gd name="T21" fmla="*/ 0 h 1153"/>
                <a:gd name="T22" fmla="*/ 533 w 586"/>
                <a:gd name="T23" fmla="*/ 982 h 1153"/>
                <a:gd name="T24" fmla="*/ 96 w 586"/>
                <a:gd name="T25" fmla="*/ 983 h 1153"/>
                <a:gd name="T26" fmla="*/ 533 w 586"/>
                <a:gd name="T27" fmla="*/ 982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6" h="1153">
                  <a:moveTo>
                    <a:pt x="20" y="0"/>
                  </a:moveTo>
                  <a:cubicBezTo>
                    <a:pt x="104" y="72"/>
                    <a:pt x="182" y="139"/>
                    <a:pt x="258" y="207"/>
                  </a:cubicBezTo>
                  <a:cubicBezTo>
                    <a:pt x="351" y="289"/>
                    <a:pt x="444" y="372"/>
                    <a:pt x="536" y="456"/>
                  </a:cubicBezTo>
                  <a:cubicBezTo>
                    <a:pt x="546" y="466"/>
                    <a:pt x="555" y="482"/>
                    <a:pt x="556" y="496"/>
                  </a:cubicBezTo>
                  <a:cubicBezTo>
                    <a:pt x="565" y="636"/>
                    <a:pt x="573" y="776"/>
                    <a:pt x="581" y="916"/>
                  </a:cubicBezTo>
                  <a:cubicBezTo>
                    <a:pt x="586" y="995"/>
                    <a:pt x="529" y="1083"/>
                    <a:pt x="455" y="1111"/>
                  </a:cubicBezTo>
                  <a:cubicBezTo>
                    <a:pt x="345" y="1153"/>
                    <a:pt x="236" y="1138"/>
                    <a:pt x="128" y="1107"/>
                  </a:cubicBezTo>
                  <a:cubicBezTo>
                    <a:pt x="89" y="1096"/>
                    <a:pt x="72" y="1054"/>
                    <a:pt x="60" y="1017"/>
                  </a:cubicBezTo>
                  <a:cubicBezTo>
                    <a:pt x="9" y="857"/>
                    <a:pt x="2" y="691"/>
                    <a:pt x="3" y="524"/>
                  </a:cubicBezTo>
                  <a:cubicBezTo>
                    <a:pt x="4" y="487"/>
                    <a:pt x="0" y="450"/>
                    <a:pt x="1" y="413"/>
                  </a:cubicBezTo>
                  <a:cubicBezTo>
                    <a:pt x="7" y="278"/>
                    <a:pt x="13" y="142"/>
                    <a:pt x="20" y="0"/>
                  </a:cubicBezTo>
                  <a:close/>
                  <a:moveTo>
                    <a:pt x="533" y="982"/>
                  </a:moveTo>
                  <a:cubicBezTo>
                    <a:pt x="447" y="860"/>
                    <a:pt x="158" y="860"/>
                    <a:pt x="96" y="983"/>
                  </a:cubicBezTo>
                  <a:cubicBezTo>
                    <a:pt x="244" y="924"/>
                    <a:pt x="388" y="914"/>
                    <a:pt x="533" y="9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B3D46556-C366-40A1-BAA1-69090B9075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3138" y="8720138"/>
              <a:ext cx="354013" cy="685800"/>
            </a:xfrm>
            <a:custGeom>
              <a:avLst/>
              <a:gdLst>
                <a:gd name="T0" fmla="*/ 19 w 548"/>
                <a:gd name="T1" fmla="*/ 0 h 531"/>
                <a:gd name="T2" fmla="*/ 198 w 548"/>
                <a:gd name="T3" fmla="*/ 48 h 531"/>
                <a:gd name="T4" fmla="*/ 502 w 548"/>
                <a:gd name="T5" fmla="*/ 122 h 531"/>
                <a:gd name="T6" fmla="*/ 545 w 548"/>
                <a:gd name="T7" fmla="*/ 176 h 531"/>
                <a:gd name="T8" fmla="*/ 531 w 548"/>
                <a:gd name="T9" fmla="*/ 351 h 531"/>
                <a:gd name="T10" fmla="*/ 480 w 548"/>
                <a:gd name="T11" fmla="*/ 427 h 531"/>
                <a:gd name="T12" fmla="*/ 267 w 548"/>
                <a:gd name="T13" fmla="*/ 516 h 531"/>
                <a:gd name="T14" fmla="*/ 9 w 548"/>
                <a:gd name="T15" fmla="*/ 373 h 531"/>
                <a:gd name="T16" fmla="*/ 1 w 548"/>
                <a:gd name="T17" fmla="*/ 326 h 531"/>
                <a:gd name="T18" fmla="*/ 16 w 548"/>
                <a:gd name="T19" fmla="*/ 19 h 531"/>
                <a:gd name="T20" fmla="*/ 19 w 548"/>
                <a:gd name="T21" fmla="*/ 0 h 531"/>
                <a:gd name="T22" fmla="*/ 482 w 548"/>
                <a:gd name="T23" fmla="*/ 341 h 531"/>
                <a:gd name="T24" fmla="*/ 48 w 548"/>
                <a:gd name="T25" fmla="*/ 309 h 531"/>
                <a:gd name="T26" fmla="*/ 482 w 548"/>
                <a:gd name="T27" fmla="*/ 34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8" h="531">
                  <a:moveTo>
                    <a:pt x="19" y="0"/>
                  </a:moveTo>
                  <a:cubicBezTo>
                    <a:pt x="81" y="17"/>
                    <a:pt x="140" y="34"/>
                    <a:pt x="198" y="48"/>
                  </a:cubicBezTo>
                  <a:cubicBezTo>
                    <a:pt x="299" y="74"/>
                    <a:pt x="400" y="99"/>
                    <a:pt x="502" y="122"/>
                  </a:cubicBezTo>
                  <a:cubicBezTo>
                    <a:pt x="546" y="132"/>
                    <a:pt x="548" y="130"/>
                    <a:pt x="545" y="176"/>
                  </a:cubicBezTo>
                  <a:cubicBezTo>
                    <a:pt x="542" y="234"/>
                    <a:pt x="537" y="293"/>
                    <a:pt x="531" y="351"/>
                  </a:cubicBezTo>
                  <a:cubicBezTo>
                    <a:pt x="527" y="384"/>
                    <a:pt x="509" y="408"/>
                    <a:pt x="480" y="427"/>
                  </a:cubicBezTo>
                  <a:cubicBezTo>
                    <a:pt x="414" y="469"/>
                    <a:pt x="346" y="506"/>
                    <a:pt x="267" y="516"/>
                  </a:cubicBezTo>
                  <a:cubicBezTo>
                    <a:pt x="149" y="531"/>
                    <a:pt x="62" y="471"/>
                    <a:pt x="9" y="373"/>
                  </a:cubicBezTo>
                  <a:cubicBezTo>
                    <a:pt x="2" y="360"/>
                    <a:pt x="0" y="341"/>
                    <a:pt x="1" y="326"/>
                  </a:cubicBezTo>
                  <a:cubicBezTo>
                    <a:pt x="5" y="224"/>
                    <a:pt x="11" y="122"/>
                    <a:pt x="16" y="19"/>
                  </a:cubicBezTo>
                  <a:cubicBezTo>
                    <a:pt x="16" y="14"/>
                    <a:pt x="18" y="9"/>
                    <a:pt x="19" y="0"/>
                  </a:cubicBezTo>
                  <a:close/>
                  <a:moveTo>
                    <a:pt x="482" y="341"/>
                  </a:moveTo>
                  <a:cubicBezTo>
                    <a:pt x="425" y="212"/>
                    <a:pt x="146" y="194"/>
                    <a:pt x="48" y="309"/>
                  </a:cubicBezTo>
                  <a:cubicBezTo>
                    <a:pt x="195" y="254"/>
                    <a:pt x="337" y="271"/>
                    <a:pt x="482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236009F5-DCE4-4D48-9A79-C5F570FC5A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32188" y="3644901"/>
              <a:ext cx="234950" cy="752475"/>
            </a:xfrm>
            <a:custGeom>
              <a:avLst/>
              <a:gdLst>
                <a:gd name="T0" fmla="*/ 361 w 361"/>
                <a:gd name="T1" fmla="*/ 182 h 583"/>
                <a:gd name="T2" fmla="*/ 330 w 361"/>
                <a:gd name="T3" fmla="*/ 525 h 583"/>
                <a:gd name="T4" fmla="*/ 295 w 361"/>
                <a:gd name="T5" fmla="*/ 568 h 583"/>
                <a:gd name="T6" fmla="*/ 104 w 361"/>
                <a:gd name="T7" fmla="*/ 582 h 583"/>
                <a:gd name="T8" fmla="*/ 23 w 361"/>
                <a:gd name="T9" fmla="*/ 512 h 583"/>
                <a:gd name="T10" fmla="*/ 73 w 361"/>
                <a:gd name="T11" fmla="*/ 400 h 583"/>
                <a:gd name="T12" fmla="*/ 193 w 361"/>
                <a:gd name="T13" fmla="*/ 362 h 583"/>
                <a:gd name="T14" fmla="*/ 253 w 361"/>
                <a:gd name="T15" fmla="*/ 305 h 583"/>
                <a:gd name="T16" fmla="*/ 192 w 361"/>
                <a:gd name="T17" fmla="*/ 242 h 583"/>
                <a:gd name="T18" fmla="*/ 90 w 361"/>
                <a:gd name="T19" fmla="*/ 223 h 583"/>
                <a:gd name="T20" fmla="*/ 11 w 361"/>
                <a:gd name="T21" fmla="*/ 159 h 583"/>
                <a:gd name="T22" fmla="*/ 48 w 361"/>
                <a:gd name="T23" fmla="*/ 62 h 583"/>
                <a:gd name="T24" fmla="*/ 208 w 361"/>
                <a:gd name="T25" fmla="*/ 2 h 583"/>
                <a:gd name="T26" fmla="*/ 339 w 361"/>
                <a:gd name="T27" fmla="*/ 24 h 583"/>
                <a:gd name="T28" fmla="*/ 361 w 361"/>
                <a:gd name="T29" fmla="*/ 57 h 583"/>
                <a:gd name="T30" fmla="*/ 361 w 361"/>
                <a:gd name="T31" fmla="*/ 182 h 583"/>
                <a:gd name="T32" fmla="*/ 102 w 361"/>
                <a:gd name="T33" fmla="*/ 67 h 583"/>
                <a:gd name="T34" fmla="*/ 108 w 361"/>
                <a:gd name="T35" fmla="*/ 191 h 583"/>
                <a:gd name="T36" fmla="*/ 102 w 361"/>
                <a:gd name="T37" fmla="*/ 67 h 583"/>
                <a:gd name="T38" fmla="*/ 107 w 361"/>
                <a:gd name="T39" fmla="*/ 436 h 583"/>
                <a:gd name="T40" fmla="*/ 113 w 361"/>
                <a:gd name="T41" fmla="*/ 550 h 583"/>
                <a:gd name="T42" fmla="*/ 107 w 361"/>
                <a:gd name="T43" fmla="*/ 436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1" h="583">
                  <a:moveTo>
                    <a:pt x="361" y="182"/>
                  </a:moveTo>
                  <a:cubicBezTo>
                    <a:pt x="349" y="311"/>
                    <a:pt x="339" y="418"/>
                    <a:pt x="330" y="525"/>
                  </a:cubicBezTo>
                  <a:cubicBezTo>
                    <a:pt x="328" y="548"/>
                    <a:pt x="321" y="566"/>
                    <a:pt x="295" y="568"/>
                  </a:cubicBezTo>
                  <a:cubicBezTo>
                    <a:pt x="231" y="573"/>
                    <a:pt x="167" y="583"/>
                    <a:pt x="104" y="582"/>
                  </a:cubicBezTo>
                  <a:cubicBezTo>
                    <a:pt x="55" y="581"/>
                    <a:pt x="30" y="553"/>
                    <a:pt x="23" y="512"/>
                  </a:cubicBezTo>
                  <a:cubicBezTo>
                    <a:pt x="16" y="473"/>
                    <a:pt x="39" y="415"/>
                    <a:pt x="73" y="400"/>
                  </a:cubicBezTo>
                  <a:cubicBezTo>
                    <a:pt x="112" y="384"/>
                    <a:pt x="153" y="374"/>
                    <a:pt x="193" y="362"/>
                  </a:cubicBezTo>
                  <a:cubicBezTo>
                    <a:pt x="235" y="351"/>
                    <a:pt x="253" y="334"/>
                    <a:pt x="253" y="305"/>
                  </a:cubicBezTo>
                  <a:cubicBezTo>
                    <a:pt x="254" y="277"/>
                    <a:pt x="230" y="251"/>
                    <a:pt x="192" y="242"/>
                  </a:cubicBezTo>
                  <a:cubicBezTo>
                    <a:pt x="158" y="234"/>
                    <a:pt x="124" y="231"/>
                    <a:pt x="90" y="223"/>
                  </a:cubicBezTo>
                  <a:cubicBezTo>
                    <a:pt x="54" y="215"/>
                    <a:pt x="21" y="198"/>
                    <a:pt x="11" y="159"/>
                  </a:cubicBezTo>
                  <a:cubicBezTo>
                    <a:pt x="0" y="120"/>
                    <a:pt x="18" y="88"/>
                    <a:pt x="48" y="62"/>
                  </a:cubicBezTo>
                  <a:cubicBezTo>
                    <a:pt x="93" y="20"/>
                    <a:pt x="148" y="0"/>
                    <a:pt x="208" y="2"/>
                  </a:cubicBezTo>
                  <a:cubicBezTo>
                    <a:pt x="252" y="3"/>
                    <a:pt x="295" y="16"/>
                    <a:pt x="339" y="24"/>
                  </a:cubicBezTo>
                  <a:cubicBezTo>
                    <a:pt x="358" y="27"/>
                    <a:pt x="361" y="39"/>
                    <a:pt x="361" y="57"/>
                  </a:cubicBezTo>
                  <a:cubicBezTo>
                    <a:pt x="360" y="106"/>
                    <a:pt x="361" y="155"/>
                    <a:pt x="361" y="182"/>
                  </a:cubicBezTo>
                  <a:close/>
                  <a:moveTo>
                    <a:pt x="102" y="67"/>
                  </a:moveTo>
                  <a:cubicBezTo>
                    <a:pt x="104" y="107"/>
                    <a:pt x="106" y="147"/>
                    <a:pt x="108" y="191"/>
                  </a:cubicBezTo>
                  <a:cubicBezTo>
                    <a:pt x="136" y="137"/>
                    <a:pt x="133" y="98"/>
                    <a:pt x="102" y="67"/>
                  </a:cubicBezTo>
                  <a:close/>
                  <a:moveTo>
                    <a:pt x="107" y="436"/>
                  </a:moveTo>
                  <a:cubicBezTo>
                    <a:pt x="109" y="474"/>
                    <a:pt x="111" y="514"/>
                    <a:pt x="113" y="550"/>
                  </a:cubicBezTo>
                  <a:cubicBezTo>
                    <a:pt x="143" y="517"/>
                    <a:pt x="141" y="465"/>
                    <a:pt x="107" y="4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8" name="TextBox 77">
            <a:extLst>
              <a:ext uri="{FF2B5EF4-FFF2-40B4-BE49-F238E27FC236}">
                <a16:creationId xmlns:a16="http://schemas.microsoft.com/office/drawing/2014/main" id="{EA6392E6-C81A-4FF6-BEF2-418C5701BC41}"/>
              </a:ext>
            </a:extLst>
          </p:cNvPr>
          <p:cNvSpPr txBox="1"/>
          <p:nvPr/>
        </p:nvSpPr>
        <p:spPr>
          <a:xfrm>
            <a:off x="3828065" y="5978838"/>
            <a:ext cx="162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Sentimientos</a:t>
            </a:r>
          </a:p>
        </p:txBody>
      </p:sp>
      <p:grpSp>
        <p:nvGrpSpPr>
          <p:cNvPr id="84" name="Group 86">
            <a:extLst>
              <a:ext uri="{FF2B5EF4-FFF2-40B4-BE49-F238E27FC236}">
                <a16:creationId xmlns:a16="http://schemas.microsoft.com/office/drawing/2014/main" id="{6D4A5891-3E14-4DC7-BBEA-1E2ACBEBF4C6}"/>
              </a:ext>
            </a:extLst>
          </p:cNvPr>
          <p:cNvGrpSpPr/>
          <p:nvPr/>
        </p:nvGrpSpPr>
        <p:grpSpPr>
          <a:xfrm>
            <a:off x="666446" y="4885760"/>
            <a:ext cx="959348" cy="1170156"/>
            <a:chOff x="7931851" y="2464731"/>
            <a:chExt cx="1002842" cy="1223210"/>
          </a:xfrm>
          <a:solidFill>
            <a:schemeClr val="tx2"/>
          </a:solidFill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79190B56-56C6-4199-BBA9-C69D706547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23CD972A-0558-4A2C-BB73-45BDC35A58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01C4EFD7-FCF7-41A8-918F-3C56AB1D7E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F41B38BB-11EA-466F-8307-F4F89FFBD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173ADDD6-80F1-4CAF-99F3-772AB1830A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C025DF8F-7EDC-49FC-BA85-8F9A53A9D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747A6361-D9D6-4174-975F-8FE5D78DEC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C598A473-E1A3-41E1-96F9-D1FEFBB3D4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1769C268-F235-49D3-95C7-3306CB4D58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BFD2AB77-EA73-471F-9FA4-D5DF0B4941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9D2CC287-6219-4930-AF7C-C75F676420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55A1954B-609E-45D6-A09C-7812CD7EE8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2FD2AF44-941E-41D9-85A5-2CC5AA2496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AD7D27E3-9619-4FD4-8110-556FEF2AA8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9" name="TextBox 77">
            <a:extLst>
              <a:ext uri="{FF2B5EF4-FFF2-40B4-BE49-F238E27FC236}">
                <a16:creationId xmlns:a16="http://schemas.microsoft.com/office/drawing/2014/main" id="{B1A381B9-8F96-422C-96FB-3EE9B8B4D4AF}"/>
              </a:ext>
            </a:extLst>
          </p:cNvPr>
          <p:cNvSpPr txBox="1"/>
          <p:nvPr/>
        </p:nvSpPr>
        <p:spPr>
          <a:xfrm>
            <a:off x="429985" y="5978838"/>
            <a:ext cx="1495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Ruegos</a:t>
            </a:r>
          </a:p>
        </p:txBody>
      </p:sp>
      <p:sp>
        <p:nvSpPr>
          <p:cNvPr id="104" name="Freeform 20">
            <a:extLst>
              <a:ext uri="{FF2B5EF4-FFF2-40B4-BE49-F238E27FC236}">
                <a16:creationId xmlns:a16="http://schemas.microsoft.com/office/drawing/2014/main" id="{D8832ED9-A29E-4CE1-9081-739200C1D1D4}"/>
              </a:ext>
            </a:extLst>
          </p:cNvPr>
          <p:cNvSpPr>
            <a:spLocks/>
          </p:cNvSpPr>
          <p:nvPr/>
        </p:nvSpPr>
        <p:spPr bwMode="auto">
          <a:xfrm>
            <a:off x="5775646" y="4754493"/>
            <a:ext cx="1289131" cy="1228254"/>
          </a:xfrm>
          <a:custGeom>
            <a:avLst/>
            <a:gdLst>
              <a:gd name="T0" fmla="*/ 419 w 1196"/>
              <a:gd name="T1" fmla="*/ 753 h 2266"/>
              <a:gd name="T2" fmla="*/ 598 w 1196"/>
              <a:gd name="T3" fmla="*/ 0 h 2266"/>
              <a:gd name="T4" fmla="*/ 779 w 1196"/>
              <a:gd name="T5" fmla="*/ 753 h 2266"/>
              <a:gd name="T6" fmla="*/ 1196 w 1196"/>
              <a:gd name="T7" fmla="*/ 872 h 2266"/>
              <a:gd name="T8" fmla="*/ 893 w 1196"/>
              <a:gd name="T9" fmla="*/ 1452 h 2266"/>
              <a:gd name="T10" fmla="*/ 963 w 1196"/>
              <a:gd name="T11" fmla="*/ 2266 h 2266"/>
              <a:gd name="T12" fmla="*/ 598 w 1196"/>
              <a:gd name="T13" fmla="*/ 1878 h 2266"/>
              <a:gd name="T14" fmla="*/ 230 w 1196"/>
              <a:gd name="T15" fmla="*/ 2266 h 2266"/>
              <a:gd name="T16" fmla="*/ 302 w 1196"/>
              <a:gd name="T17" fmla="*/ 1452 h 2266"/>
              <a:gd name="T18" fmla="*/ 0 w 1196"/>
              <a:gd name="T19" fmla="*/ 865 h 2266"/>
              <a:gd name="T20" fmla="*/ 419 w 1196"/>
              <a:gd name="T21" fmla="*/ 753 h 2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96" h="2266">
                <a:moveTo>
                  <a:pt x="419" y="753"/>
                </a:moveTo>
                <a:lnTo>
                  <a:pt x="598" y="0"/>
                </a:lnTo>
                <a:lnTo>
                  <a:pt x="779" y="753"/>
                </a:lnTo>
                <a:lnTo>
                  <a:pt x="1196" y="872"/>
                </a:lnTo>
                <a:lnTo>
                  <a:pt x="893" y="1452"/>
                </a:lnTo>
                <a:lnTo>
                  <a:pt x="963" y="2266"/>
                </a:lnTo>
                <a:lnTo>
                  <a:pt x="598" y="1878"/>
                </a:lnTo>
                <a:lnTo>
                  <a:pt x="230" y="2266"/>
                </a:lnTo>
                <a:lnTo>
                  <a:pt x="302" y="1452"/>
                </a:lnTo>
                <a:lnTo>
                  <a:pt x="0" y="865"/>
                </a:lnTo>
                <a:lnTo>
                  <a:pt x="419" y="75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5" name="TextBox 77">
            <a:extLst>
              <a:ext uri="{FF2B5EF4-FFF2-40B4-BE49-F238E27FC236}">
                <a16:creationId xmlns:a16="http://schemas.microsoft.com/office/drawing/2014/main" id="{5748D13A-FF9F-467B-8900-3D4398CE6AD0}"/>
              </a:ext>
            </a:extLst>
          </p:cNvPr>
          <p:cNvSpPr txBox="1"/>
          <p:nvPr/>
        </p:nvSpPr>
        <p:spPr>
          <a:xfrm>
            <a:off x="5464149" y="5964869"/>
            <a:ext cx="204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Esto merece un 10 la verdad</a:t>
            </a:r>
          </a:p>
        </p:txBody>
      </p:sp>
    </p:spTree>
    <p:extLst>
      <p:ext uri="{BB962C8B-B14F-4D97-AF65-F5344CB8AC3E}">
        <p14:creationId xmlns:p14="http://schemas.microsoft.com/office/powerpoint/2010/main" val="428182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123</Words>
  <Application>Microsoft Office PowerPoint</Application>
  <PresentationFormat>Panorámica</PresentationFormat>
  <Paragraphs>70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Noto Sans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Jesus Dominguez Gomez</dc:creator>
  <cp:lastModifiedBy>Manuel Jesus Dominguez Gomez</cp:lastModifiedBy>
  <cp:revision>11</cp:revision>
  <dcterms:created xsi:type="dcterms:W3CDTF">2020-12-06T15:48:32Z</dcterms:created>
  <dcterms:modified xsi:type="dcterms:W3CDTF">2020-12-06T17:12:08Z</dcterms:modified>
</cp:coreProperties>
</file>